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3.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4.xml" ContentType="application/vnd.openxmlformats-officedocument.theme+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 id="2147483704" r:id="rId5"/>
    <p:sldMasterId id="2147483720" r:id="rId6"/>
    <p:sldMasterId id="2147483737" r:id="rId7"/>
    <p:sldMasterId id="2147483753" r:id="rId8"/>
  </p:sldMasterIdLst>
  <p:notesMasterIdLst>
    <p:notesMasterId r:id="rId35"/>
  </p:notesMasterIdLst>
  <p:handoutMasterIdLst>
    <p:handoutMasterId r:id="rId36"/>
  </p:handoutMasterIdLst>
  <p:sldIdLst>
    <p:sldId id="257" r:id="rId9"/>
    <p:sldId id="359" r:id="rId10"/>
    <p:sldId id="361" r:id="rId11"/>
    <p:sldId id="360" r:id="rId12"/>
    <p:sldId id="298" r:id="rId13"/>
    <p:sldId id="346" r:id="rId14"/>
    <p:sldId id="357" r:id="rId15"/>
    <p:sldId id="358" r:id="rId16"/>
    <p:sldId id="342" r:id="rId17"/>
    <p:sldId id="343" r:id="rId18"/>
    <p:sldId id="344" r:id="rId19"/>
    <p:sldId id="345" r:id="rId20"/>
    <p:sldId id="317" r:id="rId21"/>
    <p:sldId id="303" r:id="rId22"/>
    <p:sldId id="304" r:id="rId23"/>
    <p:sldId id="340" r:id="rId24"/>
    <p:sldId id="339" r:id="rId25"/>
    <p:sldId id="320" r:id="rId26"/>
    <p:sldId id="310" r:id="rId27"/>
    <p:sldId id="328" r:id="rId28"/>
    <p:sldId id="329" r:id="rId29"/>
    <p:sldId id="362" r:id="rId30"/>
    <p:sldId id="407" r:id="rId31"/>
    <p:sldId id="408" r:id="rId32"/>
    <p:sldId id="350" r:id="rId33"/>
    <p:sldId id="363" r:id="rId3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ver + Intro" id="{1BD77428-ECF2-4B4F-AE0B-A7338502440D}">
          <p14:sldIdLst>
            <p14:sldId id="257"/>
            <p14:sldId id="359"/>
            <p14:sldId id="361"/>
          </p14:sldIdLst>
        </p14:section>
        <p14:section name="Part 1" id="{0C14B31D-E645-0F47-977E-90ED2333F42F}">
          <p14:sldIdLst>
            <p14:sldId id="360"/>
            <p14:sldId id="298"/>
            <p14:sldId id="346"/>
            <p14:sldId id="357"/>
            <p14:sldId id="358"/>
            <p14:sldId id="342"/>
            <p14:sldId id="343"/>
            <p14:sldId id="344"/>
            <p14:sldId id="345"/>
            <p14:sldId id="317"/>
            <p14:sldId id="303"/>
            <p14:sldId id="304"/>
            <p14:sldId id="340"/>
            <p14:sldId id="339"/>
          </p14:sldIdLst>
        </p14:section>
        <p14:section name="Part 2" id="{E9725F24-2F43-324D-A6E6-6F5B38548063}">
          <p14:sldIdLst>
            <p14:sldId id="320"/>
            <p14:sldId id="310"/>
            <p14:sldId id="328"/>
            <p14:sldId id="329"/>
            <p14:sldId id="362"/>
            <p14:sldId id="407"/>
            <p14:sldId id="408"/>
          </p14:sldIdLst>
        </p14:section>
        <p14:section name="Glossary" id="{5ACAFC24-EE59-4AA9-80AF-27EF8405ADD4}">
          <p14:sldIdLst>
            <p14:sldId id="350"/>
            <p14:sldId id="363"/>
          </p14:sldIdLst>
        </p14:section>
      </p14:sectionLst>
    </p:ext>
    <p:ext uri="{EFAFB233-063F-42B5-8137-9DF3F51BA10A}">
      <p15:sldGuideLst xmlns:p15="http://schemas.microsoft.com/office/powerpoint/2012/main">
        <p15:guide id="1" orient="horz" userDrawn="1">
          <p15:clr>
            <a:srgbClr val="A4A3A4"/>
          </p15:clr>
        </p15:guide>
        <p15:guide id="2" userDrawn="1">
          <p15:clr>
            <a:srgbClr val="A4A3A4"/>
          </p15:clr>
        </p15:guide>
        <p15:guide id="3" pos="3840" userDrawn="1">
          <p15:clr>
            <a:srgbClr val="A4A3A4"/>
          </p15:clr>
        </p15:guide>
        <p15:guide id="4" orient="horz" pos="1344"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1B15D819-F625-629A-4A68-4D834C55AF77}" name="Samantha Ash" initials="SA" userId="S::sash@unicef.ca::f60f0875-1655-40d3-9890-4861dfe3b0c9" providerId="AD"/>
  <p188:author id="{CE289D22-02C9-83E4-B08E-42FE4007F7BF}" name="Aimee Randall" initials="AR" userId="33Y/yG8lMaUbxfcd3zGIVLKRwcWHuVmr8ioRcSDTRVE=" providerId="None"/>
  <p188:author id="{D40F7823-C21E-6AAF-1E43-CECF746FA49C}" name="Helen Trivers" initials="HT" userId="S::htrivers@unicef.org.uk::01c0b90d-8952-4913-9306-d7020156f283" providerId="AD"/>
  <p188:author id="{4949F523-D1ED-BD12-80F8-3A3EA18A086C}" name="Prabhash Upadhyaya" initials="PU" userId="S::PrabhashU@unicef.org.uk::5a779b8a-3005-4e97-9ff8-ac570648e9da" providerId="AD"/>
  <p188:author id="{C7505529-642B-D73C-0A20-3C08309D5B1E}" name="Kate Vickers" initials="KV" userId="S::kvickers@unicef.org.uk::8f5c92b4-0ea5-44f7-804b-ccaebda4de84" providerId="AD"/>
  <p188:author id="{45210131-7412-C482-4CA2-6F300C7A6C65}" name="Katelyn Farrenson" initials="KF" userId="S::katelynf@unicef.org.uk::fd8dbf2d-b72f-4342-a776-911ff8515b45" providerId="AD"/>
  <p188:author id="{112CC733-A5B8-65E0-98F7-E82EB957036F}" name="Prabhash Upadhyaya" initials="PU" userId="S::prabhashu@unicef.org.uk::5a779b8a-3005-4e97-9ff8-ac570648e9da" providerId="AD"/>
  <p188:author id="{E2C65A46-F35C-57A8-6C31-7D13DC8ECC03}" name="Katherine Fardell" initials="KF" userId="S::KatherineF@unicef.org.uk::050b0ba3-7e4c-49f4-a3d1-8a4d11ba0cca" providerId="AD"/>
  <p188:author id="{EA440249-EEDF-F127-FE4F-0EB7ECEBC088}" name="Joy Njenga" initials="JN" userId="S::JNjenga@unicef.ca::f3b4fb9c-9e5c-46da-986a-01470431b1ad" providerId="AD"/>
  <p188:author id="{EB793F57-E4C7-BF87-30E5-E939CB0DB3C1}" name="Katherine Fardell" initials="KF" userId="S::katherinef@unicef.org.uk::050b0ba3-7e4c-49f4-a3d1-8a4d11ba0cca" providerId="AD"/>
  <p188:author id="{1B4D2473-1275-9FCA-8040-846B2406AEB4}" name="Mariam Dawood" initials="MD" userId="S::mariamd@unicef.org.uk::28b3a66c-53a6-4a8d-b818-56e91cf1c66b" providerId="AD"/>
  <p188:author id="{09619C74-98F6-4D6A-F9B6-5E5547497F99}" name="Samantha Bradey" initials="SB" userId="S::SamanthaB@unicef.org.uk::41c99f15-9b87-403a-8456-1da8256f332b" providerId="AD"/>
  <p188:author id="{1F084681-EBA4-C8BB-D7EB-B1396C727A54}" name="Frances Bestley" initials="FB" userId="S::francesb@unicef.org.uk::dd36c30e-9d53-45de-a66b-9f7025672797" providerId="AD"/>
  <p188:author id="{D1577783-C55B-056D-CDA9-E79824709778}" name="Joy Njenga" initials="JN" userId="S::jnjenga@unicef.ca::f3b4fb9c-9e5c-46da-986a-01470431b1ad" providerId="AD"/>
  <p188:author id="{24F35291-7658-993C-47C5-DF43B6A7BDB7}" name="James Kerridge" initials="JK" userId="James Kerridge" providerId="None"/>
  <p188:author id="{C4969796-504E-E479-55E8-712045862738}" name="Tim Perez" initials="TP" userId="S::tperez@unicef.ca::a7c73369-2010-42c2-aaac-63a04480c1bd" providerId="AD"/>
  <p188:author id="{E06E2B9B-EB6C-C777-D29A-9FC5B31A8857}" name="Christian Humphries" initials="CH" userId="S::christianh@unicef.org.uk::99799258-bfe8-48e8-8ea2-41935e2231f3" providerId="AD"/>
  <p188:author id="{788CCBEA-0905-EB8F-0FC9-1C5DB479B239}" name="Helen Trivers" initials="" userId="S::HTrivers@unicef.org.uk::01c0b90d-8952-4913-9306-d7020156f283"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Christian Humphries" initials="CH" lastIdx="7" clrIdx="0">
    <p:extLst>
      <p:ext uri="{19B8F6BF-5375-455C-9EA6-DF929625EA0E}">
        <p15:presenceInfo xmlns:p15="http://schemas.microsoft.com/office/powerpoint/2012/main" userId="S::christianh@unicef.org.uk::99799258-bfe8-48e8-8ea2-41935e2231f3"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2F2F2"/>
    <a:srgbClr val="009BE3"/>
    <a:srgbClr val="E2231A"/>
    <a:srgbClr val="1CABE2"/>
    <a:srgbClr val="FFFCED"/>
    <a:srgbClr val="FF00BA"/>
    <a:srgbClr val="869DAE"/>
    <a:srgbClr val="FFA1F4"/>
    <a:srgbClr val="18A5AB"/>
    <a:srgbClr val="82075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EB23862A-03A8-4329-AEB9-528A772D2A23}" v="12" dt="2026-10-29T19:08:53.169"/>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81406" autoAdjust="0"/>
  </p:normalViewPr>
  <p:slideViewPr>
    <p:cSldViewPr snapToGrid="0">
      <p:cViewPr varScale="1">
        <p:scale>
          <a:sx n="48" d="100"/>
          <a:sy n="48" d="100"/>
        </p:scale>
        <p:origin x="53" y="701"/>
      </p:cViewPr>
      <p:guideLst>
        <p:guide orient="horz"/>
        <p:guide/>
        <p:guide pos="3840"/>
        <p:guide orient="horz" pos="134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5.xml"/><Relationship Id="rId18" Type="http://schemas.openxmlformats.org/officeDocument/2006/relationships/slide" Target="slides/slide10.xml"/><Relationship Id="rId26" Type="http://schemas.openxmlformats.org/officeDocument/2006/relationships/slide" Target="slides/slide18.xml"/><Relationship Id="rId39" Type="http://schemas.openxmlformats.org/officeDocument/2006/relationships/viewProps" Target="viewProps.xml"/><Relationship Id="rId21" Type="http://schemas.openxmlformats.org/officeDocument/2006/relationships/slide" Target="slides/slide13.xml"/><Relationship Id="rId34" Type="http://schemas.openxmlformats.org/officeDocument/2006/relationships/slide" Target="slides/slide26.xml"/><Relationship Id="rId42" Type="http://schemas.microsoft.com/office/2016/11/relationships/changesInfo" Target="changesInfos/changesInfo1.xml"/><Relationship Id="rId7" Type="http://schemas.openxmlformats.org/officeDocument/2006/relationships/slideMaster" Target="slideMasters/slideMaster4.xml"/><Relationship Id="rId2" Type="http://schemas.openxmlformats.org/officeDocument/2006/relationships/customXml" Target="../customXml/item2.xml"/><Relationship Id="rId16" Type="http://schemas.openxmlformats.org/officeDocument/2006/relationships/slide" Target="slides/slide8.xml"/><Relationship Id="rId20" Type="http://schemas.openxmlformats.org/officeDocument/2006/relationships/slide" Target="slides/slide12.xml"/><Relationship Id="rId29" Type="http://schemas.openxmlformats.org/officeDocument/2006/relationships/slide" Target="slides/slide21.xml"/><Relationship Id="rId41"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3.xml"/><Relationship Id="rId24" Type="http://schemas.openxmlformats.org/officeDocument/2006/relationships/slide" Target="slides/slide16.xml"/><Relationship Id="rId32" Type="http://schemas.openxmlformats.org/officeDocument/2006/relationships/slide" Target="slides/slide24.xml"/><Relationship Id="rId37" Type="http://schemas.openxmlformats.org/officeDocument/2006/relationships/commentAuthors" Target="commentAuthors.xml"/><Relationship Id="rId40" Type="http://schemas.openxmlformats.org/officeDocument/2006/relationships/theme" Target="theme/theme1.xml"/><Relationship Id="rId5" Type="http://schemas.openxmlformats.org/officeDocument/2006/relationships/slideMaster" Target="slideMasters/slideMaster2.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slide" Target="slides/slide20.xml"/><Relationship Id="rId36" Type="http://schemas.openxmlformats.org/officeDocument/2006/relationships/handoutMaster" Target="handoutMasters/handoutMaster1.xml"/><Relationship Id="rId10" Type="http://schemas.openxmlformats.org/officeDocument/2006/relationships/slide" Target="slides/slide2.xml"/><Relationship Id="rId19" Type="http://schemas.openxmlformats.org/officeDocument/2006/relationships/slide" Target="slides/slide11.xml"/><Relationship Id="rId31" Type="http://schemas.openxmlformats.org/officeDocument/2006/relationships/slide" Target="slides/slide23.xml"/><Relationship Id="rId44"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slide" Target="slides/slide19.xml"/><Relationship Id="rId30" Type="http://schemas.openxmlformats.org/officeDocument/2006/relationships/slide" Target="slides/slide22.xml"/><Relationship Id="rId35" Type="http://schemas.openxmlformats.org/officeDocument/2006/relationships/notesMaster" Target="notesMasters/notesMaster1.xml"/><Relationship Id="rId43" Type="http://schemas.microsoft.com/office/2015/10/relationships/revisionInfo" Target="revisionInfo.xml"/><Relationship Id="rId8" Type="http://schemas.openxmlformats.org/officeDocument/2006/relationships/slideMaster" Target="slideMasters/slideMaster5.xml"/><Relationship Id="rId3" Type="http://schemas.openxmlformats.org/officeDocument/2006/relationships/customXml" Target="../customXml/item3.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33" Type="http://schemas.openxmlformats.org/officeDocument/2006/relationships/slide" Target="slides/slide25.xml"/><Relationship Id="rId38" Type="http://schemas.openxmlformats.org/officeDocument/2006/relationships/presProps" Target="pres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Joy Njenga" userId="S::jnjenga@unicef.ca::f3b4fb9c-9e5c-46da-986a-01470431b1ad" providerId="AD" clId="Web-{EDF46665-BCAC-1590-56CF-9E07B781F703}"/>
    <pc:docChg chg="mod modSld">
      <pc:chgData name="Joy Njenga" userId="S::jnjenga@unicef.ca::f3b4fb9c-9e5c-46da-986a-01470431b1ad" providerId="AD" clId="Web-{EDF46665-BCAC-1590-56CF-9E07B781F703}" dt="2026-10-20T15:58:53.858" v="18" actId="20577"/>
      <pc:docMkLst>
        <pc:docMk/>
      </pc:docMkLst>
      <pc:sldChg chg="modSp">
        <pc:chgData name="Joy Njenga" userId="S::jnjenga@unicef.ca::f3b4fb9c-9e5c-46da-986a-01470431b1ad" providerId="AD" clId="Web-{EDF46665-BCAC-1590-56CF-9E07B781F703}" dt="2026-10-20T15:49:04.209" v="7" actId="20577"/>
        <pc:sldMkLst>
          <pc:docMk/>
          <pc:sldMk cId="3143901881" sldId="257"/>
        </pc:sldMkLst>
        <pc:spChg chg="mod">
          <ac:chgData name="Joy Njenga" userId="S::jnjenga@unicef.ca::f3b4fb9c-9e5c-46da-986a-01470431b1ad" providerId="AD" clId="Web-{EDF46665-BCAC-1590-56CF-9E07B781F703}" dt="2026-10-20T15:49:04.209" v="7" actId="20577"/>
          <ac:spMkLst>
            <pc:docMk/>
            <pc:sldMk cId="3143901881" sldId="257"/>
            <ac:spMk id="2" creationId="{32117275-EA65-DCE5-3C93-98CDDA142E4D}"/>
          </ac:spMkLst>
        </pc:spChg>
      </pc:sldChg>
      <pc:sldChg chg="modSp modCm">
        <pc:chgData name="Joy Njenga" userId="S::jnjenga@unicef.ca::f3b4fb9c-9e5c-46da-986a-01470431b1ad" providerId="AD" clId="Web-{EDF46665-BCAC-1590-56CF-9E07B781F703}" dt="2026-10-20T15:58:08.388" v="10" actId="20577"/>
        <pc:sldMkLst>
          <pc:docMk/>
          <pc:sldMk cId="1611245116" sldId="310"/>
        </pc:sldMkLst>
        <pc:spChg chg="mod">
          <ac:chgData name="Joy Njenga" userId="S::jnjenga@unicef.ca::f3b4fb9c-9e5c-46da-986a-01470431b1ad" providerId="AD" clId="Web-{EDF46665-BCAC-1590-56CF-9E07B781F703}" dt="2026-10-20T15:58:08.388" v="10" actId="20577"/>
          <ac:spMkLst>
            <pc:docMk/>
            <pc:sldMk cId="1611245116" sldId="310"/>
            <ac:spMk id="25" creationId="{2D5AD0E0-AC0B-DF9E-79D3-EA92B3DF2DA5}"/>
          </ac:spMkLst>
        </pc:spChg>
        <pc:extLst>
          <p:ext xmlns:p="http://schemas.openxmlformats.org/presentationml/2006/main" uri="{D6D511B9-2390-475A-947B-AFAB55BFBCF1}">
            <pc226:cmChg xmlns:pc226="http://schemas.microsoft.com/office/powerpoint/2022/06/main/command" chg="mod">
              <pc226:chgData name="Joy Njenga" userId="S::jnjenga@unicef.ca::f3b4fb9c-9e5c-46da-986a-01470431b1ad" providerId="AD" clId="Web-{EDF46665-BCAC-1590-56CF-9E07B781F703}" dt="2026-10-20T15:58:08.388" v="10" actId="20577"/>
              <pc2:cmMkLst xmlns:pc2="http://schemas.microsoft.com/office/powerpoint/2019/9/main/command">
                <pc:docMk/>
                <pc:sldMk cId="1611245116" sldId="310"/>
                <pc2:cmMk id="{20D4C663-184C-4984-B31D-F7082E7BDBF7}"/>
              </pc2:cmMkLst>
            </pc226:cmChg>
          </p:ext>
        </pc:extLst>
      </pc:sldChg>
      <pc:sldChg chg="modSp modCm">
        <pc:chgData name="Joy Njenga" userId="S::jnjenga@unicef.ca::f3b4fb9c-9e5c-46da-986a-01470431b1ad" providerId="AD" clId="Web-{EDF46665-BCAC-1590-56CF-9E07B781F703}" dt="2026-10-20T15:58:53.858" v="18" actId="20577"/>
        <pc:sldMkLst>
          <pc:docMk/>
          <pc:sldMk cId="1386092796" sldId="329"/>
        </pc:sldMkLst>
        <pc:spChg chg="mod">
          <ac:chgData name="Joy Njenga" userId="S::jnjenga@unicef.ca::f3b4fb9c-9e5c-46da-986a-01470431b1ad" providerId="AD" clId="Web-{EDF46665-BCAC-1590-56CF-9E07B781F703}" dt="2026-10-20T15:58:53.858" v="18" actId="20577"/>
          <ac:spMkLst>
            <pc:docMk/>
            <pc:sldMk cId="1386092796" sldId="329"/>
            <ac:spMk id="10" creationId="{6B27622D-EC1A-0B3C-D9B7-63C01F78528D}"/>
          </ac:spMkLst>
        </pc:spChg>
        <pc:extLst>
          <p:ext xmlns:p="http://schemas.openxmlformats.org/presentationml/2006/main" uri="{D6D511B9-2390-475A-947B-AFAB55BFBCF1}">
            <pc226:cmChg xmlns:pc226="http://schemas.microsoft.com/office/powerpoint/2022/06/main/command" chg="mod">
              <pc226:chgData name="Joy Njenga" userId="S::jnjenga@unicef.ca::f3b4fb9c-9e5c-46da-986a-01470431b1ad" providerId="AD" clId="Web-{EDF46665-BCAC-1590-56CF-9E07B781F703}" dt="2026-10-20T15:58:53.858" v="18" actId="20577"/>
              <pc2:cmMkLst xmlns:pc2="http://schemas.microsoft.com/office/powerpoint/2019/9/main/command">
                <pc:docMk/>
                <pc:sldMk cId="1386092796" sldId="329"/>
                <pc2:cmMk id="{F847A2C9-271F-45D7-8B03-C0AA5D2957C2}"/>
              </pc2:cmMkLst>
            </pc226:cmChg>
          </p:ext>
        </pc:extLst>
      </pc:sldChg>
    </pc:docChg>
  </pc:docChgLst>
  <pc:docChgLst>
    <pc:chgData name="Abeer SabzAli" userId="S::asabzali@unicef.ca::f038d2da-6990-4224-b511-817a718dfd88" providerId="AD" clId="Web-{64DD714E-8012-D3B4-F97E-D6336B78DF2C}"/>
    <pc:docChg chg="modSld">
      <pc:chgData name="Abeer SabzAli" userId="S::asabzali@unicef.ca::f038d2da-6990-4224-b511-817a718dfd88" providerId="AD" clId="Web-{64DD714E-8012-D3B4-F97E-D6336B78DF2C}" dt="2026-10-20T17:12:13.089" v="3"/>
      <pc:docMkLst>
        <pc:docMk/>
      </pc:docMkLst>
    </pc:docChg>
  </pc:docChgLst>
  <pc:docChgLst>
    <pc:chgData name="Joy Njenga" userId="f3b4fb9c-9e5c-46da-986a-01470431b1ad" providerId="ADAL" clId="{FBCACD00-91D9-4962-8045-A3BA6632D462}"/>
    <pc:docChg chg="undo redo custSel addSld delSld modSld sldOrd addMainMaster delMainMaster modMainMaster delSection modSection modNotesMaster">
      <pc:chgData name="Joy Njenga" userId="f3b4fb9c-9e5c-46da-986a-01470431b1ad" providerId="ADAL" clId="{FBCACD00-91D9-4962-8045-A3BA6632D462}" dt="2026-10-29T19:44:50.473" v="2432" actId="1036"/>
      <pc:docMkLst>
        <pc:docMk/>
      </pc:docMkLst>
      <pc:sldChg chg="addSp delSp modSp mod">
        <pc:chgData name="Joy Njenga" userId="f3b4fb9c-9e5c-46da-986a-01470431b1ad" providerId="ADAL" clId="{FBCACD00-91D9-4962-8045-A3BA6632D462}" dt="2026-10-26T13:00:56.619" v="2021" actId="478"/>
        <pc:sldMkLst>
          <pc:docMk/>
          <pc:sldMk cId="3143901881" sldId="257"/>
        </pc:sldMkLst>
        <pc:spChg chg="mod">
          <ac:chgData name="Joy Njenga" userId="f3b4fb9c-9e5c-46da-986a-01470431b1ad" providerId="ADAL" clId="{FBCACD00-91D9-4962-8045-A3BA6632D462}" dt="2026-10-23T18:22:18.551" v="915" actId="2711"/>
          <ac:spMkLst>
            <pc:docMk/>
            <pc:sldMk cId="3143901881" sldId="257"/>
            <ac:spMk id="2" creationId="{32117275-EA65-DCE5-3C93-98CDDA142E4D}"/>
          </ac:spMkLst>
        </pc:spChg>
      </pc:sldChg>
      <pc:sldChg chg="delSp modSp mod">
        <pc:chgData name="Joy Njenga" userId="f3b4fb9c-9e5c-46da-986a-01470431b1ad" providerId="ADAL" clId="{FBCACD00-91D9-4962-8045-A3BA6632D462}" dt="2026-10-26T14:01:26.027" v="2192" actId="207"/>
        <pc:sldMkLst>
          <pc:docMk/>
          <pc:sldMk cId="1914695594" sldId="298"/>
        </pc:sldMkLst>
        <pc:spChg chg="mod">
          <ac:chgData name="Joy Njenga" userId="f3b4fb9c-9e5c-46da-986a-01470431b1ad" providerId="ADAL" clId="{FBCACD00-91D9-4962-8045-A3BA6632D462}" dt="2026-10-26T14:01:21.011" v="2190" actId="207"/>
          <ac:spMkLst>
            <pc:docMk/>
            <pc:sldMk cId="1914695594" sldId="298"/>
            <ac:spMk id="3" creationId="{A06461F7-E664-D83C-BC24-9304A4B00B05}"/>
          </ac:spMkLst>
        </pc:spChg>
        <pc:spChg chg="mod">
          <ac:chgData name="Joy Njenga" userId="f3b4fb9c-9e5c-46da-986a-01470431b1ad" providerId="ADAL" clId="{FBCACD00-91D9-4962-8045-A3BA6632D462}" dt="2026-10-26T13:41:57.987" v="2181" actId="207"/>
          <ac:spMkLst>
            <pc:docMk/>
            <pc:sldMk cId="1914695594" sldId="298"/>
            <ac:spMk id="212" creationId="{DA3DF300-3540-17E4-1ABD-FC671C71EFF6}"/>
          </ac:spMkLst>
        </pc:spChg>
        <pc:spChg chg="mod">
          <ac:chgData name="Joy Njenga" userId="f3b4fb9c-9e5c-46da-986a-01470431b1ad" providerId="ADAL" clId="{FBCACD00-91D9-4962-8045-A3BA6632D462}" dt="2026-10-26T14:01:26.027" v="2192" actId="207"/>
          <ac:spMkLst>
            <pc:docMk/>
            <pc:sldMk cId="1914695594" sldId="298"/>
            <ac:spMk id="215" creationId="{113A32F8-C91C-04AA-3FE9-306E30440ED4}"/>
          </ac:spMkLst>
        </pc:spChg>
        <pc:grpChg chg="mod">
          <ac:chgData name="Joy Njenga" userId="f3b4fb9c-9e5c-46da-986a-01470431b1ad" providerId="ADAL" clId="{FBCACD00-91D9-4962-8045-A3BA6632D462}" dt="2026-10-23T18:22:30.520" v="917" actId="1076"/>
          <ac:grpSpMkLst>
            <pc:docMk/>
            <pc:sldMk cId="1914695594" sldId="298"/>
            <ac:grpSpMk id="208" creationId="{E3AD18C2-159E-3F0E-6568-D4DE426EE618}"/>
          </ac:grpSpMkLst>
        </pc:grpChg>
      </pc:sldChg>
      <pc:sldChg chg="delSp modSp mod modNotes modNotesTx">
        <pc:chgData name="Joy Njenga" userId="f3b4fb9c-9e5c-46da-986a-01470431b1ad" providerId="ADAL" clId="{FBCACD00-91D9-4962-8045-A3BA6632D462}" dt="2026-10-26T16:29:20.529" v="2299" actId="20577"/>
        <pc:sldMkLst>
          <pc:docMk/>
          <pc:sldMk cId="3492793759" sldId="303"/>
        </pc:sldMkLst>
        <pc:spChg chg="mod">
          <ac:chgData name="Joy Njenga" userId="f3b4fb9c-9e5c-46da-986a-01470431b1ad" providerId="ADAL" clId="{FBCACD00-91D9-4962-8045-A3BA6632D462}" dt="2026-10-26T14:02:31.872" v="2219" actId="207"/>
          <ac:spMkLst>
            <pc:docMk/>
            <pc:sldMk cId="3492793759" sldId="303"/>
            <ac:spMk id="6" creationId="{559CCA81-A7B5-758F-2E49-9FB0F519A8FF}"/>
          </ac:spMkLst>
        </pc:spChg>
        <pc:spChg chg="mod">
          <ac:chgData name="Joy Njenga" userId="f3b4fb9c-9e5c-46da-986a-01470431b1ad" providerId="ADAL" clId="{FBCACD00-91D9-4962-8045-A3BA6632D462}" dt="2026-10-26T16:17:12.181" v="2264"/>
          <ac:spMkLst>
            <pc:docMk/>
            <pc:sldMk cId="3492793759" sldId="303"/>
            <ac:spMk id="7" creationId="{65B256B7-4578-5E32-E056-B2C91D848671}"/>
          </ac:spMkLst>
        </pc:spChg>
        <pc:picChg chg="mod">
          <ac:chgData name="Joy Njenga" userId="f3b4fb9c-9e5c-46da-986a-01470431b1ad" providerId="ADAL" clId="{FBCACD00-91D9-4962-8045-A3BA6632D462}" dt="2026-10-23T18:16:23.511" v="900" actId="26606"/>
          <ac:picMkLst>
            <pc:docMk/>
            <pc:sldMk cId="3492793759" sldId="303"/>
            <ac:picMk id="5" creationId="{FF1CCB5A-DB8C-5611-7D8A-A02214012258}"/>
          </ac:picMkLst>
        </pc:picChg>
      </pc:sldChg>
      <pc:sldChg chg="delSp modSp mod modNotes modNotesTx">
        <pc:chgData name="Joy Njenga" userId="f3b4fb9c-9e5c-46da-986a-01470431b1ad" providerId="ADAL" clId="{FBCACD00-91D9-4962-8045-A3BA6632D462}" dt="2026-10-26T16:29:47.512" v="2393" actId="20577"/>
        <pc:sldMkLst>
          <pc:docMk/>
          <pc:sldMk cId="3540985167" sldId="304"/>
        </pc:sldMkLst>
        <pc:spChg chg="mod">
          <ac:chgData name="Joy Njenga" userId="f3b4fb9c-9e5c-46da-986a-01470431b1ad" providerId="ADAL" clId="{FBCACD00-91D9-4962-8045-A3BA6632D462}" dt="2026-10-26T14:02:39.103" v="2220" actId="207"/>
          <ac:spMkLst>
            <pc:docMk/>
            <pc:sldMk cId="3540985167" sldId="304"/>
            <ac:spMk id="3" creationId="{0CC87CAC-F96C-3795-1B68-E15278D28E97}"/>
          </ac:spMkLst>
        </pc:spChg>
      </pc:sldChg>
      <pc:sldChg chg="delSp modSp mod setBg modCm modNotes modNotesTx">
        <pc:chgData name="Joy Njenga" userId="f3b4fb9c-9e5c-46da-986a-01470431b1ad" providerId="ADAL" clId="{FBCACD00-91D9-4962-8045-A3BA6632D462}" dt="2026-10-26T16:21:16.005" v="2268"/>
        <pc:sldMkLst>
          <pc:docMk/>
          <pc:sldMk cId="1611245116" sldId="310"/>
        </pc:sldMkLst>
        <pc:spChg chg="mod">
          <ac:chgData name="Joy Njenga" userId="f3b4fb9c-9e5c-46da-986a-01470431b1ad" providerId="ADAL" clId="{FBCACD00-91D9-4962-8045-A3BA6632D462}" dt="2026-10-26T14:03:00.823" v="2224" actId="207"/>
          <ac:spMkLst>
            <pc:docMk/>
            <pc:sldMk cId="1611245116" sldId="310"/>
            <ac:spMk id="5" creationId="{73389F56-4679-21FB-D20F-725D6F21E770}"/>
          </ac:spMkLst>
        </pc:spChg>
        <pc:spChg chg="mod">
          <ac:chgData name="Joy Njenga" userId="f3b4fb9c-9e5c-46da-986a-01470431b1ad" providerId="ADAL" clId="{FBCACD00-91D9-4962-8045-A3BA6632D462}" dt="2026-10-26T14:03:00.823" v="2224" actId="207"/>
          <ac:spMkLst>
            <pc:docMk/>
            <pc:sldMk cId="1611245116" sldId="310"/>
            <ac:spMk id="25" creationId="{2D5AD0E0-AC0B-DF9E-79D3-EA92B3DF2DA5}"/>
          </ac:spMkLst>
        </pc:spChg>
        <pc:spChg chg="mod">
          <ac:chgData name="Joy Njenga" userId="f3b4fb9c-9e5c-46da-986a-01470431b1ad" providerId="ADAL" clId="{FBCACD00-91D9-4962-8045-A3BA6632D462}" dt="2026-10-26T14:03:00.823" v="2224" actId="207"/>
          <ac:spMkLst>
            <pc:docMk/>
            <pc:sldMk cId="1611245116" sldId="310"/>
            <ac:spMk id="26" creationId="{2A19DCDD-9EE8-C4CC-3DEC-5EFAFE57F368}"/>
          </ac:spMkLst>
        </pc:spChg>
        <pc:spChg chg="mod">
          <ac:chgData name="Joy Njenga" userId="f3b4fb9c-9e5c-46da-986a-01470431b1ad" providerId="ADAL" clId="{FBCACD00-91D9-4962-8045-A3BA6632D462}" dt="2026-10-26T14:03:00.823" v="2224" actId="207"/>
          <ac:spMkLst>
            <pc:docMk/>
            <pc:sldMk cId="1611245116" sldId="310"/>
            <ac:spMk id="27" creationId="{C9C2B114-1984-53AC-C231-655A237F5E5C}"/>
          </ac:spMkLst>
        </pc:spChg>
        <pc:spChg chg="mod">
          <ac:chgData name="Joy Njenga" userId="f3b4fb9c-9e5c-46da-986a-01470431b1ad" providerId="ADAL" clId="{FBCACD00-91D9-4962-8045-A3BA6632D462}" dt="2026-10-26T16:21:16.005" v="2268"/>
          <ac:spMkLst>
            <pc:docMk/>
            <pc:sldMk cId="1611245116" sldId="310"/>
            <ac:spMk id="28" creationId="{46BE387A-5610-5A1B-11D6-37FC87692BF8}"/>
          </ac:spMkLst>
        </pc:sp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14T09:06:25.107" v="605" actId="20577"/>
              <pc2:cmMkLst xmlns:pc2="http://schemas.microsoft.com/office/powerpoint/2019/9/main/command">
                <pc:docMk/>
                <pc:sldMk cId="1611245116" sldId="310"/>
                <pc2:cmMk id="{20D4C663-184C-4984-B31D-F7082E7BDBF7}"/>
              </pc2:cmMkLst>
            </pc226:cmChg>
          </p:ext>
        </pc:extLst>
      </pc:sldChg>
      <pc:sldChg chg="addSp delSp modSp mod modAnim modNotes modNotesTx">
        <pc:chgData name="Joy Njenga" userId="f3b4fb9c-9e5c-46da-986a-01470431b1ad" providerId="ADAL" clId="{FBCACD00-91D9-4962-8045-A3BA6632D462}" dt="2026-10-29T19:44:50.473" v="2432" actId="1036"/>
        <pc:sldMkLst>
          <pc:docMk/>
          <pc:sldMk cId="2301808041" sldId="317"/>
        </pc:sldMkLst>
        <pc:spChg chg="mod">
          <ac:chgData name="Joy Njenga" userId="f3b4fb9c-9e5c-46da-986a-01470431b1ad" providerId="ADAL" clId="{FBCACD00-91D9-4962-8045-A3BA6632D462}" dt="2026-10-26T14:02:26.894" v="2218" actId="207"/>
          <ac:spMkLst>
            <pc:docMk/>
            <pc:sldMk cId="2301808041" sldId="317"/>
            <ac:spMk id="3" creationId="{89E46ADA-167A-C3DE-3BA6-4B230D5AF596}"/>
          </ac:spMkLst>
        </pc:spChg>
        <pc:spChg chg="mod">
          <ac:chgData name="Joy Njenga" userId="f3b4fb9c-9e5c-46da-986a-01470431b1ad" providerId="ADAL" clId="{FBCACD00-91D9-4962-8045-A3BA6632D462}" dt="2026-10-23T18:37:12.098" v="1058" actId="948"/>
          <ac:spMkLst>
            <pc:docMk/>
            <pc:sldMk cId="2301808041" sldId="317"/>
            <ac:spMk id="21" creationId="{25CA2CC6-2189-CDF9-2C2B-4B3F7E154AFE}"/>
          </ac:spMkLst>
        </pc:spChg>
        <pc:picChg chg="add mod">
          <ac:chgData name="Joy Njenga" userId="f3b4fb9c-9e5c-46da-986a-01470431b1ad" providerId="ADAL" clId="{FBCACD00-91D9-4962-8045-A3BA6632D462}" dt="2026-10-29T19:44:50.473" v="2432" actId="1036"/>
          <ac:picMkLst>
            <pc:docMk/>
            <pc:sldMk cId="2301808041" sldId="317"/>
            <ac:picMk id="2" creationId="{AA900CA9-8772-F677-3C93-BCC57404F9E4}"/>
          </ac:picMkLst>
        </pc:picChg>
        <pc:picChg chg="del mod">
          <ac:chgData name="Joy Njenga" userId="f3b4fb9c-9e5c-46da-986a-01470431b1ad" providerId="ADAL" clId="{FBCACD00-91D9-4962-8045-A3BA6632D462}" dt="2026-10-29T19:07:43.998" v="2427" actId="478"/>
          <ac:picMkLst>
            <pc:docMk/>
            <pc:sldMk cId="2301808041" sldId="317"/>
            <ac:picMk id="8" creationId="{C0A7D7C7-5085-A58D-D761-0B0BF251487D}"/>
          </ac:picMkLst>
        </pc:picChg>
      </pc:sldChg>
      <pc:sldChg chg="modSp mod setBg">
        <pc:chgData name="Joy Njenga" userId="f3b4fb9c-9e5c-46da-986a-01470431b1ad" providerId="ADAL" clId="{FBCACD00-91D9-4962-8045-A3BA6632D462}" dt="2026-10-26T14:28:44.007" v="2251" actId="255"/>
        <pc:sldMkLst>
          <pc:docMk/>
          <pc:sldMk cId="1696841821" sldId="320"/>
        </pc:sldMkLst>
        <pc:spChg chg="mod">
          <ac:chgData name="Joy Njenga" userId="f3b4fb9c-9e5c-46da-986a-01470431b1ad" providerId="ADAL" clId="{FBCACD00-91D9-4962-8045-A3BA6632D462}" dt="2026-10-26T14:28:44.007" v="2251" actId="255"/>
          <ac:spMkLst>
            <pc:docMk/>
            <pc:sldMk cId="1696841821" sldId="320"/>
            <ac:spMk id="3" creationId="{BDAF1495-8066-7D3D-688F-5C9C3C0DAA19}"/>
          </ac:spMkLst>
        </pc:spChg>
      </pc:sldChg>
      <pc:sldChg chg="delSp modSp mod setBg modNotes modNotesTx">
        <pc:chgData name="Joy Njenga" userId="f3b4fb9c-9e5c-46da-986a-01470431b1ad" providerId="ADAL" clId="{FBCACD00-91D9-4962-8045-A3BA6632D462}" dt="2026-10-26T16:22:40.383" v="2279" actId="1076"/>
        <pc:sldMkLst>
          <pc:docMk/>
          <pc:sldMk cId="2481594723" sldId="328"/>
        </pc:sldMkLst>
        <pc:spChg chg="mod">
          <ac:chgData name="Joy Njenga" userId="f3b4fb9c-9e5c-46da-986a-01470431b1ad" providerId="ADAL" clId="{FBCACD00-91D9-4962-8045-A3BA6632D462}" dt="2026-10-23T19:03:37.224" v="1304" actId="20577"/>
          <ac:spMkLst>
            <pc:docMk/>
            <pc:sldMk cId="2481594723" sldId="328"/>
            <ac:spMk id="5" creationId="{B0E42D81-7621-1D27-2178-4AEFEE7D77D8}"/>
          </ac:spMkLst>
        </pc:spChg>
        <pc:spChg chg="mod">
          <ac:chgData name="Joy Njenga" userId="f3b4fb9c-9e5c-46da-986a-01470431b1ad" providerId="ADAL" clId="{FBCACD00-91D9-4962-8045-A3BA6632D462}" dt="2026-10-23T19:04:28.298" v="1364" actId="242"/>
          <ac:spMkLst>
            <pc:docMk/>
            <pc:sldMk cId="2481594723" sldId="328"/>
            <ac:spMk id="8" creationId="{38F956CE-8182-6238-BDBA-8B9BCC0764BB}"/>
          </ac:spMkLst>
        </pc:spChg>
        <pc:spChg chg="mod">
          <ac:chgData name="Joy Njenga" userId="f3b4fb9c-9e5c-46da-986a-01470431b1ad" providerId="ADAL" clId="{FBCACD00-91D9-4962-8045-A3BA6632D462}" dt="2026-10-23T19:04:28.298" v="1364" actId="242"/>
          <ac:spMkLst>
            <pc:docMk/>
            <pc:sldMk cId="2481594723" sldId="328"/>
            <ac:spMk id="9" creationId="{D9FEF2B6-DD85-9EDF-F638-FA6EE276B85E}"/>
          </ac:spMkLst>
        </pc:spChg>
        <pc:spChg chg="mod">
          <ac:chgData name="Joy Njenga" userId="f3b4fb9c-9e5c-46da-986a-01470431b1ad" providerId="ADAL" clId="{FBCACD00-91D9-4962-8045-A3BA6632D462}" dt="2026-10-26T16:22:40.383" v="2279" actId="1076"/>
          <ac:spMkLst>
            <pc:docMk/>
            <pc:sldMk cId="2481594723" sldId="328"/>
            <ac:spMk id="10" creationId="{B193EA66-7496-2A40-84EE-51222447FBC1}"/>
          </ac:spMkLst>
        </pc:spChg>
      </pc:sldChg>
      <pc:sldChg chg="delSp modSp mod setBg modCm modNotes">
        <pc:chgData name="Joy Njenga" userId="f3b4fb9c-9e5c-46da-986a-01470431b1ad" providerId="ADAL" clId="{FBCACD00-91D9-4962-8045-A3BA6632D462}" dt="2026-10-26T14:03:41.264" v="2241" actId="14100"/>
        <pc:sldMkLst>
          <pc:docMk/>
          <pc:sldMk cId="1386092796" sldId="329"/>
        </pc:sldMkLst>
        <pc:spChg chg="mod">
          <ac:chgData name="Joy Njenga" userId="f3b4fb9c-9e5c-46da-986a-01470431b1ad" providerId="ADAL" clId="{FBCACD00-91D9-4962-8045-A3BA6632D462}" dt="2026-10-26T14:03:24.623" v="2226" actId="207"/>
          <ac:spMkLst>
            <pc:docMk/>
            <pc:sldMk cId="1386092796" sldId="329"/>
            <ac:spMk id="5" creationId="{91721072-3348-5A55-B8D7-235CFCA642D1}"/>
          </ac:spMkLst>
        </pc:spChg>
        <pc:spChg chg="mod">
          <ac:chgData name="Joy Njenga" userId="f3b4fb9c-9e5c-46da-986a-01470431b1ad" providerId="ADAL" clId="{FBCACD00-91D9-4962-8045-A3BA6632D462}" dt="2026-10-26T14:03:41.264" v="2241" actId="14100"/>
          <ac:spMkLst>
            <pc:docMk/>
            <pc:sldMk cId="1386092796" sldId="329"/>
            <ac:spMk id="9" creationId="{19AFB168-6163-8476-D49C-BC1714D75B3C}"/>
          </ac:spMkLst>
        </pc:spChg>
        <pc:spChg chg="mod">
          <ac:chgData name="Joy Njenga" userId="f3b4fb9c-9e5c-46da-986a-01470431b1ad" providerId="ADAL" clId="{FBCACD00-91D9-4962-8045-A3BA6632D462}" dt="2026-10-26T14:03:34.266" v="2234" actId="14100"/>
          <ac:spMkLst>
            <pc:docMk/>
            <pc:sldMk cId="1386092796" sldId="329"/>
            <ac:spMk id="10" creationId="{6B27622D-EC1A-0B3C-D9B7-63C01F78528D}"/>
          </ac:spMkLst>
        </pc:spChg>
        <pc:spChg chg="mod">
          <ac:chgData name="Joy Njenga" userId="f3b4fb9c-9e5c-46da-986a-01470431b1ad" providerId="ADAL" clId="{FBCACD00-91D9-4962-8045-A3BA6632D462}" dt="2026-10-26T14:03:37.231" v="2240" actId="1036"/>
          <ac:spMkLst>
            <pc:docMk/>
            <pc:sldMk cId="1386092796" sldId="329"/>
            <ac:spMk id="11" creationId="{DA22DFBA-1DD7-E177-C048-5CE2FF4A2E09}"/>
          </ac:spMkLst>
        </pc:spChg>
        <pc:spChg chg="mod">
          <ac:chgData name="Joy Njenga" userId="f3b4fb9c-9e5c-46da-986a-01470431b1ad" providerId="ADAL" clId="{FBCACD00-91D9-4962-8045-A3BA6632D462}" dt="2026-10-26T14:03:37.231" v="2240" actId="1036"/>
          <ac:spMkLst>
            <pc:docMk/>
            <pc:sldMk cId="1386092796" sldId="329"/>
            <ac:spMk id="12" creationId="{B85F9141-7F5C-9014-D1B5-45D114C16749}"/>
          </ac:spMkLst>
        </pc:sp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14T09:07:32.131" v="610" actId="20577"/>
              <pc2:cmMkLst xmlns:pc2="http://schemas.microsoft.com/office/powerpoint/2019/9/main/command">
                <pc:docMk/>
                <pc:sldMk cId="1386092796" sldId="329"/>
                <pc2:cmMk id="{C137998C-2102-4E2D-95CB-8F4033B46F05}"/>
              </pc2:cmMkLst>
            </pc226:cmChg>
          </p:ext>
        </pc:extLst>
      </pc:sldChg>
      <pc:sldChg chg="modSp mod setBg modNotes modNotesTx">
        <pc:chgData name="Joy Njenga" userId="f3b4fb9c-9e5c-46da-986a-01470431b1ad" providerId="ADAL" clId="{FBCACD00-91D9-4962-8045-A3BA6632D462}" dt="2026-10-26T14:02:48.722" v="2222" actId="207"/>
        <pc:sldMkLst>
          <pc:docMk/>
          <pc:sldMk cId="1492715677" sldId="339"/>
        </pc:sldMkLst>
        <pc:spChg chg="mod">
          <ac:chgData name="Joy Njenga" userId="f3b4fb9c-9e5c-46da-986a-01470431b1ad" providerId="ADAL" clId="{FBCACD00-91D9-4962-8045-A3BA6632D462}" dt="2026-10-23T18:23:04.720" v="922" actId="26606"/>
          <ac:spMkLst>
            <pc:docMk/>
            <pc:sldMk cId="1492715677" sldId="339"/>
            <ac:spMk id="3" creationId="{5A08F437-3D25-5D28-16C4-04744EC03F3B}"/>
          </ac:spMkLst>
        </pc:spChg>
        <pc:spChg chg="mod">
          <ac:chgData name="Joy Njenga" userId="f3b4fb9c-9e5c-46da-986a-01470431b1ad" providerId="ADAL" clId="{FBCACD00-91D9-4962-8045-A3BA6632D462}" dt="2026-10-26T14:02:48.722" v="2222" actId="207"/>
          <ac:spMkLst>
            <pc:docMk/>
            <pc:sldMk cId="1492715677" sldId="339"/>
            <ac:spMk id="11" creationId="{0CC87CAC-F96C-3795-1B68-E15278D28E97}"/>
          </ac:spMkLst>
        </pc:spChg>
      </pc:sldChg>
      <pc:sldChg chg="delSp modSp mod modNotes modNotesTx">
        <pc:chgData name="Joy Njenga" userId="f3b4fb9c-9e5c-46da-986a-01470431b1ad" providerId="ADAL" clId="{FBCACD00-91D9-4962-8045-A3BA6632D462}" dt="2026-10-26T14:02:45.077" v="2221" actId="207"/>
        <pc:sldMkLst>
          <pc:docMk/>
          <pc:sldMk cId="19400344" sldId="340"/>
        </pc:sldMkLst>
        <pc:spChg chg="mod">
          <ac:chgData name="Joy Njenga" userId="f3b4fb9c-9e5c-46da-986a-01470431b1ad" providerId="ADAL" clId="{FBCACD00-91D9-4962-8045-A3BA6632D462}" dt="2026-10-26T14:02:45.077" v="2221" actId="207"/>
          <ac:spMkLst>
            <pc:docMk/>
            <pc:sldMk cId="19400344" sldId="340"/>
            <ac:spMk id="3" creationId="{A3DEB77A-6A87-C60A-F2C6-D7122D73547B}"/>
          </ac:spMkLst>
        </pc:spChg>
      </pc:sldChg>
      <pc:sldChg chg="addSp delSp modSp mod modNotes modNotesTx">
        <pc:chgData name="Joy Njenga" userId="f3b4fb9c-9e5c-46da-986a-01470431b1ad" providerId="ADAL" clId="{FBCACD00-91D9-4962-8045-A3BA6632D462}" dt="2026-10-29T19:08:54.579" v="2430" actId="20577"/>
        <pc:sldMkLst>
          <pc:docMk/>
          <pc:sldMk cId="2301898166" sldId="342"/>
        </pc:sldMkLst>
        <pc:spChg chg="mod">
          <ac:chgData name="Joy Njenga" userId="f3b4fb9c-9e5c-46da-986a-01470431b1ad" providerId="ADAL" clId="{FBCACD00-91D9-4962-8045-A3BA6632D462}" dt="2026-10-26T14:02:13.342" v="2217" actId="207"/>
          <ac:spMkLst>
            <pc:docMk/>
            <pc:sldMk cId="2301898166" sldId="342"/>
            <ac:spMk id="3" creationId="{453C3D76-EB6D-0B91-9599-37D00DEC6FD8}"/>
          </ac:spMkLst>
        </pc:spChg>
        <pc:spChg chg="mod">
          <ac:chgData name="Joy Njenga" userId="f3b4fb9c-9e5c-46da-986a-01470431b1ad" providerId="ADAL" clId="{FBCACD00-91D9-4962-8045-A3BA6632D462}" dt="2026-10-23T18:33:31.058" v="1025" actId="6549"/>
          <ac:spMkLst>
            <pc:docMk/>
            <pc:sldMk cId="2301898166" sldId="342"/>
            <ac:spMk id="4" creationId="{454B526F-5D57-60CF-6217-B496515B6EF2}"/>
          </ac:spMkLst>
        </pc:spChg>
        <pc:spChg chg="mod">
          <ac:chgData name="Joy Njenga" userId="f3b4fb9c-9e5c-46da-986a-01470431b1ad" providerId="ADAL" clId="{FBCACD00-91D9-4962-8045-A3BA6632D462}" dt="2026-10-23T18:26:18.907" v="947" actId="207"/>
          <ac:spMkLst>
            <pc:docMk/>
            <pc:sldMk cId="2301898166" sldId="342"/>
            <ac:spMk id="9" creationId="{11556607-2482-EC52-C3DA-65FC5489FE49}"/>
          </ac:spMkLst>
        </pc:spChg>
        <pc:picChg chg="mod">
          <ac:chgData name="Joy Njenga" userId="f3b4fb9c-9e5c-46da-986a-01470431b1ad" providerId="ADAL" clId="{FBCACD00-91D9-4962-8045-A3BA6632D462}" dt="2026-10-23T18:26:11.953" v="946" actId="14861"/>
          <ac:picMkLst>
            <pc:docMk/>
            <pc:sldMk cId="2301898166" sldId="342"/>
            <ac:picMk id="6" creationId="{CCE00524-5E35-7081-AF55-2DE94FBE2B9B}"/>
          </ac:picMkLst>
        </pc:picChg>
      </pc:sldChg>
      <pc:sldChg chg="delSp modSp mod modNotes">
        <pc:chgData name="Joy Njenga" userId="f3b4fb9c-9e5c-46da-986a-01470431b1ad" providerId="ADAL" clId="{FBCACD00-91D9-4962-8045-A3BA6632D462}" dt="2026-10-23T18:38:00.449" v="1064" actId="14100"/>
        <pc:sldMkLst>
          <pc:docMk/>
          <pc:sldMk cId="2139087363" sldId="343"/>
        </pc:sldMkLst>
        <pc:spChg chg="mod">
          <ac:chgData name="Joy Njenga" userId="f3b4fb9c-9e5c-46da-986a-01470431b1ad" providerId="ADAL" clId="{FBCACD00-91D9-4962-8045-A3BA6632D462}" dt="2026-10-23T18:38:00.449" v="1064" actId="14100"/>
          <ac:spMkLst>
            <pc:docMk/>
            <pc:sldMk cId="2139087363" sldId="343"/>
            <ac:spMk id="3" creationId="{9EA19D7E-9DBE-38F6-9E81-F0793B691A96}"/>
          </ac:spMkLst>
        </pc:spChg>
        <pc:spChg chg="mod">
          <ac:chgData name="Joy Njenga" userId="f3b4fb9c-9e5c-46da-986a-01470431b1ad" providerId="ADAL" clId="{FBCACD00-91D9-4962-8045-A3BA6632D462}" dt="2026-10-23T18:35:57.587" v="1043" actId="1076"/>
          <ac:spMkLst>
            <pc:docMk/>
            <pc:sldMk cId="2139087363" sldId="343"/>
            <ac:spMk id="9" creationId="{D3586C23-2C78-F886-B777-9E312028D61C}"/>
          </ac:spMkLst>
        </pc:spChg>
        <pc:picChg chg="mod">
          <ac:chgData name="Joy Njenga" userId="f3b4fb9c-9e5c-46da-986a-01470431b1ad" providerId="ADAL" clId="{FBCACD00-91D9-4962-8045-A3BA6632D462}" dt="2026-10-23T18:33:48.398" v="1026" actId="14861"/>
          <ac:picMkLst>
            <pc:docMk/>
            <pc:sldMk cId="2139087363" sldId="343"/>
            <ac:picMk id="7" creationId="{4C6FA6F1-F7F5-6D52-3061-AD3B96FE8B61}"/>
          </ac:picMkLst>
        </pc:picChg>
      </pc:sldChg>
      <pc:sldChg chg="delSp modSp mod modCm modNotes">
        <pc:chgData name="Joy Njenga" userId="f3b4fb9c-9e5c-46da-986a-01470431b1ad" providerId="ADAL" clId="{FBCACD00-91D9-4962-8045-A3BA6632D462}" dt="2026-10-29T18:52:47.992" v="2403" actId="20577"/>
        <pc:sldMkLst>
          <pc:docMk/>
          <pc:sldMk cId="481073036" sldId="344"/>
        </pc:sldMkLst>
        <pc:spChg chg="mod">
          <ac:chgData name="Joy Njenga" userId="f3b4fb9c-9e5c-46da-986a-01470431b1ad" providerId="ADAL" clId="{FBCACD00-91D9-4962-8045-A3BA6632D462}" dt="2026-10-23T18:37:56.489" v="1063" actId="14100"/>
          <ac:spMkLst>
            <pc:docMk/>
            <pc:sldMk cId="481073036" sldId="344"/>
            <ac:spMk id="3" creationId="{6E41D624-1980-4E62-2F82-65C6C7C58487}"/>
          </ac:spMkLst>
        </pc:spChg>
        <pc:spChg chg="mod">
          <ac:chgData name="Joy Njenga" userId="f3b4fb9c-9e5c-46da-986a-01470431b1ad" providerId="ADAL" clId="{FBCACD00-91D9-4962-8045-A3BA6632D462}" dt="2026-10-23T18:34:09.853" v="1030" actId="14100"/>
          <ac:spMkLst>
            <pc:docMk/>
            <pc:sldMk cId="481073036" sldId="344"/>
            <ac:spMk id="4" creationId="{65D47F97-D0BF-96F0-3306-F0642710C296}"/>
          </ac:spMkLst>
        </pc:spChg>
        <pc:spChg chg="mod">
          <ac:chgData name="Joy Njenga" userId="f3b4fb9c-9e5c-46da-986a-01470431b1ad" providerId="ADAL" clId="{FBCACD00-91D9-4962-8045-A3BA6632D462}" dt="2026-10-29T18:52:47.992" v="2403" actId="20577"/>
          <ac:spMkLst>
            <pc:docMk/>
            <pc:sldMk cId="481073036" sldId="344"/>
            <ac:spMk id="14" creationId="{5706F617-F8F6-F50C-9BBC-5F0312125578}"/>
          </ac:spMkLst>
        </pc:spChg>
        <pc:picChg chg="mod">
          <ac:chgData name="Joy Njenga" userId="f3b4fb9c-9e5c-46da-986a-01470431b1ad" providerId="ADAL" clId="{FBCACD00-91D9-4962-8045-A3BA6632D462}" dt="2026-10-23T18:35:39.727" v="1040" actId="14861"/>
          <ac:picMkLst>
            <pc:docMk/>
            <pc:sldMk cId="481073036" sldId="344"/>
            <ac:picMk id="16" creationId="{95FA2226-4F0E-5BAB-7BC3-52FD0103C5F4}"/>
          </ac:picMkLst>
        </pc:pic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29T18:52:47.992" v="2403" actId="20577"/>
              <pc2:cmMkLst xmlns:pc2="http://schemas.microsoft.com/office/powerpoint/2019/9/main/command">
                <pc:docMk/>
                <pc:sldMk cId="481073036" sldId="344"/>
                <pc2:cmMk id="{7DF55E35-82CC-BF4B-88D7-644844E54092}"/>
              </pc2:cmMkLst>
            </pc226:cmChg>
          </p:ext>
        </pc:extLst>
      </pc:sldChg>
      <pc:sldChg chg="delSp modSp mod modNotes">
        <pc:chgData name="Joy Njenga" userId="f3b4fb9c-9e5c-46da-986a-01470431b1ad" providerId="ADAL" clId="{FBCACD00-91D9-4962-8045-A3BA6632D462}" dt="2026-10-23T18:36:01.105" v="1044" actId="478"/>
        <pc:sldMkLst>
          <pc:docMk/>
          <pc:sldMk cId="2857564242" sldId="345"/>
        </pc:sldMkLst>
        <pc:spChg chg="mod">
          <ac:chgData name="Joy Njenga" userId="f3b4fb9c-9e5c-46da-986a-01470431b1ad" providerId="ADAL" clId="{FBCACD00-91D9-4962-8045-A3BA6632D462}" dt="2026-10-23T18:34:46.398" v="1034" actId="2711"/>
          <ac:spMkLst>
            <pc:docMk/>
            <pc:sldMk cId="2857564242" sldId="345"/>
            <ac:spMk id="3" creationId="{AADA6A3C-1CD7-7089-6DA9-B8CBB3A39201}"/>
          </ac:spMkLst>
        </pc:spChg>
        <pc:spChg chg="mod">
          <ac:chgData name="Joy Njenga" userId="f3b4fb9c-9e5c-46da-986a-01470431b1ad" providerId="ADAL" clId="{FBCACD00-91D9-4962-8045-A3BA6632D462}" dt="2026-10-23T18:35:16.039" v="1037" actId="207"/>
          <ac:spMkLst>
            <pc:docMk/>
            <pc:sldMk cId="2857564242" sldId="345"/>
            <ac:spMk id="4" creationId="{433959FF-F96D-259C-67F7-E64EDE4B2681}"/>
          </ac:spMkLst>
        </pc:spChg>
        <pc:spChg chg="mod">
          <ac:chgData name="Joy Njenga" userId="f3b4fb9c-9e5c-46da-986a-01470431b1ad" providerId="ADAL" clId="{FBCACD00-91D9-4962-8045-A3BA6632D462}" dt="2026-10-23T18:35:28.135" v="1039" actId="1076"/>
          <ac:spMkLst>
            <pc:docMk/>
            <pc:sldMk cId="2857564242" sldId="345"/>
            <ac:spMk id="9" creationId="{DA247018-F59C-24F6-F196-A07808EFBD20}"/>
          </ac:spMkLst>
        </pc:spChg>
        <pc:picChg chg="mod">
          <ac:chgData name="Joy Njenga" userId="f3b4fb9c-9e5c-46da-986a-01470431b1ad" providerId="ADAL" clId="{FBCACD00-91D9-4962-8045-A3BA6632D462}" dt="2026-10-23T18:35:20.618" v="1038" actId="14861"/>
          <ac:picMkLst>
            <pc:docMk/>
            <pc:sldMk cId="2857564242" sldId="345"/>
            <ac:picMk id="8" creationId="{A3DE178D-7FF2-AA2E-EFC0-EEDEB8D42320}"/>
          </ac:picMkLst>
        </pc:picChg>
      </pc:sldChg>
      <pc:sldChg chg="delSp modSp mod modNotes modNotesTx">
        <pc:chgData name="Joy Njenga" userId="f3b4fb9c-9e5c-46da-986a-01470431b1ad" providerId="ADAL" clId="{FBCACD00-91D9-4962-8045-A3BA6632D462}" dt="2026-10-26T14:28:06.466" v="2250" actId="207"/>
        <pc:sldMkLst>
          <pc:docMk/>
          <pc:sldMk cId="2281406784" sldId="346"/>
        </pc:sldMkLst>
        <pc:spChg chg="mod">
          <ac:chgData name="Joy Njenga" userId="f3b4fb9c-9e5c-46da-986a-01470431b1ad" providerId="ADAL" clId="{FBCACD00-91D9-4962-8045-A3BA6632D462}" dt="2026-10-26T14:01:52.591" v="2213" actId="207"/>
          <ac:spMkLst>
            <pc:docMk/>
            <pc:sldMk cId="2281406784" sldId="346"/>
            <ac:spMk id="3" creationId="{3CBE81A7-3A74-A3BE-7112-AF93C42530D1}"/>
          </ac:spMkLst>
        </pc:spChg>
        <pc:spChg chg="mod">
          <ac:chgData name="Joy Njenga" userId="f3b4fb9c-9e5c-46da-986a-01470431b1ad" providerId="ADAL" clId="{FBCACD00-91D9-4962-8045-A3BA6632D462}" dt="2026-10-26T14:01:52.591" v="2213" actId="207"/>
          <ac:spMkLst>
            <pc:docMk/>
            <pc:sldMk cId="2281406784" sldId="346"/>
            <ac:spMk id="4" creationId="{4D7F56BB-9629-FF2A-C2AB-48946C79F336}"/>
          </ac:spMkLst>
        </pc:spChg>
        <pc:spChg chg="mod">
          <ac:chgData name="Joy Njenga" userId="f3b4fb9c-9e5c-46da-986a-01470431b1ad" providerId="ADAL" clId="{FBCACD00-91D9-4962-8045-A3BA6632D462}" dt="2026-10-26T14:28:03.757" v="2249" actId="207"/>
          <ac:spMkLst>
            <pc:docMk/>
            <pc:sldMk cId="2281406784" sldId="346"/>
            <ac:spMk id="5" creationId="{C7F14D67-E528-566F-90E1-DF1F09512F47}"/>
          </ac:spMkLst>
        </pc:spChg>
        <pc:spChg chg="mod">
          <ac:chgData name="Joy Njenga" userId="f3b4fb9c-9e5c-46da-986a-01470431b1ad" providerId="ADAL" clId="{FBCACD00-91D9-4962-8045-A3BA6632D462}" dt="2026-10-26T14:28:03.757" v="2249" actId="207"/>
          <ac:spMkLst>
            <pc:docMk/>
            <pc:sldMk cId="2281406784" sldId="346"/>
            <ac:spMk id="8" creationId="{C1BD4CA5-E2BC-6928-534C-8B1B56D54041}"/>
          </ac:spMkLst>
        </pc:spChg>
        <pc:spChg chg="mod">
          <ac:chgData name="Joy Njenga" userId="f3b4fb9c-9e5c-46da-986a-01470431b1ad" providerId="ADAL" clId="{FBCACD00-91D9-4962-8045-A3BA6632D462}" dt="2026-10-26T14:01:52.591" v="2213" actId="207"/>
          <ac:spMkLst>
            <pc:docMk/>
            <pc:sldMk cId="2281406784" sldId="346"/>
            <ac:spMk id="10" creationId="{936D5CE7-C597-3835-F7BF-4F2AC0A7A787}"/>
          </ac:spMkLst>
        </pc:spChg>
        <pc:spChg chg="mod">
          <ac:chgData name="Joy Njenga" userId="f3b4fb9c-9e5c-46da-986a-01470431b1ad" providerId="ADAL" clId="{FBCACD00-91D9-4962-8045-A3BA6632D462}" dt="2026-10-26T14:01:52.591" v="2213" actId="207"/>
          <ac:spMkLst>
            <pc:docMk/>
            <pc:sldMk cId="2281406784" sldId="346"/>
            <ac:spMk id="17" creationId="{CA9FE06B-9091-E5E1-1637-42605B4EEEC2}"/>
          </ac:spMkLst>
        </pc:spChg>
        <pc:spChg chg="mod">
          <ac:chgData name="Joy Njenga" userId="f3b4fb9c-9e5c-46da-986a-01470431b1ad" providerId="ADAL" clId="{FBCACD00-91D9-4962-8045-A3BA6632D462}" dt="2026-10-26T14:28:06.466" v="2250" actId="207"/>
          <ac:spMkLst>
            <pc:docMk/>
            <pc:sldMk cId="2281406784" sldId="346"/>
            <ac:spMk id="35" creationId="{DF43B85D-DD8B-B5DA-CB52-51B4A76A92D6}"/>
          </ac:spMkLst>
        </pc:spChg>
        <pc:spChg chg="mod">
          <ac:chgData name="Joy Njenga" userId="f3b4fb9c-9e5c-46da-986a-01470431b1ad" providerId="ADAL" clId="{FBCACD00-91D9-4962-8045-A3BA6632D462}" dt="2026-10-26T14:01:52.591" v="2213" actId="207"/>
          <ac:spMkLst>
            <pc:docMk/>
            <pc:sldMk cId="2281406784" sldId="346"/>
            <ac:spMk id="44" creationId="{40193803-CE6B-8C2F-9E7B-F9BEA9C49B64}"/>
          </ac:spMkLst>
        </pc:spChg>
        <pc:spChg chg="mod">
          <ac:chgData name="Joy Njenga" userId="f3b4fb9c-9e5c-46da-986a-01470431b1ad" providerId="ADAL" clId="{FBCACD00-91D9-4962-8045-A3BA6632D462}" dt="2026-10-26T14:01:52.591" v="2213" actId="207"/>
          <ac:spMkLst>
            <pc:docMk/>
            <pc:sldMk cId="2281406784" sldId="346"/>
            <ac:spMk id="45" creationId="{7862B7D5-AACD-465B-B2BA-C6D8E755B0CF}"/>
          </ac:spMkLst>
        </pc:spChg>
        <pc:spChg chg="mod">
          <ac:chgData name="Joy Njenga" userId="f3b4fb9c-9e5c-46da-986a-01470431b1ad" providerId="ADAL" clId="{FBCACD00-91D9-4962-8045-A3BA6632D462}" dt="2026-10-26T14:01:52.591" v="2213" actId="207"/>
          <ac:spMkLst>
            <pc:docMk/>
            <pc:sldMk cId="2281406784" sldId="346"/>
            <ac:spMk id="46" creationId="{A1DE5CC9-679A-9CA7-6CD1-5F3CDFBB4170}"/>
          </ac:spMkLst>
        </pc:spChg>
        <pc:spChg chg="mod">
          <ac:chgData name="Joy Njenga" userId="f3b4fb9c-9e5c-46da-986a-01470431b1ad" providerId="ADAL" clId="{FBCACD00-91D9-4962-8045-A3BA6632D462}" dt="2026-10-26T14:01:52.591" v="2213" actId="207"/>
          <ac:spMkLst>
            <pc:docMk/>
            <pc:sldMk cId="2281406784" sldId="346"/>
            <ac:spMk id="47" creationId="{7616621C-4B9D-89B5-60E7-4E093CCC3DDE}"/>
          </ac:spMkLst>
        </pc:spChg>
        <pc:spChg chg="mod">
          <ac:chgData name="Joy Njenga" userId="f3b4fb9c-9e5c-46da-986a-01470431b1ad" providerId="ADAL" clId="{FBCACD00-91D9-4962-8045-A3BA6632D462}" dt="2026-10-26T14:01:52.591" v="2213" actId="207"/>
          <ac:spMkLst>
            <pc:docMk/>
            <pc:sldMk cId="2281406784" sldId="346"/>
            <ac:spMk id="48" creationId="{8AF26895-A743-02F4-846B-0C402D34185F}"/>
          </ac:spMkLst>
        </pc:spChg>
        <pc:grpChg chg="mod">
          <ac:chgData name="Joy Njenga" userId="f3b4fb9c-9e5c-46da-986a-01470431b1ad" providerId="ADAL" clId="{FBCACD00-91D9-4962-8045-A3BA6632D462}" dt="2026-10-26T14:28:03.757" v="2249" actId="207"/>
          <ac:grpSpMkLst>
            <pc:docMk/>
            <pc:sldMk cId="2281406784" sldId="346"/>
            <ac:grpSpMk id="9" creationId="{3AB9FFA5-975E-CD62-1BE4-892475D12690}"/>
          </ac:grpSpMkLst>
        </pc:grpChg>
        <pc:grpChg chg="mod">
          <ac:chgData name="Joy Njenga" userId="f3b4fb9c-9e5c-46da-986a-01470431b1ad" providerId="ADAL" clId="{FBCACD00-91D9-4962-8045-A3BA6632D462}" dt="2026-10-26T14:28:03.757" v="2249" actId="207"/>
          <ac:grpSpMkLst>
            <pc:docMk/>
            <pc:sldMk cId="2281406784" sldId="346"/>
            <ac:grpSpMk id="39" creationId="{E949ED6E-57C9-C777-C8B7-2CAE702289AE}"/>
          </ac:grpSpMkLst>
        </pc:grpChg>
        <pc:picChg chg="mod">
          <ac:chgData name="Joy Njenga" userId="f3b4fb9c-9e5c-46da-986a-01470431b1ad" providerId="ADAL" clId="{FBCACD00-91D9-4962-8045-A3BA6632D462}" dt="2026-10-26T14:01:40.609" v="2211" actId="1037"/>
          <ac:picMkLst>
            <pc:docMk/>
            <pc:sldMk cId="2281406784" sldId="346"/>
            <ac:picMk id="11" creationId="{11BAC71A-A49E-94A1-5379-063BAE6B0523}"/>
          </ac:picMkLst>
        </pc:picChg>
        <pc:picChg chg="mod">
          <ac:chgData name="Joy Njenga" userId="f3b4fb9c-9e5c-46da-986a-01470431b1ad" providerId="ADAL" clId="{FBCACD00-91D9-4962-8045-A3BA6632D462}" dt="2026-10-26T14:01:40.609" v="2211" actId="1037"/>
          <ac:picMkLst>
            <pc:docMk/>
            <pc:sldMk cId="2281406784" sldId="346"/>
            <ac:picMk id="13" creationId="{4FA8F8F3-64A8-2AAF-FF59-1566DBC2238D}"/>
          </ac:picMkLst>
        </pc:picChg>
      </pc:sldChg>
      <pc:sldChg chg="delSp modSp mod modNotes">
        <pc:chgData name="Joy Njenga" userId="f3b4fb9c-9e5c-46da-986a-01470431b1ad" providerId="ADAL" clId="{FBCACD00-91D9-4962-8045-A3BA6632D462}" dt="2026-10-26T14:19:29.913" v="2245" actId="207"/>
        <pc:sldMkLst>
          <pc:docMk/>
          <pc:sldMk cId="1456584356" sldId="350"/>
        </pc:sldMkLst>
        <pc:spChg chg="mod">
          <ac:chgData name="Joy Njenga" userId="f3b4fb9c-9e5c-46da-986a-01470431b1ad" providerId="ADAL" clId="{FBCACD00-91D9-4962-8045-A3BA6632D462}" dt="2026-10-26T14:19:29.913" v="2245" actId="207"/>
          <ac:spMkLst>
            <pc:docMk/>
            <pc:sldMk cId="1456584356" sldId="350"/>
            <ac:spMk id="3" creationId="{16206CC0-89C1-6819-3466-6BFBBF0B280B}"/>
          </ac:spMkLst>
        </pc:spChg>
        <pc:spChg chg="mod">
          <ac:chgData name="Joy Njenga" userId="f3b4fb9c-9e5c-46da-986a-01470431b1ad" providerId="ADAL" clId="{FBCACD00-91D9-4962-8045-A3BA6632D462}" dt="2026-10-26T14:19:29.913" v="2245" actId="207"/>
          <ac:spMkLst>
            <pc:docMk/>
            <pc:sldMk cId="1456584356" sldId="350"/>
            <ac:spMk id="5" creationId="{20B904CA-8BEC-3AEE-8A67-BD96D47279F8}"/>
          </ac:spMkLst>
        </pc:spChg>
      </pc:sldChg>
      <pc:sldChg chg="delSp modSp mod modNotes modNotesTx">
        <pc:chgData name="Joy Njenga" userId="f3b4fb9c-9e5c-46da-986a-01470431b1ad" providerId="ADAL" clId="{FBCACD00-91D9-4962-8045-A3BA6632D462}" dt="2026-10-26T14:01:59.582" v="2214" actId="207"/>
        <pc:sldMkLst>
          <pc:docMk/>
          <pc:sldMk cId="3990268551" sldId="357"/>
        </pc:sldMkLst>
        <pc:spChg chg="mod">
          <ac:chgData name="Joy Njenga" userId="f3b4fb9c-9e5c-46da-986a-01470431b1ad" providerId="ADAL" clId="{FBCACD00-91D9-4962-8045-A3BA6632D462}" dt="2026-10-26T14:01:59.582" v="2214" actId="207"/>
          <ac:spMkLst>
            <pc:docMk/>
            <pc:sldMk cId="3990268551" sldId="357"/>
            <ac:spMk id="3" creationId="{37013605-2B90-0BD3-5DAB-865D5BE12247}"/>
          </ac:spMkLst>
        </pc:spChg>
        <pc:spChg chg="mod">
          <ac:chgData name="Joy Njenga" userId="f3b4fb9c-9e5c-46da-986a-01470431b1ad" providerId="ADAL" clId="{FBCACD00-91D9-4962-8045-A3BA6632D462}" dt="2026-10-26T14:01:59.582" v="2214" actId="207"/>
          <ac:spMkLst>
            <pc:docMk/>
            <pc:sldMk cId="3990268551" sldId="357"/>
            <ac:spMk id="6" creationId="{93EDA8FD-40B0-EE4C-C6D2-FEF28ED360F0}"/>
          </ac:spMkLst>
        </pc:spChg>
        <pc:picChg chg="mod">
          <ac:chgData name="Joy Njenga" userId="f3b4fb9c-9e5c-46da-986a-01470431b1ad" providerId="ADAL" clId="{FBCACD00-91D9-4962-8045-A3BA6632D462}" dt="2026-10-23T18:16:23.511" v="900" actId="26606"/>
          <ac:picMkLst>
            <pc:docMk/>
            <pc:sldMk cId="3990268551" sldId="357"/>
            <ac:picMk id="8" creationId="{BD4B8B3C-3041-5CAD-03D6-36D2C4E4C7E7}"/>
          </ac:picMkLst>
        </pc:picChg>
      </pc:sldChg>
      <pc:sldChg chg="delSp modSp mod modNotes modNotesTx">
        <pc:chgData name="Joy Njenga" userId="f3b4fb9c-9e5c-46da-986a-01470431b1ad" providerId="ADAL" clId="{FBCACD00-91D9-4962-8045-A3BA6632D462}" dt="2026-10-26T14:02:09.077" v="2216" actId="14100"/>
        <pc:sldMkLst>
          <pc:docMk/>
          <pc:sldMk cId="1386580187" sldId="358"/>
        </pc:sldMkLst>
        <pc:spChg chg="mod">
          <ac:chgData name="Joy Njenga" userId="f3b4fb9c-9e5c-46da-986a-01470431b1ad" providerId="ADAL" clId="{FBCACD00-91D9-4962-8045-A3BA6632D462}" dt="2026-10-26T14:02:04.433" v="2215" actId="207"/>
          <ac:spMkLst>
            <pc:docMk/>
            <pc:sldMk cId="1386580187" sldId="358"/>
            <ac:spMk id="4" creationId="{F09D25AC-FF99-1EF9-6BDC-E89CB4F82DB5}"/>
          </ac:spMkLst>
        </pc:spChg>
        <pc:spChg chg="mod">
          <ac:chgData name="Joy Njenga" userId="f3b4fb9c-9e5c-46da-986a-01470431b1ad" providerId="ADAL" clId="{FBCACD00-91D9-4962-8045-A3BA6632D462}" dt="2026-10-26T14:02:04.433" v="2215" actId="207"/>
          <ac:spMkLst>
            <pc:docMk/>
            <pc:sldMk cId="1386580187" sldId="358"/>
            <ac:spMk id="5" creationId="{764F3DD6-A762-0C5A-2721-1F2A4764E71C}"/>
          </ac:spMkLst>
        </pc:spChg>
        <pc:spChg chg="mod">
          <ac:chgData name="Joy Njenga" userId="f3b4fb9c-9e5c-46da-986a-01470431b1ad" providerId="ADAL" clId="{FBCACD00-91D9-4962-8045-A3BA6632D462}" dt="2026-10-26T14:02:04.433" v="2215" actId="207"/>
          <ac:spMkLst>
            <pc:docMk/>
            <pc:sldMk cId="1386580187" sldId="358"/>
            <ac:spMk id="9" creationId="{1D06F344-1354-B85B-5737-26533311BDB2}"/>
          </ac:spMkLst>
        </pc:spChg>
        <pc:spChg chg="mod">
          <ac:chgData name="Joy Njenga" userId="f3b4fb9c-9e5c-46da-986a-01470431b1ad" providerId="ADAL" clId="{FBCACD00-91D9-4962-8045-A3BA6632D462}" dt="2026-10-26T14:02:09.077" v="2216" actId="14100"/>
          <ac:spMkLst>
            <pc:docMk/>
            <pc:sldMk cId="1386580187" sldId="358"/>
            <ac:spMk id="17" creationId="{D9671433-A04D-F54C-4B5C-DDB3D9959F25}"/>
          </ac:spMkLst>
        </pc:spChg>
        <pc:picChg chg="mod">
          <ac:chgData name="Joy Njenga" userId="f3b4fb9c-9e5c-46da-986a-01470431b1ad" providerId="ADAL" clId="{FBCACD00-91D9-4962-8045-A3BA6632D462}" dt="2026-10-23T18:23:04.720" v="922" actId="26606"/>
          <ac:picMkLst>
            <pc:docMk/>
            <pc:sldMk cId="1386580187" sldId="358"/>
            <ac:picMk id="6" creationId="{986DB672-141C-E51A-22D7-3B2DA013F6E8}"/>
          </ac:picMkLst>
        </pc:picChg>
      </pc:sldChg>
      <pc:sldChg chg="modSp add mod modNotes">
        <pc:chgData name="Joy Njenga" userId="f3b4fb9c-9e5c-46da-986a-01470431b1ad" providerId="ADAL" clId="{FBCACD00-91D9-4962-8045-A3BA6632D462}" dt="2026-10-23T18:23:04.720" v="922" actId="26606"/>
        <pc:sldMkLst>
          <pc:docMk/>
          <pc:sldMk cId="2729619436" sldId="359"/>
        </pc:sldMkLst>
        <pc:spChg chg="mod">
          <ac:chgData name="Joy Njenga" userId="f3b4fb9c-9e5c-46da-986a-01470431b1ad" providerId="ADAL" clId="{FBCACD00-91D9-4962-8045-A3BA6632D462}" dt="2026-10-23T18:08:54.219" v="740" actId="14100"/>
          <ac:spMkLst>
            <pc:docMk/>
            <pc:sldMk cId="2729619436" sldId="359"/>
            <ac:spMk id="3" creationId="{78E90ABD-BD7E-521D-11D8-3450F9E2D06B}"/>
          </ac:spMkLst>
        </pc:spChg>
        <pc:spChg chg="mod">
          <ac:chgData name="Joy Njenga" userId="f3b4fb9c-9e5c-46da-986a-01470431b1ad" providerId="ADAL" clId="{FBCACD00-91D9-4962-8045-A3BA6632D462}" dt="2026-10-23T18:11:03.633" v="747" actId="207"/>
          <ac:spMkLst>
            <pc:docMk/>
            <pc:sldMk cId="2729619436" sldId="359"/>
            <ac:spMk id="5" creationId="{EF18C409-8D80-3965-3062-8617AF9BA4AB}"/>
          </ac:spMkLst>
        </pc:spChg>
        <pc:spChg chg="mod">
          <ac:chgData name="Joy Njenga" userId="f3b4fb9c-9e5c-46da-986a-01470431b1ad" providerId="ADAL" clId="{FBCACD00-91D9-4962-8045-A3BA6632D462}" dt="2026-10-23T18:23:04.720" v="922" actId="26606"/>
          <ac:spMkLst>
            <pc:docMk/>
            <pc:sldMk cId="2729619436" sldId="359"/>
            <ac:spMk id="6" creationId="{7F20F8FB-079F-2D5D-992F-E01617E84715}"/>
          </ac:spMkLst>
        </pc:spChg>
        <pc:spChg chg="mod">
          <ac:chgData name="Joy Njenga" userId="f3b4fb9c-9e5c-46da-986a-01470431b1ad" providerId="ADAL" clId="{FBCACD00-91D9-4962-8045-A3BA6632D462}" dt="2026-10-23T18:12:33.741" v="889" actId="207"/>
          <ac:spMkLst>
            <pc:docMk/>
            <pc:sldMk cId="2729619436" sldId="359"/>
            <ac:spMk id="7" creationId="{97BAEE9D-334C-29BA-A103-C8CF64032EB8}"/>
          </ac:spMkLst>
        </pc:spChg>
        <pc:spChg chg="mod">
          <ac:chgData name="Joy Njenga" userId="f3b4fb9c-9e5c-46da-986a-01470431b1ad" providerId="ADAL" clId="{FBCACD00-91D9-4962-8045-A3BA6632D462}" dt="2026-10-23T18:20:42.240" v="907" actId="17032"/>
          <ac:spMkLst>
            <pc:docMk/>
            <pc:sldMk cId="2729619436" sldId="359"/>
            <ac:spMk id="8" creationId="{B6DD46B0-1D0D-28A4-4E63-103DF80F39B8}"/>
          </ac:spMkLst>
        </pc:spChg>
        <pc:spChg chg="mod">
          <ac:chgData name="Joy Njenga" userId="f3b4fb9c-9e5c-46da-986a-01470431b1ad" providerId="ADAL" clId="{FBCACD00-91D9-4962-8045-A3BA6632D462}" dt="2026-10-23T18:13:07.014" v="895" actId="207"/>
          <ac:spMkLst>
            <pc:docMk/>
            <pc:sldMk cId="2729619436" sldId="359"/>
            <ac:spMk id="10" creationId="{FC41383F-84DE-0FD2-91BA-000227198371}"/>
          </ac:spMkLst>
        </pc:spChg>
        <pc:spChg chg="mod">
          <ac:chgData name="Joy Njenga" userId="f3b4fb9c-9e5c-46da-986a-01470431b1ad" providerId="ADAL" clId="{FBCACD00-91D9-4962-8045-A3BA6632D462}" dt="2026-10-23T18:13:12.864" v="896" actId="207"/>
          <ac:spMkLst>
            <pc:docMk/>
            <pc:sldMk cId="2729619436" sldId="359"/>
            <ac:spMk id="13" creationId="{6F764E10-1028-DCB4-7F5E-9FB088EFBDC4}"/>
          </ac:spMkLst>
        </pc:spChg>
        <pc:spChg chg="mod">
          <ac:chgData name="Joy Njenga" userId="f3b4fb9c-9e5c-46da-986a-01470431b1ad" providerId="ADAL" clId="{FBCACD00-91D9-4962-8045-A3BA6632D462}" dt="2026-10-23T18:13:19.317" v="898" actId="207"/>
          <ac:spMkLst>
            <pc:docMk/>
            <pc:sldMk cId="2729619436" sldId="359"/>
            <ac:spMk id="17" creationId="{16010C84-10B2-640D-68BF-E9957177A820}"/>
          </ac:spMkLst>
        </pc:spChg>
        <pc:spChg chg="mod">
          <ac:chgData name="Joy Njenga" userId="f3b4fb9c-9e5c-46da-986a-01470431b1ad" providerId="ADAL" clId="{FBCACD00-91D9-4962-8045-A3BA6632D462}" dt="2026-10-23T18:16:23.511" v="900" actId="26606"/>
          <ac:spMkLst>
            <pc:docMk/>
            <pc:sldMk cId="2729619436" sldId="359"/>
            <ac:spMk id="21" creationId="{EE9A7A0A-41E8-E5FC-741D-D4BAACA420A3}"/>
          </ac:spMkLst>
        </pc:spChg>
        <pc:spChg chg="mod">
          <ac:chgData name="Joy Njenga" userId="f3b4fb9c-9e5c-46da-986a-01470431b1ad" providerId="ADAL" clId="{FBCACD00-91D9-4962-8045-A3BA6632D462}" dt="2026-10-23T18:16:23.511" v="900" actId="26606"/>
          <ac:spMkLst>
            <pc:docMk/>
            <pc:sldMk cId="2729619436" sldId="359"/>
            <ac:spMk id="23" creationId="{121D01C9-1076-4885-CBA3-0F3F03DC6B94}"/>
          </ac:spMkLst>
        </pc:spChg>
        <pc:spChg chg="mod">
          <ac:chgData name="Joy Njenga" userId="f3b4fb9c-9e5c-46da-986a-01470431b1ad" providerId="ADAL" clId="{FBCACD00-91D9-4962-8045-A3BA6632D462}" dt="2026-10-23T18:16:23.511" v="900" actId="26606"/>
          <ac:spMkLst>
            <pc:docMk/>
            <pc:sldMk cId="2729619436" sldId="359"/>
            <ac:spMk id="25" creationId="{FDF0D5AA-D0E7-8D7F-918C-53D83C3A7F15}"/>
          </ac:spMkLst>
        </pc:spChg>
        <pc:spChg chg="mod">
          <ac:chgData name="Joy Njenga" userId="f3b4fb9c-9e5c-46da-986a-01470431b1ad" providerId="ADAL" clId="{FBCACD00-91D9-4962-8045-A3BA6632D462}" dt="2026-10-23T18:12:07.139" v="888" actId="12788"/>
          <ac:spMkLst>
            <pc:docMk/>
            <pc:sldMk cId="2729619436" sldId="359"/>
            <ac:spMk id="26" creationId="{533C1B83-3113-8B3B-1694-940CBEE1B34C}"/>
          </ac:spMkLst>
        </pc:spChg>
        <pc:grpChg chg="mod">
          <ac:chgData name="Joy Njenga" userId="f3b4fb9c-9e5c-46da-986a-01470431b1ad" providerId="ADAL" clId="{FBCACD00-91D9-4962-8045-A3BA6632D462}" dt="2026-10-23T18:12:44.153" v="892" actId="1035"/>
          <ac:grpSpMkLst>
            <pc:docMk/>
            <pc:sldMk cId="2729619436" sldId="359"/>
            <ac:grpSpMk id="9" creationId="{753591CC-4BAE-7C37-AF11-B506BD115C09}"/>
          </ac:grpSpMkLst>
        </pc:grpChg>
      </pc:sldChg>
      <pc:sldChg chg="modSp add mod">
        <pc:chgData name="Joy Njenga" userId="f3b4fb9c-9e5c-46da-986a-01470431b1ad" providerId="ADAL" clId="{FBCACD00-91D9-4962-8045-A3BA6632D462}" dt="2026-10-26T14:01:15.511" v="2189" actId="207"/>
        <pc:sldMkLst>
          <pc:docMk/>
          <pc:sldMk cId="201595165" sldId="360"/>
        </pc:sldMkLst>
        <pc:spChg chg="mod">
          <ac:chgData name="Joy Njenga" userId="f3b4fb9c-9e5c-46da-986a-01470431b1ad" providerId="ADAL" clId="{FBCACD00-91D9-4962-8045-A3BA6632D462}" dt="2026-10-26T14:01:15.511" v="2189" actId="207"/>
          <ac:spMkLst>
            <pc:docMk/>
            <pc:sldMk cId="201595165" sldId="360"/>
            <ac:spMk id="2" creationId="{6F2E2BF6-5C5C-C911-FC9C-4FFF5AC7FCFB}"/>
          </ac:spMkLst>
        </pc:spChg>
        <pc:spChg chg="mod">
          <ac:chgData name="Joy Njenga" userId="f3b4fb9c-9e5c-46da-986a-01470431b1ad" providerId="ADAL" clId="{FBCACD00-91D9-4962-8045-A3BA6632D462}" dt="2026-10-23T18:21:56.297" v="912" actId="1076"/>
          <ac:spMkLst>
            <pc:docMk/>
            <pc:sldMk cId="201595165" sldId="360"/>
            <ac:spMk id="5" creationId="{25339AB5-71C9-88B6-A350-D0536E02B647}"/>
          </ac:spMkLst>
        </pc:spChg>
      </pc:sldChg>
      <pc:sldChg chg="modSp add mod ord modNotes modNotesTx">
        <pc:chgData name="Joy Njenga" userId="f3b4fb9c-9e5c-46da-986a-01470431b1ad" providerId="ADAL" clId="{FBCACD00-91D9-4962-8045-A3BA6632D462}" dt="2026-10-26T14:01:06.312" v="2188" actId="207"/>
        <pc:sldMkLst>
          <pc:docMk/>
          <pc:sldMk cId="1481239015" sldId="361"/>
        </pc:sldMkLst>
        <pc:spChg chg="mod">
          <ac:chgData name="Joy Njenga" userId="f3b4fb9c-9e5c-46da-986a-01470431b1ad" providerId="ADAL" clId="{FBCACD00-91D9-4962-8045-A3BA6632D462}" dt="2026-10-23T18:22:59.457" v="920" actId="2711"/>
          <ac:spMkLst>
            <pc:docMk/>
            <pc:sldMk cId="1481239015" sldId="361"/>
            <ac:spMk id="2" creationId="{C7E190C2-B4DC-E464-D1FA-44911B46C5B8}"/>
          </ac:spMkLst>
        </pc:spChg>
        <pc:spChg chg="mod">
          <ac:chgData name="Joy Njenga" userId="f3b4fb9c-9e5c-46da-986a-01470431b1ad" providerId="ADAL" clId="{FBCACD00-91D9-4962-8045-A3BA6632D462}" dt="2026-10-26T14:01:06.312" v="2188" actId="207"/>
          <ac:spMkLst>
            <pc:docMk/>
            <pc:sldMk cId="1481239015" sldId="361"/>
            <ac:spMk id="9" creationId="{8518305C-B06B-AE36-8741-40F24B1B9941}"/>
          </ac:spMkLst>
        </pc:spChg>
        <pc:spChg chg="mod">
          <ac:chgData name="Joy Njenga" userId="f3b4fb9c-9e5c-46da-986a-01470431b1ad" providerId="ADAL" clId="{FBCACD00-91D9-4962-8045-A3BA6632D462}" dt="2026-10-23T18:23:11.017" v="923" actId="1076"/>
          <ac:spMkLst>
            <pc:docMk/>
            <pc:sldMk cId="1481239015" sldId="361"/>
            <ac:spMk id="11" creationId="{4948DF6B-C776-7577-D008-03E0DBC0FEB1}"/>
          </ac:spMkLst>
        </pc:spChg>
      </pc:sldChg>
      <pc:sldChg chg="delSp modSp add mod ord setBg modNotes modNotesTx">
        <pc:chgData name="Joy Njenga" userId="f3b4fb9c-9e5c-46da-986a-01470431b1ad" providerId="ADAL" clId="{FBCACD00-91D9-4962-8045-A3BA6632D462}" dt="2026-10-26T15:54:49.129" v="2252" actId="478"/>
        <pc:sldMkLst>
          <pc:docMk/>
          <pc:sldMk cId="3298841617" sldId="362"/>
        </pc:sldMkLst>
        <pc:spChg chg="mod">
          <ac:chgData name="Joy Njenga" userId="f3b4fb9c-9e5c-46da-986a-01470431b1ad" providerId="ADAL" clId="{FBCACD00-91D9-4962-8045-A3BA6632D462}" dt="2026-10-26T14:06:46.836" v="2242" actId="207"/>
          <ac:spMkLst>
            <pc:docMk/>
            <pc:sldMk cId="3298841617" sldId="362"/>
            <ac:spMk id="3" creationId="{759A7807-D295-8D02-14A7-B4AFF72D229C}"/>
          </ac:spMkLst>
        </pc:spChg>
        <pc:spChg chg="mod">
          <ac:chgData name="Joy Njenga" userId="f3b4fb9c-9e5c-46da-986a-01470431b1ad" providerId="ADAL" clId="{FBCACD00-91D9-4962-8045-A3BA6632D462}" dt="2026-10-26T14:06:46.836" v="2242" actId="207"/>
          <ac:spMkLst>
            <pc:docMk/>
            <pc:sldMk cId="3298841617" sldId="362"/>
            <ac:spMk id="4" creationId="{F9829731-ABB2-2C69-D83E-E71A36D33DC8}"/>
          </ac:spMkLst>
        </pc:spChg>
        <pc:spChg chg="mod">
          <ac:chgData name="Joy Njenga" userId="f3b4fb9c-9e5c-46da-986a-01470431b1ad" providerId="ADAL" clId="{FBCACD00-91D9-4962-8045-A3BA6632D462}" dt="2026-10-23T20:22:54.580" v="1384" actId="14861"/>
          <ac:spMkLst>
            <pc:docMk/>
            <pc:sldMk cId="3298841617" sldId="362"/>
            <ac:spMk id="9" creationId="{405AF9BB-B454-7C93-4662-B435E7B7CB18}"/>
          </ac:spMkLst>
        </pc:spChg>
        <pc:grpChg chg="mod">
          <ac:chgData name="Joy Njenga" userId="f3b4fb9c-9e5c-46da-986a-01470431b1ad" providerId="ADAL" clId="{FBCACD00-91D9-4962-8045-A3BA6632D462}" dt="2026-10-26T12:48:39.157" v="1633" actId="1076"/>
          <ac:grpSpMkLst>
            <pc:docMk/>
            <pc:sldMk cId="3298841617" sldId="362"/>
            <ac:grpSpMk id="6" creationId="{D578B658-BA7C-A446-4E1F-C6F99DB732E8}"/>
          </ac:grpSpMkLst>
        </pc:grpChg>
        <pc:grpChg chg="mod">
          <ac:chgData name="Joy Njenga" userId="f3b4fb9c-9e5c-46da-986a-01470431b1ad" providerId="ADAL" clId="{FBCACD00-91D9-4962-8045-A3BA6632D462}" dt="2026-10-26T12:48:16.875" v="1629" actId="1076"/>
          <ac:grpSpMkLst>
            <pc:docMk/>
            <pc:sldMk cId="3298841617" sldId="362"/>
            <ac:grpSpMk id="18" creationId="{A0757428-930F-0FC9-1EC0-6C7B1F953B1C}"/>
          </ac:grpSpMkLst>
        </pc:grpChg>
      </pc:sldChg>
      <pc:sldChg chg="delSp modSp add mod">
        <pc:chgData name="Joy Njenga" userId="f3b4fb9c-9e5c-46da-986a-01470431b1ad" providerId="ADAL" clId="{FBCACD00-91D9-4962-8045-A3BA6632D462}" dt="2026-10-26T14:19:37.483" v="2246" actId="207"/>
        <pc:sldMkLst>
          <pc:docMk/>
          <pc:sldMk cId="2954918678" sldId="363"/>
        </pc:sldMkLst>
        <pc:spChg chg="mod">
          <ac:chgData name="Joy Njenga" userId="f3b4fb9c-9e5c-46da-986a-01470431b1ad" providerId="ADAL" clId="{FBCACD00-91D9-4962-8045-A3BA6632D462}" dt="2026-10-26T14:19:37.483" v="2246" actId="207"/>
          <ac:spMkLst>
            <pc:docMk/>
            <pc:sldMk cId="2954918678" sldId="363"/>
            <ac:spMk id="3" creationId="{62E0E41B-D5FE-5352-D3DD-610B9A81B054}"/>
          </ac:spMkLst>
        </pc:spChg>
        <pc:spChg chg="mod">
          <ac:chgData name="Joy Njenga" userId="f3b4fb9c-9e5c-46da-986a-01470431b1ad" providerId="ADAL" clId="{FBCACD00-91D9-4962-8045-A3BA6632D462}" dt="2026-10-26T14:19:37.483" v="2246" actId="207"/>
          <ac:spMkLst>
            <pc:docMk/>
            <pc:sldMk cId="2954918678" sldId="363"/>
            <ac:spMk id="5" creationId="{FBF680F6-8F2F-5CBC-3633-FF3617D478D7}"/>
          </ac:spMkLst>
        </pc:spChg>
      </pc:sldChg>
      <pc:sldChg chg="addSp delSp modSp add del mod">
        <pc:chgData name="Joy Njenga" userId="f3b4fb9c-9e5c-46da-986a-01470431b1ad" providerId="ADAL" clId="{FBCACD00-91D9-4962-8045-A3BA6632D462}" dt="2026-10-29T19:00:05.995" v="2419" actId="47"/>
        <pc:sldMkLst>
          <pc:docMk/>
          <pc:sldMk cId="0" sldId="406"/>
        </pc:sldMkLst>
      </pc:sldChg>
      <pc:sldChg chg="modSp add mod">
        <pc:chgData name="Joy Njenga" userId="f3b4fb9c-9e5c-46da-986a-01470431b1ad" providerId="ADAL" clId="{FBCACD00-91D9-4962-8045-A3BA6632D462}" dt="2026-10-26T16:13:23.035" v="2262" actId="2711"/>
        <pc:sldMkLst>
          <pc:docMk/>
          <pc:sldMk cId="3324990528" sldId="407"/>
        </pc:sldMkLst>
        <pc:spChg chg="mod">
          <ac:chgData name="Joy Njenga" userId="f3b4fb9c-9e5c-46da-986a-01470431b1ad" providerId="ADAL" clId="{FBCACD00-91D9-4962-8045-A3BA6632D462}" dt="2026-10-26T16:13:23.035" v="2262" actId="2711"/>
          <ac:spMkLst>
            <pc:docMk/>
            <pc:sldMk cId="3324990528" sldId="407"/>
            <ac:spMk id="10" creationId="{B7C9EEB1-BABD-7B4A-867D-1800C2136A72}"/>
          </ac:spMkLst>
        </pc:spChg>
      </pc:sldChg>
      <pc:sldChg chg="addSp modSp add mod">
        <pc:chgData name="Joy Njenga" userId="f3b4fb9c-9e5c-46da-986a-01470431b1ad" providerId="ADAL" clId="{FBCACD00-91D9-4962-8045-A3BA6632D462}" dt="2026-10-29T18:59:55.124" v="2418" actId="1038"/>
        <pc:sldMkLst>
          <pc:docMk/>
          <pc:sldMk cId="0" sldId="408"/>
        </pc:sldMkLst>
        <pc:spChg chg="mod">
          <ac:chgData name="Joy Njenga" userId="f3b4fb9c-9e5c-46da-986a-01470431b1ad" providerId="ADAL" clId="{FBCACD00-91D9-4962-8045-A3BA6632D462}" dt="2026-10-29T18:59:55.124" v="2418" actId="1038"/>
          <ac:spMkLst>
            <pc:docMk/>
            <pc:sldMk cId="0" sldId="408"/>
            <ac:spMk id="2" creationId="{FFAD6F43-6A4C-9F4D-634F-717F659CEE27}"/>
          </ac:spMkLst>
        </pc:spChg>
        <pc:spChg chg="add mod">
          <ac:chgData name="Joy Njenga" userId="f3b4fb9c-9e5c-46da-986a-01470431b1ad" providerId="ADAL" clId="{FBCACD00-91D9-4962-8045-A3BA6632D462}" dt="2026-10-29T18:59:52.058" v="2408" actId="1076"/>
          <ac:spMkLst>
            <pc:docMk/>
            <pc:sldMk cId="0" sldId="408"/>
            <ac:spMk id="7" creationId="{3F3EB6A3-26D8-EFC0-A70B-18B7B99FD21F}"/>
          </ac:spMkLst>
        </pc:spChg>
      </pc:sldChg>
      <pc:sldMasterChg chg="modSp add addSldLayout delSldLayout modSldLayout sldLayoutOrd">
        <pc:chgData name="Joy Njenga" userId="f3b4fb9c-9e5c-46da-986a-01470431b1ad" providerId="ADAL" clId="{FBCACD00-91D9-4962-8045-A3BA6632D462}" dt="2026-10-29T18:56:42.762" v="2405" actId="22"/>
        <pc:sldMasterMkLst>
          <pc:docMk/>
          <pc:sldMasterMk cId="3319144129" sldId="2147483648"/>
        </pc:sldMasterMkLst>
        <pc:spChg chg="mod">
          <ac:chgData name="Joy Njenga" userId="f3b4fb9c-9e5c-46da-986a-01470431b1ad" providerId="ADAL" clId="{FBCACD00-91D9-4962-8045-A3BA6632D462}" dt="2026-10-23T18:29:09.968" v="964" actId="2711"/>
          <ac:spMkLst>
            <pc:docMk/>
            <pc:sldMasterMk cId="3319144129" sldId="2147483648"/>
            <ac:spMk id="2" creationId="{51C607E1-5540-6D45-9AA5-135D5E848CD1}"/>
          </ac:spMkLst>
        </pc:spChg>
        <pc:spChg chg="mod">
          <ac:chgData name="Joy Njenga" userId="f3b4fb9c-9e5c-46da-986a-01470431b1ad" providerId="ADAL" clId="{FBCACD00-91D9-4962-8045-A3BA6632D462}" dt="2026-10-23T18:29:15.219" v="965" actId="2711"/>
          <ac:spMkLst>
            <pc:docMk/>
            <pc:sldMasterMk cId="3319144129" sldId="2147483648"/>
            <ac:spMk id="3" creationId="{C54CDB94-56AD-ED4A-BFF0-D7CC46DDC46D}"/>
          </ac:spMkLst>
        </pc:spChg>
        <pc:sldLayoutChg chg="mod ord">
          <pc:chgData name="Joy Njenga" userId="f3b4fb9c-9e5c-46da-986a-01470431b1ad" providerId="ADAL" clId="{FBCACD00-91D9-4962-8045-A3BA6632D462}" dt="2026-10-23T18:23:04.720" v="922" actId="26606"/>
          <pc:sldLayoutMkLst>
            <pc:docMk/>
            <pc:sldMasterMk cId="3319144129" sldId="2147483648"/>
            <pc:sldLayoutMk cId="3904737626" sldId="2147483651"/>
          </pc:sldLayoutMkLst>
        </pc:sldLayoutChg>
        <pc:sldLayoutChg chg="addSp delSp modSp add mod">
          <pc:chgData name="Joy Njenga" userId="f3b4fb9c-9e5c-46da-986a-01470431b1ad" providerId="ADAL" clId="{FBCACD00-91D9-4962-8045-A3BA6632D462}" dt="2026-10-23T18:29:32.774" v="979" actId="1037"/>
          <pc:sldLayoutMkLst>
            <pc:docMk/>
            <pc:sldMasterMk cId="3319144129" sldId="2147483648"/>
            <pc:sldLayoutMk cId="1917736658" sldId="2147483676"/>
          </pc:sldLayoutMkLst>
          <pc:spChg chg="mod">
            <ac:chgData name="Joy Njenga" userId="f3b4fb9c-9e5c-46da-986a-01470431b1ad" providerId="ADAL" clId="{FBCACD00-91D9-4962-8045-A3BA6632D462}" dt="2026-10-23T18:29:28.877" v="967"/>
            <ac:spMkLst>
              <pc:docMk/>
              <pc:sldMasterMk cId="3319144129" sldId="2147483648"/>
              <pc:sldLayoutMk cId="1917736658" sldId="2147483676"/>
              <ac:spMk id="3" creationId="{73570A28-D8CD-FB51-B1AF-CDAABA041F7D}"/>
            </ac:spMkLst>
          </pc:spChg>
          <pc:grpChg chg="add mod">
            <ac:chgData name="Joy Njenga" userId="f3b4fb9c-9e5c-46da-986a-01470431b1ad" providerId="ADAL" clId="{FBCACD00-91D9-4962-8045-A3BA6632D462}" dt="2026-10-23T18:29:32.774" v="979" actId="1037"/>
            <ac:grpSpMkLst>
              <pc:docMk/>
              <pc:sldMasterMk cId="3319144129" sldId="2147483648"/>
              <pc:sldLayoutMk cId="1917736658" sldId="2147483676"/>
              <ac:grpSpMk id="2" creationId="{8B50AA69-FBC1-255F-DAEA-115249D7A7C0}"/>
            </ac:grpSpMkLst>
          </pc:grpChg>
          <pc:picChg chg="mod">
            <ac:chgData name="Joy Njenga" userId="f3b4fb9c-9e5c-46da-986a-01470431b1ad" providerId="ADAL" clId="{FBCACD00-91D9-4962-8045-A3BA6632D462}" dt="2026-10-23T18:29:28.877" v="967"/>
            <ac:picMkLst>
              <pc:docMk/>
              <pc:sldMasterMk cId="3319144129" sldId="2147483648"/>
              <pc:sldLayoutMk cId="1917736658" sldId="2147483676"/>
              <ac:picMk id="4" creationId="{3A943A1B-DE4D-5DC1-52C1-D8C63D10C79F}"/>
            </ac:picMkLst>
          </pc:picChg>
        </pc:sldLayoutChg>
        <pc:sldLayoutChg chg="delSp modSp mod ord">
          <pc:chgData name="Joy Njenga" userId="f3b4fb9c-9e5c-46da-986a-01470431b1ad" providerId="ADAL" clId="{FBCACD00-91D9-4962-8045-A3BA6632D462}" dt="2026-10-23T18:32:58.572" v="1008" actId="478"/>
          <pc:sldLayoutMkLst>
            <pc:docMk/>
            <pc:sldMasterMk cId="3319144129" sldId="2147483648"/>
            <pc:sldLayoutMk cId="2315078146" sldId="2147483679"/>
          </pc:sldLayoutMkLst>
          <pc:spChg chg="mod">
            <ac:chgData name="Joy Njenga" userId="f3b4fb9c-9e5c-46da-986a-01470431b1ad" providerId="ADAL" clId="{FBCACD00-91D9-4962-8045-A3BA6632D462}" dt="2026-10-23T18:23:04.720" v="922" actId="26606"/>
            <ac:spMkLst>
              <pc:docMk/>
              <pc:sldMasterMk cId="3319144129" sldId="2147483648"/>
              <pc:sldLayoutMk cId="2315078146" sldId="2147483679"/>
              <ac:spMk id="5" creationId="{DFA1EA8F-4FA0-41A8-D405-F50720A3455B}"/>
            </ac:spMkLst>
          </pc:spChg>
        </pc:sldLayoutChg>
        <pc:sldLayoutChg chg="modSp mod ord">
          <pc:chgData name="Joy Njenga" userId="f3b4fb9c-9e5c-46da-986a-01470431b1ad" providerId="ADAL" clId="{FBCACD00-91D9-4962-8045-A3BA6632D462}" dt="2026-10-23T18:29:56.658" v="983" actId="2711"/>
          <pc:sldLayoutMkLst>
            <pc:docMk/>
            <pc:sldMasterMk cId="3319144129" sldId="2147483648"/>
            <pc:sldLayoutMk cId="234416272" sldId="2147483688"/>
          </pc:sldLayoutMkLst>
          <pc:spChg chg="mod">
            <ac:chgData name="Joy Njenga" userId="f3b4fb9c-9e5c-46da-986a-01470431b1ad" providerId="ADAL" clId="{FBCACD00-91D9-4962-8045-A3BA6632D462}" dt="2026-10-23T18:29:50.158" v="981" actId="2711"/>
            <ac:spMkLst>
              <pc:docMk/>
              <pc:sldMasterMk cId="3319144129" sldId="2147483648"/>
              <pc:sldLayoutMk cId="234416272" sldId="2147483688"/>
              <ac:spMk id="8" creationId="{C9EA1394-2483-9CCB-DA9F-67F5D9297736}"/>
            </ac:spMkLst>
          </pc:spChg>
          <pc:spChg chg="mod">
            <ac:chgData name="Joy Njenga" userId="f3b4fb9c-9e5c-46da-986a-01470431b1ad" providerId="ADAL" clId="{FBCACD00-91D9-4962-8045-A3BA6632D462}" dt="2026-10-23T18:23:04.720" v="922" actId="26606"/>
            <ac:spMkLst>
              <pc:docMk/>
              <pc:sldMasterMk cId="3319144129" sldId="2147483648"/>
              <pc:sldLayoutMk cId="234416272" sldId="2147483688"/>
              <ac:spMk id="12" creationId="{7B363C67-D05F-E34B-0AA4-3CAB8B3E9CAE}"/>
            </ac:spMkLst>
          </pc:spChg>
          <pc:spChg chg="mod">
            <ac:chgData name="Joy Njenga" userId="f3b4fb9c-9e5c-46da-986a-01470431b1ad" providerId="ADAL" clId="{FBCACD00-91D9-4962-8045-A3BA6632D462}" dt="2026-10-23T18:23:04.720" v="922" actId="26606"/>
            <ac:spMkLst>
              <pc:docMk/>
              <pc:sldMasterMk cId="3319144129" sldId="2147483648"/>
              <pc:sldLayoutMk cId="234416272" sldId="2147483688"/>
              <ac:spMk id="13" creationId="{A2D4C9C0-5C64-0EF4-E53A-57982BC02CAF}"/>
            </ac:spMkLst>
          </pc:spChg>
          <pc:spChg chg="mod">
            <ac:chgData name="Joy Njenga" userId="f3b4fb9c-9e5c-46da-986a-01470431b1ad" providerId="ADAL" clId="{FBCACD00-91D9-4962-8045-A3BA6632D462}" dt="2026-10-23T18:29:56.658" v="983" actId="2711"/>
            <ac:spMkLst>
              <pc:docMk/>
              <pc:sldMasterMk cId="3319144129" sldId="2147483648"/>
              <pc:sldLayoutMk cId="234416272" sldId="2147483688"/>
              <ac:spMk id="15" creationId="{877677BE-12B0-BE2A-CF81-817F33FC8BA5}"/>
            </ac:spMkLst>
          </pc:spChg>
          <pc:spChg chg="mod">
            <ac:chgData name="Joy Njenga" userId="f3b4fb9c-9e5c-46da-986a-01470431b1ad" providerId="ADAL" clId="{FBCACD00-91D9-4962-8045-A3BA6632D462}" dt="2026-10-23T18:29:41.805" v="980" actId="2711"/>
            <ac:spMkLst>
              <pc:docMk/>
              <pc:sldMasterMk cId="3319144129" sldId="2147483648"/>
              <pc:sldLayoutMk cId="234416272" sldId="2147483688"/>
              <ac:spMk id="37" creationId="{22542E25-F4C1-0726-8FD4-16972B6977C9}"/>
            </ac:spMkLst>
          </pc:spChg>
        </pc:sldLayoutChg>
        <pc:sldLayoutChg chg="delSp modSp mod ord">
          <pc:chgData name="Joy Njenga" userId="f3b4fb9c-9e5c-46da-986a-01470431b1ad" providerId="ADAL" clId="{FBCACD00-91D9-4962-8045-A3BA6632D462}" dt="2026-10-23T18:32:14.238" v="1003" actId="207"/>
          <pc:sldLayoutMkLst>
            <pc:docMk/>
            <pc:sldMasterMk cId="3319144129" sldId="2147483648"/>
            <pc:sldLayoutMk cId="2534402822" sldId="2147483690"/>
          </pc:sldLayoutMkLst>
          <pc:spChg chg="mod">
            <ac:chgData name="Joy Njenga" userId="f3b4fb9c-9e5c-46da-986a-01470431b1ad" providerId="ADAL" clId="{FBCACD00-91D9-4962-8045-A3BA6632D462}" dt="2026-10-23T18:23:04.720" v="922" actId="26606"/>
            <ac:spMkLst>
              <pc:docMk/>
              <pc:sldMasterMk cId="3319144129" sldId="2147483648"/>
              <pc:sldLayoutMk cId="2534402822" sldId="2147483690"/>
              <ac:spMk id="5" creationId="{DFA1EA8F-4FA0-41A8-D405-F50720A3455B}"/>
            </ac:spMkLst>
          </pc:spChg>
          <pc:spChg chg="mod">
            <ac:chgData name="Joy Njenga" userId="f3b4fb9c-9e5c-46da-986a-01470431b1ad" providerId="ADAL" clId="{FBCACD00-91D9-4962-8045-A3BA6632D462}" dt="2026-10-23T18:30:42.400" v="990" actId="14100"/>
            <ac:spMkLst>
              <pc:docMk/>
              <pc:sldMasterMk cId="3319144129" sldId="2147483648"/>
              <pc:sldLayoutMk cId="2534402822" sldId="2147483690"/>
              <ac:spMk id="8" creationId="{2877331F-35F8-B7B4-FFEC-3B88AFCF4145}"/>
            </ac:spMkLst>
          </pc:spChg>
          <pc:spChg chg="mod">
            <ac:chgData name="Joy Njenga" userId="f3b4fb9c-9e5c-46da-986a-01470431b1ad" providerId="ADAL" clId="{FBCACD00-91D9-4962-8045-A3BA6632D462}" dt="2026-10-23T18:23:04.720" v="922" actId="26606"/>
            <ac:spMkLst>
              <pc:docMk/>
              <pc:sldMasterMk cId="3319144129" sldId="2147483648"/>
              <pc:sldLayoutMk cId="2534402822" sldId="2147483690"/>
              <ac:spMk id="9" creationId="{C27197AE-58F7-D06B-5ADC-050C93891DDF}"/>
            </ac:spMkLst>
          </pc:spChg>
          <pc:spChg chg="mod">
            <ac:chgData name="Joy Njenga" userId="f3b4fb9c-9e5c-46da-986a-01470431b1ad" providerId="ADAL" clId="{FBCACD00-91D9-4962-8045-A3BA6632D462}" dt="2026-10-23T18:30:47.643" v="991" actId="14861"/>
            <ac:spMkLst>
              <pc:docMk/>
              <pc:sldMasterMk cId="3319144129" sldId="2147483648"/>
              <pc:sldLayoutMk cId="2534402822" sldId="2147483690"/>
              <ac:spMk id="13" creationId="{2FABA22B-4693-9376-62E5-8F0DC639D3EF}"/>
            </ac:spMkLst>
          </pc:spChg>
          <pc:spChg chg="mod">
            <ac:chgData name="Joy Njenga" userId="f3b4fb9c-9e5c-46da-986a-01470431b1ad" providerId="ADAL" clId="{FBCACD00-91D9-4962-8045-A3BA6632D462}" dt="2026-10-23T18:30:47.643" v="991" actId="14861"/>
            <ac:spMkLst>
              <pc:docMk/>
              <pc:sldMasterMk cId="3319144129" sldId="2147483648"/>
              <pc:sldLayoutMk cId="2534402822" sldId="2147483690"/>
              <ac:spMk id="15" creationId="{1C452F40-8CA2-214F-D98A-3F81F9064FE3}"/>
            </ac:spMkLst>
          </pc:spChg>
          <pc:spChg chg="mod">
            <ac:chgData name="Joy Njenga" userId="f3b4fb9c-9e5c-46da-986a-01470431b1ad" providerId="ADAL" clId="{FBCACD00-91D9-4962-8045-A3BA6632D462}" dt="2026-10-23T18:30:47.643" v="991" actId="14861"/>
            <ac:spMkLst>
              <pc:docMk/>
              <pc:sldMasterMk cId="3319144129" sldId="2147483648"/>
              <pc:sldLayoutMk cId="2534402822" sldId="2147483690"/>
              <ac:spMk id="16" creationId="{0ABFB129-50C8-DF8C-073B-ECF03A7A7D60}"/>
            </ac:spMkLst>
          </pc:spChg>
          <pc:spChg chg="mod">
            <ac:chgData name="Joy Njenga" userId="f3b4fb9c-9e5c-46da-986a-01470431b1ad" providerId="ADAL" clId="{FBCACD00-91D9-4962-8045-A3BA6632D462}" dt="2026-10-23T18:32:14.238" v="1003" actId="207"/>
            <ac:spMkLst>
              <pc:docMk/>
              <pc:sldMasterMk cId="3319144129" sldId="2147483648"/>
              <pc:sldLayoutMk cId="2534402822" sldId="2147483690"/>
              <ac:spMk id="18" creationId="{79218023-F8BB-BB7C-162F-7BED404FECBB}"/>
            </ac:spMkLst>
          </pc:spChg>
          <pc:spChg chg="mod">
            <ac:chgData name="Joy Njenga" userId="f3b4fb9c-9e5c-46da-986a-01470431b1ad" providerId="ADAL" clId="{FBCACD00-91D9-4962-8045-A3BA6632D462}" dt="2026-10-23T18:32:14.238" v="1003" actId="207"/>
            <ac:spMkLst>
              <pc:docMk/>
              <pc:sldMasterMk cId="3319144129" sldId="2147483648"/>
              <pc:sldLayoutMk cId="2534402822" sldId="2147483690"/>
              <ac:spMk id="19" creationId="{48120D07-035C-4FCA-BCF4-05776032BFE5}"/>
            </ac:spMkLst>
          </pc:spChg>
          <pc:spChg chg="mod">
            <ac:chgData name="Joy Njenga" userId="f3b4fb9c-9e5c-46da-986a-01470431b1ad" providerId="ADAL" clId="{FBCACD00-91D9-4962-8045-A3BA6632D462}" dt="2026-10-23T18:32:14.238" v="1003" actId="207"/>
            <ac:spMkLst>
              <pc:docMk/>
              <pc:sldMasterMk cId="3319144129" sldId="2147483648"/>
              <pc:sldLayoutMk cId="2534402822" sldId="2147483690"/>
              <ac:spMk id="20" creationId="{13181C11-A948-EAF0-5129-08272FEA7A10}"/>
            </ac:spMkLst>
          </pc:spChg>
        </pc:sldLayoutChg>
        <pc:sldLayoutChg chg="delSp modSp mod ord">
          <pc:chgData name="Joy Njenga" userId="f3b4fb9c-9e5c-46da-986a-01470431b1ad" providerId="ADAL" clId="{FBCACD00-91D9-4962-8045-A3BA6632D462}" dt="2026-10-23T18:31:49.659" v="1000" actId="478"/>
          <pc:sldLayoutMkLst>
            <pc:docMk/>
            <pc:sldMasterMk cId="3319144129" sldId="2147483648"/>
            <pc:sldLayoutMk cId="249115030" sldId="2147483691"/>
          </pc:sldLayoutMkLst>
          <pc:spChg chg="mod">
            <ac:chgData name="Joy Njenga" userId="f3b4fb9c-9e5c-46da-986a-01470431b1ad" providerId="ADAL" clId="{FBCACD00-91D9-4962-8045-A3BA6632D462}" dt="2026-10-23T18:31:40.508" v="998" actId="14100"/>
            <ac:spMkLst>
              <pc:docMk/>
              <pc:sldMasterMk cId="3319144129" sldId="2147483648"/>
              <pc:sldLayoutMk cId="249115030" sldId="2147483691"/>
              <ac:spMk id="2" creationId="{195B0381-4176-2566-2777-E6D60206A8BC}"/>
            </ac:spMkLst>
          </pc:spChg>
          <pc:spChg chg="mod">
            <ac:chgData name="Joy Njenga" userId="f3b4fb9c-9e5c-46da-986a-01470431b1ad" providerId="ADAL" clId="{FBCACD00-91D9-4962-8045-A3BA6632D462}" dt="2026-10-23T18:23:04.720" v="922" actId="26606"/>
            <ac:spMkLst>
              <pc:docMk/>
              <pc:sldMasterMk cId="3319144129" sldId="2147483648"/>
              <pc:sldLayoutMk cId="249115030" sldId="2147483691"/>
              <ac:spMk id="3" creationId="{119685AD-F63C-BFB5-C824-796EC9FE8E8A}"/>
            </ac:spMkLst>
          </pc:spChg>
          <pc:spChg chg="mod">
            <ac:chgData name="Joy Njenga" userId="f3b4fb9c-9e5c-46da-986a-01470431b1ad" providerId="ADAL" clId="{FBCACD00-91D9-4962-8045-A3BA6632D462}" dt="2026-10-23T18:23:04.720" v="922" actId="26606"/>
            <ac:spMkLst>
              <pc:docMk/>
              <pc:sldMasterMk cId="3319144129" sldId="2147483648"/>
              <pc:sldLayoutMk cId="249115030" sldId="2147483691"/>
              <ac:spMk id="5" creationId="{DFA1EA8F-4FA0-41A8-D405-F50720A3455B}"/>
            </ac:spMkLst>
          </pc:spChg>
          <pc:spChg chg="mod">
            <ac:chgData name="Joy Njenga" userId="f3b4fb9c-9e5c-46da-986a-01470431b1ad" providerId="ADAL" clId="{FBCACD00-91D9-4962-8045-A3BA6632D462}" dt="2026-10-23T18:31:46.779" v="999" actId="14861"/>
            <ac:spMkLst>
              <pc:docMk/>
              <pc:sldMasterMk cId="3319144129" sldId="2147483648"/>
              <pc:sldLayoutMk cId="249115030" sldId="2147483691"/>
              <ac:spMk id="16" creationId="{30A5DA5D-6920-379D-A315-09BBB9F6A075}"/>
            </ac:spMkLst>
          </pc:spChg>
        </pc:sldLayoutChg>
        <pc:sldLayoutChg chg="delSp modSp mod ord">
          <pc:chgData name="Joy Njenga" userId="f3b4fb9c-9e5c-46da-986a-01470431b1ad" providerId="ADAL" clId="{FBCACD00-91D9-4962-8045-A3BA6632D462}" dt="2026-10-23T18:31:58.783" v="1001" actId="478"/>
          <pc:sldLayoutMkLst>
            <pc:docMk/>
            <pc:sldMasterMk cId="3319144129" sldId="2147483648"/>
            <pc:sldLayoutMk cId="3533409153" sldId="2147483692"/>
          </pc:sldLayoutMkLst>
          <pc:spChg chg="mod">
            <ac:chgData name="Joy Njenga" userId="f3b4fb9c-9e5c-46da-986a-01470431b1ad" providerId="ADAL" clId="{FBCACD00-91D9-4962-8045-A3BA6632D462}" dt="2026-10-23T18:23:04.720" v="922" actId="26606"/>
            <ac:spMkLst>
              <pc:docMk/>
              <pc:sldMasterMk cId="3319144129" sldId="2147483648"/>
              <pc:sldLayoutMk cId="3533409153" sldId="2147483692"/>
              <ac:spMk id="2" creationId="{92EA50A5-8C23-DCC7-4C01-0069818FB4D0}"/>
            </ac:spMkLst>
          </pc:spChg>
          <pc:spChg chg="mod">
            <ac:chgData name="Joy Njenga" userId="f3b4fb9c-9e5c-46da-986a-01470431b1ad" providerId="ADAL" clId="{FBCACD00-91D9-4962-8045-A3BA6632D462}" dt="2026-10-23T18:23:04.720" v="922" actId="26606"/>
            <ac:spMkLst>
              <pc:docMk/>
              <pc:sldMasterMk cId="3319144129" sldId="2147483648"/>
              <pc:sldLayoutMk cId="3533409153" sldId="2147483692"/>
              <ac:spMk id="5" creationId="{DFA1EA8F-4FA0-41A8-D405-F50720A3455B}"/>
            </ac:spMkLst>
          </pc:spChg>
        </pc:sldLayoutChg>
        <pc:sldLayoutChg chg="delSp modSp mod ord">
          <pc:chgData name="Joy Njenga" userId="f3b4fb9c-9e5c-46da-986a-01470431b1ad" providerId="ADAL" clId="{FBCACD00-91D9-4962-8045-A3BA6632D462}" dt="2026-10-23T18:32:32.694" v="1005" actId="207"/>
          <pc:sldLayoutMkLst>
            <pc:docMk/>
            <pc:sldMasterMk cId="3319144129" sldId="2147483648"/>
            <pc:sldLayoutMk cId="3139862222" sldId="2147483693"/>
          </pc:sldLayoutMkLst>
          <pc:spChg chg="mod">
            <ac:chgData name="Joy Njenga" userId="f3b4fb9c-9e5c-46da-986a-01470431b1ad" providerId="ADAL" clId="{FBCACD00-91D9-4962-8045-A3BA6632D462}" dt="2026-10-23T18:23:04.720" v="922" actId="26606"/>
            <ac:spMkLst>
              <pc:docMk/>
              <pc:sldMasterMk cId="3319144129" sldId="2147483648"/>
              <pc:sldLayoutMk cId="3139862222" sldId="2147483693"/>
              <ac:spMk id="5" creationId="{DFA1EA8F-4FA0-41A8-D405-F50720A3455B}"/>
            </ac:spMkLst>
          </pc:spChg>
          <pc:spChg chg="mod">
            <ac:chgData name="Joy Njenga" userId="f3b4fb9c-9e5c-46da-986a-01470431b1ad" providerId="ADAL" clId="{FBCACD00-91D9-4962-8045-A3BA6632D462}" dt="2026-10-23T18:32:32.694" v="1005" actId="207"/>
            <ac:spMkLst>
              <pc:docMk/>
              <pc:sldMasterMk cId="3319144129" sldId="2147483648"/>
              <pc:sldLayoutMk cId="3139862222" sldId="2147483693"/>
              <ac:spMk id="7" creationId="{CC278B45-DDF7-C154-109A-FE1DBDE31259}"/>
            </ac:spMkLst>
          </pc:spChg>
        </pc:sldLayoutChg>
        <pc:sldLayoutChg chg="delSp modSp mod ord">
          <pc:chgData name="Joy Njenga" userId="f3b4fb9c-9e5c-46da-986a-01470431b1ad" providerId="ADAL" clId="{FBCACD00-91D9-4962-8045-A3BA6632D462}" dt="2026-10-23T18:32:50.028" v="1006" actId="478"/>
          <pc:sldLayoutMkLst>
            <pc:docMk/>
            <pc:sldMasterMk cId="3319144129" sldId="2147483648"/>
            <pc:sldLayoutMk cId="1449779359" sldId="2147483694"/>
          </pc:sldLayoutMkLst>
          <pc:spChg chg="mod">
            <ac:chgData name="Joy Njenga" userId="f3b4fb9c-9e5c-46da-986a-01470431b1ad" providerId="ADAL" clId="{FBCACD00-91D9-4962-8045-A3BA6632D462}" dt="2026-10-23T18:23:04.720" v="922" actId="26606"/>
            <ac:spMkLst>
              <pc:docMk/>
              <pc:sldMasterMk cId="3319144129" sldId="2147483648"/>
              <pc:sldLayoutMk cId="1449779359" sldId="2147483694"/>
              <ac:spMk id="3" creationId="{EB6ACBBA-3904-C0D0-8402-66B99EACF679}"/>
            </ac:spMkLst>
          </pc:spChg>
          <pc:spChg chg="mod">
            <ac:chgData name="Joy Njenga" userId="f3b4fb9c-9e5c-46da-986a-01470431b1ad" providerId="ADAL" clId="{FBCACD00-91D9-4962-8045-A3BA6632D462}" dt="2026-10-23T18:23:04.720" v="922" actId="26606"/>
            <ac:spMkLst>
              <pc:docMk/>
              <pc:sldMasterMk cId="3319144129" sldId="2147483648"/>
              <pc:sldLayoutMk cId="1449779359" sldId="2147483694"/>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648"/>
              <pc:sldLayoutMk cId="1449779359" sldId="2147483694"/>
              <ac:spMk id="8" creationId="{D7FF7A77-7B6F-68FB-472D-4E6B8001D153}"/>
            </ac:spMkLst>
          </pc:spChg>
          <pc:spChg chg="mod">
            <ac:chgData name="Joy Njenga" userId="f3b4fb9c-9e5c-46da-986a-01470431b1ad" providerId="ADAL" clId="{FBCACD00-91D9-4962-8045-A3BA6632D462}" dt="2026-10-23T18:23:04.720" v="922" actId="26606"/>
            <ac:spMkLst>
              <pc:docMk/>
              <pc:sldMasterMk cId="3319144129" sldId="2147483648"/>
              <pc:sldLayoutMk cId="1449779359" sldId="2147483694"/>
              <ac:spMk id="9" creationId="{B793E08B-2841-748E-5292-02FED55B7AA9}"/>
            </ac:spMkLst>
          </pc:spChg>
          <pc:spChg chg="mod">
            <ac:chgData name="Joy Njenga" userId="f3b4fb9c-9e5c-46da-986a-01470431b1ad" providerId="ADAL" clId="{FBCACD00-91D9-4962-8045-A3BA6632D462}" dt="2026-10-23T18:23:04.720" v="922" actId="26606"/>
            <ac:spMkLst>
              <pc:docMk/>
              <pc:sldMasterMk cId="3319144129" sldId="2147483648"/>
              <pc:sldLayoutMk cId="1449779359" sldId="2147483694"/>
              <ac:spMk id="10" creationId="{BD87DF1D-F54C-381D-C4C9-C95F62780DED}"/>
            </ac:spMkLst>
          </pc:spChg>
        </pc:sldLayoutChg>
        <pc:sldLayoutChg chg="delSp modSp mod ord">
          <pc:chgData name="Joy Njenga" userId="f3b4fb9c-9e5c-46da-986a-01470431b1ad" providerId="ADAL" clId="{FBCACD00-91D9-4962-8045-A3BA6632D462}" dt="2026-10-23T18:32:55.278" v="1007" actId="478"/>
          <pc:sldLayoutMkLst>
            <pc:docMk/>
            <pc:sldMasterMk cId="3319144129" sldId="2147483648"/>
            <pc:sldLayoutMk cId="2995239661" sldId="2147483695"/>
          </pc:sldLayoutMkLst>
          <pc:spChg chg="mod">
            <ac:chgData name="Joy Njenga" userId="f3b4fb9c-9e5c-46da-986a-01470431b1ad" providerId="ADAL" clId="{FBCACD00-91D9-4962-8045-A3BA6632D462}" dt="2026-10-23T18:23:04.720" v="922" actId="26606"/>
            <ac:spMkLst>
              <pc:docMk/>
              <pc:sldMasterMk cId="3319144129" sldId="2147483648"/>
              <pc:sldLayoutMk cId="2995239661" sldId="2147483695"/>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648"/>
              <pc:sldLayoutMk cId="2995239661" sldId="2147483695"/>
              <ac:spMk id="7" creationId="{006F37E0-D0CF-D8B3-2939-17B35CBF89B4}"/>
            </ac:spMkLst>
          </pc:spChg>
        </pc:sldLayoutChg>
        <pc:sldLayoutChg chg="addSp delSp modSp mod ord">
          <pc:chgData name="Joy Njenga" userId="f3b4fb9c-9e5c-46da-986a-01470431b1ad" providerId="ADAL" clId="{FBCACD00-91D9-4962-8045-A3BA6632D462}" dt="2026-10-26T15:58:50.448" v="2259" actId="14826"/>
          <pc:sldLayoutMkLst>
            <pc:docMk/>
            <pc:sldMasterMk cId="3319144129" sldId="2147483648"/>
            <pc:sldLayoutMk cId="2192560091" sldId="2147483697"/>
          </pc:sldLayoutMkLst>
          <pc:spChg chg="mod">
            <ac:chgData name="Joy Njenga" userId="f3b4fb9c-9e5c-46da-986a-01470431b1ad" providerId="ADAL" clId="{FBCACD00-91D9-4962-8045-A3BA6632D462}" dt="2026-10-23T18:23:04.720" v="922" actId="26606"/>
            <ac:spMkLst>
              <pc:docMk/>
              <pc:sldMasterMk cId="3319144129" sldId="2147483648"/>
              <pc:sldLayoutMk cId="2192560091" sldId="2147483697"/>
              <ac:spMk id="15" creationId="{C6AA3321-EE38-E604-F0DE-2E5BE28E1DC7}"/>
            </ac:spMkLst>
          </pc:spChg>
          <pc:grpChg chg="mod">
            <ac:chgData name="Joy Njenga" userId="f3b4fb9c-9e5c-46da-986a-01470431b1ad" providerId="ADAL" clId="{FBCACD00-91D9-4962-8045-A3BA6632D462}" dt="2026-10-26T13:00:51.603" v="2014" actId="1076"/>
            <ac:grpSpMkLst>
              <pc:docMk/>
              <pc:sldMasterMk cId="3319144129" sldId="2147483648"/>
              <pc:sldLayoutMk cId="2192560091" sldId="2147483697"/>
              <ac:grpSpMk id="268" creationId="{AC834EF8-6129-6C0A-290F-8C9E1003C9A4}"/>
            </ac:grpSpMkLst>
          </pc:grpChg>
          <pc:grpChg chg="mod">
            <ac:chgData name="Joy Njenga" userId="f3b4fb9c-9e5c-46da-986a-01470431b1ad" providerId="ADAL" clId="{FBCACD00-91D9-4962-8045-A3BA6632D462}" dt="2026-10-26T13:00:51.840" v="2015" actId="1076"/>
            <ac:grpSpMkLst>
              <pc:docMk/>
              <pc:sldMasterMk cId="3319144129" sldId="2147483648"/>
              <pc:sldLayoutMk cId="2192560091" sldId="2147483697"/>
              <ac:grpSpMk id="391" creationId="{CEBAD77E-5C5E-005C-C593-D1FC30F02E16}"/>
            </ac:grpSpMkLst>
          </pc:grpChg>
          <pc:picChg chg="mod topLvl">
            <ac:chgData name="Joy Njenga" userId="f3b4fb9c-9e5c-46da-986a-01470431b1ad" providerId="ADAL" clId="{FBCACD00-91D9-4962-8045-A3BA6632D462}" dt="2026-10-26T15:58:50.448" v="2259" actId="14826"/>
            <ac:picMkLst>
              <pc:docMk/>
              <pc:sldMasterMk cId="3319144129" sldId="2147483648"/>
              <pc:sldLayoutMk cId="2192560091" sldId="2147483697"/>
              <ac:picMk id="6" creationId="{DCF7B104-AA1B-E80A-808C-2E13A5F3DB9A}"/>
            </ac:picMkLst>
          </pc:picChg>
        </pc:sldLayoutChg>
        <pc:sldLayoutChg chg="modSp mod ord">
          <pc:chgData name="Joy Njenga" userId="f3b4fb9c-9e5c-46da-986a-01470431b1ad" providerId="ADAL" clId="{FBCACD00-91D9-4962-8045-A3BA6632D462}" dt="2026-10-23T18:23:04.720" v="922" actId="26606"/>
          <pc:sldLayoutMkLst>
            <pc:docMk/>
            <pc:sldMasterMk cId="3319144129" sldId="2147483648"/>
            <pc:sldLayoutMk cId="1426364418" sldId="2147483698"/>
          </pc:sldLayoutMkLst>
          <pc:spChg chg="mod">
            <ac:chgData name="Joy Njenga" userId="f3b4fb9c-9e5c-46da-986a-01470431b1ad" providerId="ADAL" clId="{FBCACD00-91D9-4962-8045-A3BA6632D462}" dt="2026-10-23T18:23:04.720" v="922" actId="26606"/>
            <ac:spMkLst>
              <pc:docMk/>
              <pc:sldMasterMk cId="3319144129" sldId="2147483648"/>
              <pc:sldLayoutMk cId="1426364418" sldId="2147483698"/>
              <ac:spMk id="497" creationId="{AB817A88-2058-8DE2-B569-7E4AD67600EE}"/>
            </ac:spMkLst>
          </pc:spChg>
        </pc:sldLayoutChg>
        <pc:sldLayoutChg chg="addSp delSp modSp mod ord">
          <pc:chgData name="Joy Njenga" userId="f3b4fb9c-9e5c-46da-986a-01470431b1ad" providerId="ADAL" clId="{FBCACD00-91D9-4962-8045-A3BA6632D462}" dt="2026-10-29T18:56:42.762" v="2405" actId="22"/>
          <pc:sldLayoutMkLst>
            <pc:docMk/>
            <pc:sldMasterMk cId="3319144129" sldId="2147483648"/>
            <pc:sldLayoutMk cId="2592430202" sldId="2147483700"/>
          </pc:sldLayoutMkLst>
          <pc:spChg chg="mod">
            <ac:chgData name="Joy Njenga" userId="f3b4fb9c-9e5c-46da-986a-01470431b1ad" providerId="ADAL" clId="{FBCACD00-91D9-4962-8045-A3BA6632D462}" dt="2026-10-23T18:23:04.720" v="922" actId="26606"/>
            <ac:spMkLst>
              <pc:docMk/>
              <pc:sldMasterMk cId="3319144129" sldId="2147483648"/>
              <pc:sldLayoutMk cId="2592430202" sldId="2147483700"/>
              <ac:spMk id="2" creationId="{FF18AAD6-5E60-9CD5-F211-531D7882C014}"/>
            </ac:spMkLst>
          </pc:spChg>
          <pc:grpChg chg="del">
            <ac:chgData name="Joy Njenga" userId="f3b4fb9c-9e5c-46da-986a-01470431b1ad" providerId="ADAL" clId="{FBCACD00-91D9-4962-8045-A3BA6632D462}" dt="2026-10-29T18:56:42.510" v="2404" actId="478"/>
            <ac:grpSpMkLst>
              <pc:docMk/>
              <pc:sldMasterMk cId="3319144129" sldId="2147483648"/>
              <pc:sldLayoutMk cId="2592430202" sldId="2147483700"/>
              <ac:grpSpMk id="551" creationId="{11601E3A-F72B-FA00-6F32-BA72A2EB6409}"/>
            </ac:grpSpMkLst>
          </pc:grpChg>
          <pc:picChg chg="add">
            <ac:chgData name="Joy Njenga" userId="f3b4fb9c-9e5c-46da-986a-01470431b1ad" providerId="ADAL" clId="{FBCACD00-91D9-4962-8045-A3BA6632D462}" dt="2026-10-29T18:56:42.762" v="2405" actId="22"/>
            <ac:picMkLst>
              <pc:docMk/>
              <pc:sldMasterMk cId="3319144129" sldId="2147483648"/>
              <pc:sldLayoutMk cId="2592430202" sldId="2147483700"/>
              <ac:picMk id="513" creationId="{288B2C52-2885-6F4E-D52A-69904605EF79}"/>
            </ac:picMkLst>
          </pc:picChg>
        </pc:sldLayoutChg>
        <pc:sldLayoutChg chg="delSp modSp mod ord">
          <pc:chgData name="Joy Njenga" userId="f3b4fb9c-9e5c-46da-986a-01470431b1ad" providerId="ADAL" clId="{FBCACD00-91D9-4962-8045-A3BA6632D462}" dt="2026-10-23T18:32:06.764" v="1002" actId="207"/>
          <pc:sldLayoutMkLst>
            <pc:docMk/>
            <pc:sldMasterMk cId="3319144129" sldId="2147483648"/>
            <pc:sldLayoutMk cId="169721192" sldId="2147483701"/>
          </pc:sldLayoutMkLst>
          <pc:spChg chg="mod">
            <ac:chgData name="Joy Njenga" userId="f3b4fb9c-9e5c-46da-986a-01470431b1ad" providerId="ADAL" clId="{FBCACD00-91D9-4962-8045-A3BA6632D462}" dt="2026-10-23T18:23:04.720" v="922" actId="26606"/>
            <ac:spMkLst>
              <pc:docMk/>
              <pc:sldMasterMk cId="3319144129" sldId="2147483648"/>
              <pc:sldLayoutMk cId="169721192" sldId="2147483701"/>
              <ac:spMk id="5" creationId="{DFA1EA8F-4FA0-41A8-D405-F50720A3455B}"/>
            </ac:spMkLst>
          </pc:spChg>
          <pc:spChg chg="mod">
            <ac:chgData name="Joy Njenga" userId="f3b4fb9c-9e5c-46da-986a-01470431b1ad" providerId="ADAL" clId="{FBCACD00-91D9-4962-8045-A3BA6632D462}" dt="2026-10-23T18:30:17.795" v="985" actId="14100"/>
            <ac:spMkLst>
              <pc:docMk/>
              <pc:sldMasterMk cId="3319144129" sldId="2147483648"/>
              <pc:sldLayoutMk cId="169721192" sldId="2147483701"/>
              <ac:spMk id="8" creationId="{2877331F-35F8-B7B4-FFEC-3B88AFCF4145}"/>
            </ac:spMkLst>
          </pc:spChg>
          <pc:spChg chg="mod">
            <ac:chgData name="Joy Njenga" userId="f3b4fb9c-9e5c-46da-986a-01470431b1ad" providerId="ADAL" clId="{FBCACD00-91D9-4962-8045-A3BA6632D462}" dt="2026-10-23T18:23:04.720" v="922" actId="26606"/>
            <ac:spMkLst>
              <pc:docMk/>
              <pc:sldMasterMk cId="3319144129" sldId="2147483648"/>
              <pc:sldLayoutMk cId="169721192" sldId="2147483701"/>
              <ac:spMk id="14" creationId="{B27A77C2-B69E-C198-94E9-252E36906864}"/>
            </ac:spMkLst>
          </pc:spChg>
          <pc:spChg chg="mod">
            <ac:chgData name="Joy Njenga" userId="f3b4fb9c-9e5c-46da-986a-01470431b1ad" providerId="ADAL" clId="{FBCACD00-91D9-4962-8045-A3BA6632D462}" dt="2026-10-23T18:23:04.720" v="922" actId="26606"/>
            <ac:spMkLst>
              <pc:docMk/>
              <pc:sldMasterMk cId="3319144129" sldId="2147483648"/>
              <pc:sldLayoutMk cId="169721192" sldId="2147483701"/>
              <ac:spMk id="17" creationId="{8D83F3A5-A269-5765-3620-C62809E04815}"/>
            </ac:spMkLst>
          </pc:spChg>
          <pc:spChg chg="mod">
            <ac:chgData name="Joy Njenga" userId="f3b4fb9c-9e5c-46da-986a-01470431b1ad" providerId="ADAL" clId="{FBCACD00-91D9-4962-8045-A3BA6632D462}" dt="2026-10-23T18:32:06.764" v="1002" actId="207"/>
            <ac:spMkLst>
              <pc:docMk/>
              <pc:sldMasterMk cId="3319144129" sldId="2147483648"/>
              <pc:sldLayoutMk cId="169721192" sldId="2147483701"/>
              <ac:spMk id="21" creationId="{3122AB62-6B56-3F3E-1CFE-217EE1D42B3E}"/>
            </ac:spMkLst>
          </pc:spChg>
          <pc:spChg chg="mod">
            <ac:chgData name="Joy Njenga" userId="f3b4fb9c-9e5c-46da-986a-01470431b1ad" providerId="ADAL" clId="{FBCACD00-91D9-4962-8045-A3BA6632D462}" dt="2026-10-23T18:32:06.764" v="1002" actId="207"/>
            <ac:spMkLst>
              <pc:docMk/>
              <pc:sldMasterMk cId="3319144129" sldId="2147483648"/>
              <pc:sldLayoutMk cId="169721192" sldId="2147483701"/>
              <ac:spMk id="22" creationId="{9CD6253C-CD7D-01EA-70FE-57F4CECF0381}"/>
            </ac:spMkLst>
          </pc:spChg>
          <pc:spChg chg="mod">
            <ac:chgData name="Joy Njenga" userId="f3b4fb9c-9e5c-46da-986a-01470431b1ad" providerId="ADAL" clId="{FBCACD00-91D9-4962-8045-A3BA6632D462}" dt="2026-10-23T18:23:04.720" v="922" actId="26606"/>
            <ac:spMkLst>
              <pc:docMk/>
              <pc:sldMasterMk cId="3319144129" sldId="2147483648"/>
              <pc:sldLayoutMk cId="169721192" sldId="2147483701"/>
              <ac:spMk id="23" creationId="{E2CC8DC6-9469-0148-F94E-0D3EED436FC4}"/>
            </ac:spMkLst>
          </pc:spChg>
        </pc:sldLayoutChg>
        <pc:sldLayoutChg chg="addSp delSp modSp mod ord">
          <pc:chgData name="Joy Njenga" userId="f3b4fb9c-9e5c-46da-986a-01470431b1ad" providerId="ADAL" clId="{FBCACD00-91D9-4962-8045-A3BA6632D462}" dt="2026-10-23T18:31:12.760" v="994" actId="207"/>
          <pc:sldLayoutMkLst>
            <pc:docMk/>
            <pc:sldMasterMk cId="3319144129" sldId="2147483648"/>
            <pc:sldLayoutMk cId="2398593752" sldId="2147483702"/>
          </pc:sldLayoutMkLst>
          <pc:spChg chg="mod">
            <ac:chgData name="Joy Njenga" userId="f3b4fb9c-9e5c-46da-986a-01470431b1ad" providerId="ADAL" clId="{FBCACD00-91D9-4962-8045-A3BA6632D462}" dt="2026-10-23T18:27:48.535" v="956" actId="12788"/>
            <ac:spMkLst>
              <pc:docMk/>
              <pc:sldMasterMk cId="3319144129" sldId="2147483648"/>
              <pc:sldLayoutMk cId="2398593752" sldId="2147483702"/>
              <ac:spMk id="3" creationId="{E700D461-FE20-54E8-A0F1-3858373D84E5}"/>
            </ac:spMkLst>
          </pc:spChg>
          <pc:spChg chg="mod">
            <ac:chgData name="Joy Njenga" userId="f3b4fb9c-9e5c-46da-986a-01470431b1ad" providerId="ADAL" clId="{FBCACD00-91D9-4962-8045-A3BA6632D462}" dt="2026-10-23T18:28:53.035" v="961" actId="2711"/>
            <ac:spMkLst>
              <pc:docMk/>
              <pc:sldMasterMk cId="3319144129" sldId="2147483648"/>
              <pc:sldLayoutMk cId="2398593752" sldId="2147483702"/>
              <ac:spMk id="5" creationId="{DFA1EA8F-4FA0-41A8-D405-F50720A3455B}"/>
            </ac:spMkLst>
          </pc:spChg>
          <pc:spChg chg="add del mod">
            <ac:chgData name="Joy Njenga" userId="f3b4fb9c-9e5c-46da-986a-01470431b1ad" providerId="ADAL" clId="{FBCACD00-91D9-4962-8045-A3BA6632D462}" dt="2026-10-23T18:27:48.535" v="956" actId="12788"/>
            <ac:spMkLst>
              <pc:docMk/>
              <pc:sldMasterMk cId="3319144129" sldId="2147483648"/>
              <pc:sldLayoutMk cId="2398593752" sldId="2147483702"/>
              <ac:spMk id="8" creationId="{2877331F-35F8-B7B4-FFEC-3B88AFCF4145}"/>
            </ac:spMkLst>
          </pc:spChg>
          <pc:spChg chg="mod">
            <ac:chgData name="Joy Njenga" userId="f3b4fb9c-9e5c-46da-986a-01470431b1ad" providerId="ADAL" clId="{FBCACD00-91D9-4962-8045-A3BA6632D462}" dt="2026-10-23T18:31:12.760" v="994" actId="207"/>
            <ac:spMkLst>
              <pc:docMk/>
              <pc:sldMasterMk cId="3319144129" sldId="2147483648"/>
              <pc:sldLayoutMk cId="2398593752" sldId="2147483702"/>
              <ac:spMk id="10" creationId="{EDF650F4-21B0-E64C-AB3C-C19142DAAC78}"/>
            </ac:spMkLst>
          </pc:spChg>
          <pc:spChg chg="mod">
            <ac:chgData name="Joy Njenga" userId="f3b4fb9c-9e5c-46da-986a-01470431b1ad" providerId="ADAL" clId="{FBCACD00-91D9-4962-8045-A3BA6632D462}" dt="2026-10-23T18:28:57.160" v="962" actId="2711"/>
            <ac:spMkLst>
              <pc:docMk/>
              <pc:sldMasterMk cId="3319144129" sldId="2147483648"/>
              <pc:sldLayoutMk cId="2398593752" sldId="2147483702"/>
              <ac:spMk id="11" creationId="{D5B602B6-0265-0152-C8F4-F7948B4978DA}"/>
            </ac:spMkLst>
          </pc:spChg>
        </pc:sldLayoutChg>
      </pc:sldMasterChg>
      <pc:sldMasterChg chg="add addSldLayout delSldLayout modSldLayout sldLayoutOrd">
        <pc:chgData name="Joy Njenga" userId="f3b4fb9c-9e5c-46da-986a-01470431b1ad" providerId="ADAL" clId="{FBCACD00-91D9-4962-8045-A3BA6632D462}" dt="2026-10-29T18:52:03.960" v="2399" actId="22"/>
        <pc:sldMasterMkLst>
          <pc:docMk/>
          <pc:sldMasterMk cId="3319144129" sldId="2147483704"/>
        </pc:sldMasterMkLst>
        <pc:sldLayoutChg chg="modSp mod ord">
          <pc:chgData name="Joy Njenga" userId="f3b4fb9c-9e5c-46da-986a-01470431b1ad" providerId="ADAL" clId="{FBCACD00-91D9-4962-8045-A3BA6632D462}" dt="2026-10-23T18:23:04.720" v="922" actId="26606"/>
          <pc:sldLayoutMkLst>
            <pc:docMk/>
            <pc:sldMasterMk cId="3319144129" sldId="2147483704"/>
            <pc:sldLayoutMk cId="3732345930" sldId="2147483703"/>
          </pc:sldLayoutMkLst>
          <pc:spChg chg="mod">
            <ac:chgData name="Joy Njenga" userId="f3b4fb9c-9e5c-46da-986a-01470431b1ad" providerId="ADAL" clId="{FBCACD00-91D9-4962-8045-A3BA6632D462}" dt="2026-10-23T18:23:04.720" v="922" actId="26606"/>
            <ac:spMkLst>
              <pc:docMk/>
              <pc:sldMasterMk cId="3319144129" sldId="2147483704"/>
              <pc:sldLayoutMk cId="3732345930" sldId="2147483703"/>
              <ac:spMk id="4" creationId="{62A49268-B3DD-744D-FB29-2F44BF0F1B0D}"/>
            </ac:spMkLst>
          </pc:spChg>
          <pc:spChg chg="mod">
            <ac:chgData name="Joy Njenga" userId="f3b4fb9c-9e5c-46da-986a-01470431b1ad" providerId="ADAL" clId="{FBCACD00-91D9-4962-8045-A3BA6632D462}" dt="2026-10-23T18:23:04.720" v="922" actId="26606"/>
            <ac:spMkLst>
              <pc:docMk/>
              <pc:sldMasterMk cId="3319144129" sldId="2147483704"/>
              <pc:sldLayoutMk cId="3732345930" sldId="2147483703"/>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704"/>
              <pc:sldLayoutMk cId="3732345930" sldId="2147483703"/>
              <ac:spMk id="6" creationId="{DBE2833B-0AB2-444E-9927-8091D694BC1F}"/>
            </ac:spMkLst>
          </pc:spChg>
          <pc:spChg chg="mod">
            <ac:chgData name="Joy Njenga" userId="f3b4fb9c-9e5c-46da-986a-01470431b1ad" providerId="ADAL" clId="{FBCACD00-91D9-4962-8045-A3BA6632D462}" dt="2026-10-23T18:23:04.720" v="922" actId="26606"/>
            <ac:spMkLst>
              <pc:docMk/>
              <pc:sldMasterMk cId="3319144129" sldId="2147483704"/>
              <pc:sldLayoutMk cId="3732345930" sldId="2147483703"/>
              <ac:spMk id="29" creationId="{26E0D7A8-5923-7DCC-C705-75FEA905B5FD}"/>
            </ac:spMkLst>
          </pc:spChg>
          <pc:spChg chg="mod">
            <ac:chgData name="Joy Njenga" userId="f3b4fb9c-9e5c-46da-986a-01470431b1ad" providerId="ADAL" clId="{FBCACD00-91D9-4962-8045-A3BA6632D462}" dt="2026-10-23T18:23:04.720" v="922" actId="26606"/>
            <ac:spMkLst>
              <pc:docMk/>
              <pc:sldMasterMk cId="3319144129" sldId="2147483704"/>
              <pc:sldLayoutMk cId="3732345930" sldId="2147483703"/>
              <ac:spMk id="34" creationId="{4153D83A-F55A-40C3-E114-AB8D9D9F7F1C}"/>
            </ac:spMkLst>
          </pc:spChg>
          <pc:spChg chg="mod">
            <ac:chgData name="Joy Njenga" userId="f3b4fb9c-9e5c-46da-986a-01470431b1ad" providerId="ADAL" clId="{FBCACD00-91D9-4962-8045-A3BA6632D462}" dt="2026-10-23T18:23:04.720" v="922" actId="26606"/>
            <ac:spMkLst>
              <pc:docMk/>
              <pc:sldMasterMk cId="3319144129" sldId="2147483704"/>
              <pc:sldLayoutMk cId="3732345930" sldId="2147483703"/>
              <ac:spMk id="35" creationId="{52FAF8DD-C5CE-5CE2-AD62-9CB3D08F38FF}"/>
            </ac:spMkLst>
          </pc:spChg>
          <pc:spChg chg="mod">
            <ac:chgData name="Joy Njenga" userId="f3b4fb9c-9e5c-46da-986a-01470431b1ad" providerId="ADAL" clId="{FBCACD00-91D9-4962-8045-A3BA6632D462}" dt="2026-10-23T18:23:04.720" v="922" actId="26606"/>
            <ac:spMkLst>
              <pc:docMk/>
              <pc:sldMasterMk cId="3319144129" sldId="2147483704"/>
              <pc:sldLayoutMk cId="3732345930" sldId="2147483703"/>
              <ac:spMk id="36" creationId="{E640FDA8-F0BA-48A6-6C7B-FB5B03DEAD6C}"/>
            </ac:spMkLst>
          </pc:spChg>
          <pc:spChg chg="mod">
            <ac:chgData name="Joy Njenga" userId="f3b4fb9c-9e5c-46da-986a-01470431b1ad" providerId="ADAL" clId="{FBCACD00-91D9-4962-8045-A3BA6632D462}" dt="2026-10-23T18:23:04.720" v="922" actId="26606"/>
            <ac:spMkLst>
              <pc:docMk/>
              <pc:sldMasterMk cId="3319144129" sldId="2147483704"/>
              <pc:sldLayoutMk cId="3732345930" sldId="2147483703"/>
              <ac:spMk id="37" creationId="{12ACF18F-0BA1-8D93-DB95-3506B1FE174D}"/>
            </ac:spMkLst>
          </pc:spChg>
        </pc:sldLayoutChg>
        <pc:sldLayoutChg chg="add">
          <pc:chgData name="Joy Njenga" userId="f3b4fb9c-9e5c-46da-986a-01470431b1ad" providerId="ADAL" clId="{FBCACD00-91D9-4962-8045-A3BA6632D462}" dt="2026-10-23T18:23:04.720" v="922" actId="26606"/>
          <pc:sldLayoutMkLst>
            <pc:docMk/>
            <pc:sldMasterMk cId="3319144129" sldId="2147483704"/>
            <pc:sldLayoutMk cId="1917736658" sldId="2147483705"/>
          </pc:sldLayoutMkLst>
        </pc:sldLayoutChg>
        <pc:sldLayoutChg chg="add">
          <pc:chgData name="Joy Njenga" userId="f3b4fb9c-9e5c-46da-986a-01470431b1ad" providerId="ADAL" clId="{FBCACD00-91D9-4962-8045-A3BA6632D462}" dt="2026-10-23T18:23:04.720" v="922" actId="26606"/>
          <pc:sldLayoutMkLst>
            <pc:docMk/>
            <pc:sldMasterMk cId="3319144129" sldId="2147483704"/>
            <pc:sldLayoutMk cId="2192560091" sldId="2147483706"/>
          </pc:sldLayoutMkLst>
        </pc:sldLayoutChg>
        <pc:sldLayoutChg chg="modSp mod ord">
          <pc:chgData name="Joy Njenga" userId="f3b4fb9c-9e5c-46da-986a-01470431b1ad" providerId="ADAL" clId="{FBCACD00-91D9-4962-8045-A3BA6632D462}" dt="2026-10-23T18:23:04.720" v="922" actId="26606"/>
          <pc:sldLayoutMkLst>
            <pc:docMk/>
            <pc:sldMasterMk cId="3319144129" sldId="2147483704"/>
            <pc:sldLayoutMk cId="234416272" sldId="2147483707"/>
          </pc:sldLayoutMkLst>
          <pc:spChg chg="mod">
            <ac:chgData name="Joy Njenga" userId="f3b4fb9c-9e5c-46da-986a-01470431b1ad" providerId="ADAL" clId="{FBCACD00-91D9-4962-8045-A3BA6632D462}" dt="2026-10-23T18:23:04.720" v="922" actId="26606"/>
            <ac:spMkLst>
              <pc:docMk/>
              <pc:sldMasterMk cId="3319144129" sldId="2147483704"/>
              <pc:sldLayoutMk cId="234416272" sldId="2147483707"/>
              <ac:spMk id="12" creationId="{7B363C67-D05F-E34B-0AA4-3CAB8B3E9CAE}"/>
            </ac:spMkLst>
          </pc:spChg>
          <pc:spChg chg="mod">
            <ac:chgData name="Joy Njenga" userId="f3b4fb9c-9e5c-46da-986a-01470431b1ad" providerId="ADAL" clId="{FBCACD00-91D9-4962-8045-A3BA6632D462}" dt="2026-10-23T18:23:04.720" v="922" actId="26606"/>
            <ac:spMkLst>
              <pc:docMk/>
              <pc:sldMasterMk cId="3319144129" sldId="2147483704"/>
              <pc:sldLayoutMk cId="234416272" sldId="2147483707"/>
              <ac:spMk id="13" creationId="{A2D4C9C0-5C64-0EF4-E53A-57982BC02CAF}"/>
            </ac:spMkLst>
          </pc:spChg>
        </pc:sldLayoutChg>
        <pc:sldLayoutChg chg="modSp mod ord">
          <pc:chgData name="Joy Njenga" userId="f3b4fb9c-9e5c-46da-986a-01470431b1ad" providerId="ADAL" clId="{FBCACD00-91D9-4962-8045-A3BA6632D462}" dt="2026-10-23T18:23:04.720" v="922" actId="26606"/>
          <pc:sldLayoutMkLst>
            <pc:docMk/>
            <pc:sldMasterMk cId="3319144129" sldId="2147483704"/>
            <pc:sldLayoutMk cId="2315078146" sldId="2147483708"/>
          </pc:sldLayoutMkLst>
          <pc:spChg chg="mod">
            <ac:chgData name="Joy Njenga" userId="f3b4fb9c-9e5c-46da-986a-01470431b1ad" providerId="ADAL" clId="{FBCACD00-91D9-4962-8045-A3BA6632D462}" dt="2026-10-23T18:23:04.720" v="922" actId="26606"/>
            <ac:spMkLst>
              <pc:docMk/>
              <pc:sldMasterMk cId="3319144129" sldId="2147483704"/>
              <pc:sldLayoutMk cId="2315078146" sldId="2147483708"/>
              <ac:spMk id="4" creationId="{62A49268-B3DD-744D-FB29-2F44BF0F1B0D}"/>
            </ac:spMkLst>
          </pc:spChg>
          <pc:spChg chg="mod">
            <ac:chgData name="Joy Njenga" userId="f3b4fb9c-9e5c-46da-986a-01470431b1ad" providerId="ADAL" clId="{FBCACD00-91D9-4962-8045-A3BA6632D462}" dt="2026-10-23T18:23:04.720" v="922" actId="26606"/>
            <ac:spMkLst>
              <pc:docMk/>
              <pc:sldMasterMk cId="3319144129" sldId="2147483704"/>
              <pc:sldLayoutMk cId="2315078146" sldId="2147483708"/>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704"/>
              <pc:sldLayoutMk cId="2315078146" sldId="2147483708"/>
              <ac:spMk id="6" creationId="{DBE2833B-0AB2-444E-9927-8091D694BC1F}"/>
            </ac:spMkLst>
          </pc:spChg>
        </pc:sldLayoutChg>
        <pc:sldLayoutChg chg="modSp mod ord">
          <pc:chgData name="Joy Njenga" userId="f3b4fb9c-9e5c-46da-986a-01470431b1ad" providerId="ADAL" clId="{FBCACD00-91D9-4962-8045-A3BA6632D462}" dt="2026-10-23T18:23:04.720" v="922" actId="26606"/>
          <pc:sldLayoutMkLst>
            <pc:docMk/>
            <pc:sldMasterMk cId="3319144129" sldId="2147483704"/>
            <pc:sldLayoutMk cId="2995239661" sldId="2147483709"/>
          </pc:sldLayoutMkLst>
          <pc:spChg chg="mod">
            <ac:chgData name="Joy Njenga" userId="f3b4fb9c-9e5c-46da-986a-01470431b1ad" providerId="ADAL" clId="{FBCACD00-91D9-4962-8045-A3BA6632D462}" dt="2026-10-23T18:23:04.720" v="922" actId="26606"/>
            <ac:spMkLst>
              <pc:docMk/>
              <pc:sldMasterMk cId="3319144129" sldId="2147483704"/>
              <pc:sldLayoutMk cId="2995239661" sldId="2147483709"/>
              <ac:spMk id="4" creationId="{62A49268-B3DD-744D-FB29-2F44BF0F1B0D}"/>
            </ac:spMkLst>
          </pc:spChg>
          <pc:spChg chg="mod">
            <ac:chgData name="Joy Njenga" userId="f3b4fb9c-9e5c-46da-986a-01470431b1ad" providerId="ADAL" clId="{FBCACD00-91D9-4962-8045-A3BA6632D462}" dt="2026-10-23T18:23:04.720" v="922" actId="26606"/>
            <ac:spMkLst>
              <pc:docMk/>
              <pc:sldMasterMk cId="3319144129" sldId="2147483704"/>
              <pc:sldLayoutMk cId="2995239661" sldId="2147483709"/>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704"/>
              <pc:sldLayoutMk cId="2995239661" sldId="2147483709"/>
              <ac:spMk id="6" creationId="{DBE2833B-0AB2-444E-9927-8091D694BC1F}"/>
            </ac:spMkLst>
          </pc:spChg>
          <pc:spChg chg="mod">
            <ac:chgData name="Joy Njenga" userId="f3b4fb9c-9e5c-46da-986a-01470431b1ad" providerId="ADAL" clId="{FBCACD00-91D9-4962-8045-A3BA6632D462}" dt="2026-10-23T18:23:04.720" v="922" actId="26606"/>
            <ac:spMkLst>
              <pc:docMk/>
              <pc:sldMasterMk cId="3319144129" sldId="2147483704"/>
              <pc:sldLayoutMk cId="2995239661" sldId="2147483709"/>
              <ac:spMk id="7" creationId="{006F37E0-D0CF-D8B3-2939-17B35CBF89B4}"/>
            </ac:spMkLst>
          </pc:spChg>
        </pc:sldLayoutChg>
        <pc:sldLayoutChg chg="modSp mod ord">
          <pc:chgData name="Joy Njenga" userId="f3b4fb9c-9e5c-46da-986a-01470431b1ad" providerId="ADAL" clId="{FBCACD00-91D9-4962-8045-A3BA6632D462}" dt="2026-10-23T18:23:04.720" v="922" actId="26606"/>
          <pc:sldLayoutMkLst>
            <pc:docMk/>
            <pc:sldMasterMk cId="3319144129" sldId="2147483704"/>
            <pc:sldLayoutMk cId="2398593752" sldId="2147483710"/>
          </pc:sldLayoutMkLst>
          <pc:spChg chg="mod">
            <ac:chgData name="Joy Njenga" userId="f3b4fb9c-9e5c-46da-986a-01470431b1ad" providerId="ADAL" clId="{FBCACD00-91D9-4962-8045-A3BA6632D462}" dt="2026-10-23T18:23:04.720" v="922" actId="26606"/>
            <ac:spMkLst>
              <pc:docMk/>
              <pc:sldMasterMk cId="3319144129" sldId="2147483704"/>
              <pc:sldLayoutMk cId="2398593752" sldId="2147483710"/>
              <ac:spMk id="3" creationId="{E700D461-FE20-54E8-A0F1-3858373D84E5}"/>
            </ac:spMkLst>
          </pc:spChg>
          <pc:spChg chg="mod">
            <ac:chgData name="Joy Njenga" userId="f3b4fb9c-9e5c-46da-986a-01470431b1ad" providerId="ADAL" clId="{FBCACD00-91D9-4962-8045-A3BA6632D462}" dt="2026-10-23T18:23:04.720" v="922" actId="26606"/>
            <ac:spMkLst>
              <pc:docMk/>
              <pc:sldMasterMk cId="3319144129" sldId="2147483704"/>
              <pc:sldLayoutMk cId="2398593752" sldId="2147483710"/>
              <ac:spMk id="4" creationId="{62A49268-B3DD-744D-FB29-2F44BF0F1B0D}"/>
            </ac:spMkLst>
          </pc:spChg>
          <pc:spChg chg="mod">
            <ac:chgData name="Joy Njenga" userId="f3b4fb9c-9e5c-46da-986a-01470431b1ad" providerId="ADAL" clId="{FBCACD00-91D9-4962-8045-A3BA6632D462}" dt="2026-10-23T18:23:04.720" v="922" actId="26606"/>
            <ac:spMkLst>
              <pc:docMk/>
              <pc:sldMasterMk cId="3319144129" sldId="2147483704"/>
              <pc:sldLayoutMk cId="2398593752" sldId="2147483710"/>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704"/>
              <pc:sldLayoutMk cId="2398593752" sldId="2147483710"/>
              <ac:spMk id="6" creationId="{DBE2833B-0AB2-444E-9927-8091D694BC1F}"/>
            </ac:spMkLst>
          </pc:spChg>
          <pc:spChg chg="mod">
            <ac:chgData name="Joy Njenga" userId="f3b4fb9c-9e5c-46da-986a-01470431b1ad" providerId="ADAL" clId="{FBCACD00-91D9-4962-8045-A3BA6632D462}" dt="2026-10-23T18:23:04.720" v="922" actId="26606"/>
            <ac:spMkLst>
              <pc:docMk/>
              <pc:sldMasterMk cId="3319144129" sldId="2147483704"/>
              <pc:sldLayoutMk cId="2398593752" sldId="2147483710"/>
              <ac:spMk id="10" creationId="{EDF650F4-21B0-E64C-AB3C-C19142DAAC78}"/>
            </ac:spMkLst>
          </pc:spChg>
          <pc:spChg chg="mod">
            <ac:chgData name="Joy Njenga" userId="f3b4fb9c-9e5c-46da-986a-01470431b1ad" providerId="ADAL" clId="{FBCACD00-91D9-4962-8045-A3BA6632D462}" dt="2026-10-23T18:23:04.720" v="922" actId="26606"/>
            <ac:spMkLst>
              <pc:docMk/>
              <pc:sldMasterMk cId="3319144129" sldId="2147483704"/>
              <pc:sldLayoutMk cId="2398593752" sldId="2147483710"/>
              <ac:spMk id="11" creationId="{D5B602B6-0265-0152-C8F4-F7948B4978DA}"/>
            </ac:spMkLst>
          </pc:spChg>
        </pc:sldLayoutChg>
        <pc:sldLayoutChg chg="modSp mod ord">
          <pc:chgData name="Joy Njenga" userId="f3b4fb9c-9e5c-46da-986a-01470431b1ad" providerId="ADAL" clId="{FBCACD00-91D9-4962-8045-A3BA6632D462}" dt="2026-10-23T18:23:04.720" v="922" actId="26606"/>
          <pc:sldLayoutMkLst>
            <pc:docMk/>
            <pc:sldMasterMk cId="3319144129" sldId="2147483704"/>
            <pc:sldLayoutMk cId="169721192" sldId="2147483711"/>
          </pc:sldLayoutMkLst>
          <pc:spChg chg="mod">
            <ac:chgData name="Joy Njenga" userId="f3b4fb9c-9e5c-46da-986a-01470431b1ad" providerId="ADAL" clId="{FBCACD00-91D9-4962-8045-A3BA6632D462}" dt="2026-10-23T18:23:04.720" v="922" actId="26606"/>
            <ac:spMkLst>
              <pc:docMk/>
              <pc:sldMasterMk cId="3319144129" sldId="2147483704"/>
              <pc:sldLayoutMk cId="169721192" sldId="2147483711"/>
              <ac:spMk id="4" creationId="{62A49268-B3DD-744D-FB29-2F44BF0F1B0D}"/>
            </ac:spMkLst>
          </pc:spChg>
          <pc:spChg chg="mod">
            <ac:chgData name="Joy Njenga" userId="f3b4fb9c-9e5c-46da-986a-01470431b1ad" providerId="ADAL" clId="{FBCACD00-91D9-4962-8045-A3BA6632D462}" dt="2026-10-23T18:23:04.720" v="922" actId="26606"/>
            <ac:spMkLst>
              <pc:docMk/>
              <pc:sldMasterMk cId="3319144129" sldId="2147483704"/>
              <pc:sldLayoutMk cId="169721192" sldId="2147483711"/>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704"/>
              <pc:sldLayoutMk cId="169721192" sldId="2147483711"/>
              <ac:spMk id="6" creationId="{DBE2833B-0AB2-444E-9927-8091D694BC1F}"/>
            </ac:spMkLst>
          </pc:spChg>
          <pc:spChg chg="mod">
            <ac:chgData name="Joy Njenga" userId="f3b4fb9c-9e5c-46da-986a-01470431b1ad" providerId="ADAL" clId="{FBCACD00-91D9-4962-8045-A3BA6632D462}" dt="2026-10-23T18:23:04.720" v="922" actId="26606"/>
            <ac:spMkLst>
              <pc:docMk/>
              <pc:sldMasterMk cId="3319144129" sldId="2147483704"/>
              <pc:sldLayoutMk cId="169721192" sldId="2147483711"/>
              <ac:spMk id="14" creationId="{B27A77C2-B69E-C198-94E9-252E36906864}"/>
            </ac:spMkLst>
          </pc:spChg>
          <pc:spChg chg="mod">
            <ac:chgData name="Joy Njenga" userId="f3b4fb9c-9e5c-46da-986a-01470431b1ad" providerId="ADAL" clId="{FBCACD00-91D9-4962-8045-A3BA6632D462}" dt="2026-10-23T18:23:04.720" v="922" actId="26606"/>
            <ac:spMkLst>
              <pc:docMk/>
              <pc:sldMasterMk cId="3319144129" sldId="2147483704"/>
              <pc:sldLayoutMk cId="169721192" sldId="2147483711"/>
              <ac:spMk id="17" creationId="{8D83F3A5-A269-5765-3620-C62809E04815}"/>
            </ac:spMkLst>
          </pc:spChg>
          <pc:spChg chg="mod">
            <ac:chgData name="Joy Njenga" userId="f3b4fb9c-9e5c-46da-986a-01470431b1ad" providerId="ADAL" clId="{FBCACD00-91D9-4962-8045-A3BA6632D462}" dt="2026-10-23T18:23:04.720" v="922" actId="26606"/>
            <ac:spMkLst>
              <pc:docMk/>
              <pc:sldMasterMk cId="3319144129" sldId="2147483704"/>
              <pc:sldLayoutMk cId="169721192" sldId="2147483711"/>
              <ac:spMk id="21" creationId="{3122AB62-6B56-3F3E-1CFE-217EE1D42B3E}"/>
            </ac:spMkLst>
          </pc:spChg>
          <pc:spChg chg="mod">
            <ac:chgData name="Joy Njenga" userId="f3b4fb9c-9e5c-46da-986a-01470431b1ad" providerId="ADAL" clId="{FBCACD00-91D9-4962-8045-A3BA6632D462}" dt="2026-10-23T18:23:04.720" v="922" actId="26606"/>
            <ac:spMkLst>
              <pc:docMk/>
              <pc:sldMasterMk cId="3319144129" sldId="2147483704"/>
              <pc:sldLayoutMk cId="169721192" sldId="2147483711"/>
              <ac:spMk id="22" creationId="{9CD6253C-CD7D-01EA-70FE-57F4CECF0381}"/>
            </ac:spMkLst>
          </pc:spChg>
          <pc:spChg chg="mod">
            <ac:chgData name="Joy Njenga" userId="f3b4fb9c-9e5c-46da-986a-01470431b1ad" providerId="ADAL" clId="{FBCACD00-91D9-4962-8045-A3BA6632D462}" dt="2026-10-23T18:23:04.720" v="922" actId="26606"/>
            <ac:spMkLst>
              <pc:docMk/>
              <pc:sldMasterMk cId="3319144129" sldId="2147483704"/>
              <pc:sldLayoutMk cId="169721192" sldId="2147483711"/>
              <ac:spMk id="23" creationId="{E2CC8DC6-9469-0148-F94E-0D3EED436FC4}"/>
            </ac:spMkLst>
          </pc:spChg>
        </pc:sldLayoutChg>
        <pc:sldLayoutChg chg="modSp mod ord">
          <pc:chgData name="Joy Njenga" userId="f3b4fb9c-9e5c-46da-986a-01470431b1ad" providerId="ADAL" clId="{FBCACD00-91D9-4962-8045-A3BA6632D462}" dt="2026-10-23T18:23:04.720" v="922" actId="26606"/>
          <pc:sldLayoutMkLst>
            <pc:docMk/>
            <pc:sldMasterMk cId="3319144129" sldId="2147483704"/>
            <pc:sldLayoutMk cId="2534402822" sldId="2147483712"/>
          </pc:sldLayoutMkLst>
          <pc:spChg chg="mod">
            <ac:chgData name="Joy Njenga" userId="f3b4fb9c-9e5c-46da-986a-01470431b1ad" providerId="ADAL" clId="{FBCACD00-91D9-4962-8045-A3BA6632D462}" dt="2026-10-23T18:23:04.720" v="922" actId="26606"/>
            <ac:spMkLst>
              <pc:docMk/>
              <pc:sldMasterMk cId="3319144129" sldId="2147483704"/>
              <pc:sldLayoutMk cId="2534402822" sldId="2147483712"/>
              <ac:spMk id="4" creationId="{62A49268-B3DD-744D-FB29-2F44BF0F1B0D}"/>
            </ac:spMkLst>
          </pc:spChg>
          <pc:spChg chg="mod">
            <ac:chgData name="Joy Njenga" userId="f3b4fb9c-9e5c-46da-986a-01470431b1ad" providerId="ADAL" clId="{FBCACD00-91D9-4962-8045-A3BA6632D462}" dt="2026-10-23T18:23:04.720" v="922" actId="26606"/>
            <ac:spMkLst>
              <pc:docMk/>
              <pc:sldMasterMk cId="3319144129" sldId="2147483704"/>
              <pc:sldLayoutMk cId="2534402822" sldId="2147483712"/>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704"/>
              <pc:sldLayoutMk cId="2534402822" sldId="2147483712"/>
              <ac:spMk id="6" creationId="{DBE2833B-0AB2-444E-9927-8091D694BC1F}"/>
            </ac:spMkLst>
          </pc:spChg>
          <pc:spChg chg="mod">
            <ac:chgData name="Joy Njenga" userId="f3b4fb9c-9e5c-46da-986a-01470431b1ad" providerId="ADAL" clId="{FBCACD00-91D9-4962-8045-A3BA6632D462}" dt="2026-10-23T18:23:04.720" v="922" actId="26606"/>
            <ac:spMkLst>
              <pc:docMk/>
              <pc:sldMasterMk cId="3319144129" sldId="2147483704"/>
              <pc:sldLayoutMk cId="2534402822" sldId="2147483712"/>
              <ac:spMk id="9" creationId="{C27197AE-58F7-D06B-5ADC-050C93891DDF}"/>
            </ac:spMkLst>
          </pc:spChg>
          <pc:spChg chg="mod">
            <ac:chgData name="Joy Njenga" userId="f3b4fb9c-9e5c-46da-986a-01470431b1ad" providerId="ADAL" clId="{FBCACD00-91D9-4962-8045-A3BA6632D462}" dt="2026-10-23T18:23:04.720" v="922" actId="26606"/>
            <ac:spMkLst>
              <pc:docMk/>
              <pc:sldMasterMk cId="3319144129" sldId="2147483704"/>
              <pc:sldLayoutMk cId="2534402822" sldId="2147483712"/>
              <ac:spMk id="13" creationId="{2FABA22B-4693-9376-62E5-8F0DC639D3EF}"/>
            </ac:spMkLst>
          </pc:spChg>
          <pc:spChg chg="mod">
            <ac:chgData name="Joy Njenga" userId="f3b4fb9c-9e5c-46da-986a-01470431b1ad" providerId="ADAL" clId="{FBCACD00-91D9-4962-8045-A3BA6632D462}" dt="2026-10-23T18:23:04.720" v="922" actId="26606"/>
            <ac:spMkLst>
              <pc:docMk/>
              <pc:sldMasterMk cId="3319144129" sldId="2147483704"/>
              <pc:sldLayoutMk cId="2534402822" sldId="2147483712"/>
              <ac:spMk id="15" creationId="{1C452F40-8CA2-214F-D98A-3F81F9064FE3}"/>
            </ac:spMkLst>
          </pc:spChg>
          <pc:spChg chg="mod">
            <ac:chgData name="Joy Njenga" userId="f3b4fb9c-9e5c-46da-986a-01470431b1ad" providerId="ADAL" clId="{FBCACD00-91D9-4962-8045-A3BA6632D462}" dt="2026-10-23T18:23:04.720" v="922" actId="26606"/>
            <ac:spMkLst>
              <pc:docMk/>
              <pc:sldMasterMk cId="3319144129" sldId="2147483704"/>
              <pc:sldLayoutMk cId="2534402822" sldId="2147483712"/>
              <ac:spMk id="16" creationId="{0ABFB129-50C8-DF8C-073B-ECF03A7A7D60}"/>
            </ac:spMkLst>
          </pc:spChg>
          <pc:spChg chg="mod">
            <ac:chgData name="Joy Njenga" userId="f3b4fb9c-9e5c-46da-986a-01470431b1ad" providerId="ADAL" clId="{FBCACD00-91D9-4962-8045-A3BA6632D462}" dt="2026-10-23T18:23:04.720" v="922" actId="26606"/>
            <ac:spMkLst>
              <pc:docMk/>
              <pc:sldMasterMk cId="3319144129" sldId="2147483704"/>
              <pc:sldLayoutMk cId="2534402822" sldId="2147483712"/>
              <ac:spMk id="18" creationId="{79218023-F8BB-BB7C-162F-7BED404FECBB}"/>
            </ac:spMkLst>
          </pc:spChg>
          <pc:spChg chg="mod">
            <ac:chgData name="Joy Njenga" userId="f3b4fb9c-9e5c-46da-986a-01470431b1ad" providerId="ADAL" clId="{FBCACD00-91D9-4962-8045-A3BA6632D462}" dt="2026-10-23T18:23:04.720" v="922" actId="26606"/>
            <ac:spMkLst>
              <pc:docMk/>
              <pc:sldMasterMk cId="3319144129" sldId="2147483704"/>
              <pc:sldLayoutMk cId="2534402822" sldId="2147483712"/>
              <ac:spMk id="19" creationId="{48120D07-035C-4FCA-BCF4-05776032BFE5}"/>
            </ac:spMkLst>
          </pc:spChg>
          <pc:spChg chg="mod">
            <ac:chgData name="Joy Njenga" userId="f3b4fb9c-9e5c-46da-986a-01470431b1ad" providerId="ADAL" clId="{FBCACD00-91D9-4962-8045-A3BA6632D462}" dt="2026-10-23T18:23:04.720" v="922" actId="26606"/>
            <ac:spMkLst>
              <pc:docMk/>
              <pc:sldMasterMk cId="3319144129" sldId="2147483704"/>
              <pc:sldLayoutMk cId="2534402822" sldId="2147483712"/>
              <ac:spMk id="20" creationId="{13181C11-A948-EAF0-5129-08272FEA7A10}"/>
            </ac:spMkLst>
          </pc:spChg>
        </pc:sldLayoutChg>
        <pc:sldLayoutChg chg="modSp mod ord">
          <pc:chgData name="Joy Njenga" userId="f3b4fb9c-9e5c-46da-986a-01470431b1ad" providerId="ADAL" clId="{FBCACD00-91D9-4962-8045-A3BA6632D462}" dt="2026-10-23T18:23:04.720" v="922" actId="26606"/>
          <pc:sldLayoutMkLst>
            <pc:docMk/>
            <pc:sldMasterMk cId="3319144129" sldId="2147483704"/>
            <pc:sldLayoutMk cId="249115030" sldId="2147483713"/>
          </pc:sldLayoutMkLst>
          <pc:spChg chg="mod">
            <ac:chgData name="Joy Njenga" userId="f3b4fb9c-9e5c-46da-986a-01470431b1ad" providerId="ADAL" clId="{FBCACD00-91D9-4962-8045-A3BA6632D462}" dt="2026-10-23T18:23:04.720" v="922" actId="26606"/>
            <ac:spMkLst>
              <pc:docMk/>
              <pc:sldMasterMk cId="3319144129" sldId="2147483704"/>
              <pc:sldLayoutMk cId="249115030" sldId="2147483713"/>
              <ac:spMk id="3" creationId="{119685AD-F63C-BFB5-C824-796EC9FE8E8A}"/>
            </ac:spMkLst>
          </pc:spChg>
          <pc:spChg chg="mod">
            <ac:chgData name="Joy Njenga" userId="f3b4fb9c-9e5c-46da-986a-01470431b1ad" providerId="ADAL" clId="{FBCACD00-91D9-4962-8045-A3BA6632D462}" dt="2026-10-23T18:23:04.720" v="922" actId="26606"/>
            <ac:spMkLst>
              <pc:docMk/>
              <pc:sldMasterMk cId="3319144129" sldId="2147483704"/>
              <pc:sldLayoutMk cId="249115030" sldId="2147483713"/>
              <ac:spMk id="4" creationId="{62A49268-B3DD-744D-FB29-2F44BF0F1B0D}"/>
            </ac:spMkLst>
          </pc:spChg>
          <pc:spChg chg="mod">
            <ac:chgData name="Joy Njenga" userId="f3b4fb9c-9e5c-46da-986a-01470431b1ad" providerId="ADAL" clId="{FBCACD00-91D9-4962-8045-A3BA6632D462}" dt="2026-10-23T18:23:04.720" v="922" actId="26606"/>
            <ac:spMkLst>
              <pc:docMk/>
              <pc:sldMasterMk cId="3319144129" sldId="2147483704"/>
              <pc:sldLayoutMk cId="249115030" sldId="2147483713"/>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704"/>
              <pc:sldLayoutMk cId="249115030" sldId="2147483713"/>
              <ac:spMk id="6" creationId="{DBE2833B-0AB2-444E-9927-8091D694BC1F}"/>
            </ac:spMkLst>
          </pc:spChg>
          <pc:spChg chg="mod">
            <ac:chgData name="Joy Njenga" userId="f3b4fb9c-9e5c-46da-986a-01470431b1ad" providerId="ADAL" clId="{FBCACD00-91D9-4962-8045-A3BA6632D462}" dt="2026-10-23T18:23:04.720" v="922" actId="26606"/>
            <ac:spMkLst>
              <pc:docMk/>
              <pc:sldMasterMk cId="3319144129" sldId="2147483704"/>
              <pc:sldLayoutMk cId="249115030" sldId="2147483713"/>
              <ac:spMk id="16" creationId="{30A5DA5D-6920-379D-A315-09BBB9F6A075}"/>
            </ac:spMkLst>
          </pc:spChg>
        </pc:sldLayoutChg>
        <pc:sldLayoutChg chg="modSp mod ord">
          <pc:chgData name="Joy Njenga" userId="f3b4fb9c-9e5c-46da-986a-01470431b1ad" providerId="ADAL" clId="{FBCACD00-91D9-4962-8045-A3BA6632D462}" dt="2026-10-23T18:23:04.720" v="922" actId="26606"/>
          <pc:sldLayoutMkLst>
            <pc:docMk/>
            <pc:sldMasterMk cId="3319144129" sldId="2147483704"/>
            <pc:sldLayoutMk cId="3533409153" sldId="2147483714"/>
          </pc:sldLayoutMkLst>
          <pc:spChg chg="mod">
            <ac:chgData name="Joy Njenga" userId="f3b4fb9c-9e5c-46da-986a-01470431b1ad" providerId="ADAL" clId="{FBCACD00-91D9-4962-8045-A3BA6632D462}" dt="2026-10-23T18:23:04.720" v="922" actId="26606"/>
            <ac:spMkLst>
              <pc:docMk/>
              <pc:sldMasterMk cId="3319144129" sldId="2147483704"/>
              <pc:sldLayoutMk cId="3533409153" sldId="2147483714"/>
              <ac:spMk id="2" creationId="{92EA50A5-8C23-DCC7-4C01-0069818FB4D0}"/>
            </ac:spMkLst>
          </pc:spChg>
          <pc:spChg chg="mod">
            <ac:chgData name="Joy Njenga" userId="f3b4fb9c-9e5c-46da-986a-01470431b1ad" providerId="ADAL" clId="{FBCACD00-91D9-4962-8045-A3BA6632D462}" dt="2026-10-23T18:23:04.720" v="922" actId="26606"/>
            <ac:spMkLst>
              <pc:docMk/>
              <pc:sldMasterMk cId="3319144129" sldId="2147483704"/>
              <pc:sldLayoutMk cId="3533409153" sldId="2147483714"/>
              <ac:spMk id="4" creationId="{62A49268-B3DD-744D-FB29-2F44BF0F1B0D}"/>
            </ac:spMkLst>
          </pc:spChg>
          <pc:spChg chg="mod">
            <ac:chgData name="Joy Njenga" userId="f3b4fb9c-9e5c-46da-986a-01470431b1ad" providerId="ADAL" clId="{FBCACD00-91D9-4962-8045-A3BA6632D462}" dt="2026-10-23T18:23:04.720" v="922" actId="26606"/>
            <ac:spMkLst>
              <pc:docMk/>
              <pc:sldMasterMk cId="3319144129" sldId="2147483704"/>
              <pc:sldLayoutMk cId="3533409153" sldId="2147483714"/>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704"/>
              <pc:sldLayoutMk cId="3533409153" sldId="2147483714"/>
              <ac:spMk id="6" creationId="{DBE2833B-0AB2-444E-9927-8091D694BC1F}"/>
            </ac:spMkLst>
          </pc:spChg>
        </pc:sldLayoutChg>
        <pc:sldLayoutChg chg="modSp mod ord">
          <pc:chgData name="Joy Njenga" userId="f3b4fb9c-9e5c-46da-986a-01470431b1ad" providerId="ADAL" clId="{FBCACD00-91D9-4962-8045-A3BA6632D462}" dt="2026-10-23T18:23:04.720" v="922" actId="26606"/>
          <pc:sldLayoutMkLst>
            <pc:docMk/>
            <pc:sldMasterMk cId="3319144129" sldId="2147483704"/>
            <pc:sldLayoutMk cId="3139862222" sldId="2147483715"/>
          </pc:sldLayoutMkLst>
          <pc:spChg chg="mod">
            <ac:chgData name="Joy Njenga" userId="f3b4fb9c-9e5c-46da-986a-01470431b1ad" providerId="ADAL" clId="{FBCACD00-91D9-4962-8045-A3BA6632D462}" dt="2026-10-23T18:23:04.720" v="922" actId="26606"/>
            <ac:spMkLst>
              <pc:docMk/>
              <pc:sldMasterMk cId="3319144129" sldId="2147483704"/>
              <pc:sldLayoutMk cId="3139862222" sldId="2147483715"/>
              <ac:spMk id="4" creationId="{62A49268-B3DD-744D-FB29-2F44BF0F1B0D}"/>
            </ac:spMkLst>
          </pc:spChg>
          <pc:spChg chg="mod">
            <ac:chgData name="Joy Njenga" userId="f3b4fb9c-9e5c-46da-986a-01470431b1ad" providerId="ADAL" clId="{FBCACD00-91D9-4962-8045-A3BA6632D462}" dt="2026-10-23T18:23:04.720" v="922" actId="26606"/>
            <ac:spMkLst>
              <pc:docMk/>
              <pc:sldMasterMk cId="3319144129" sldId="2147483704"/>
              <pc:sldLayoutMk cId="3139862222" sldId="2147483715"/>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704"/>
              <pc:sldLayoutMk cId="3139862222" sldId="2147483715"/>
              <ac:spMk id="6" creationId="{DBE2833B-0AB2-444E-9927-8091D694BC1F}"/>
            </ac:spMkLst>
          </pc:spChg>
        </pc:sldLayoutChg>
        <pc:sldLayoutChg chg="modSp mod ord">
          <pc:chgData name="Joy Njenga" userId="f3b4fb9c-9e5c-46da-986a-01470431b1ad" providerId="ADAL" clId="{FBCACD00-91D9-4962-8045-A3BA6632D462}" dt="2026-10-23T18:23:04.720" v="922" actId="26606"/>
          <pc:sldLayoutMkLst>
            <pc:docMk/>
            <pc:sldMasterMk cId="3319144129" sldId="2147483704"/>
            <pc:sldLayoutMk cId="1449779359" sldId="2147483716"/>
          </pc:sldLayoutMkLst>
          <pc:spChg chg="mod">
            <ac:chgData name="Joy Njenga" userId="f3b4fb9c-9e5c-46da-986a-01470431b1ad" providerId="ADAL" clId="{FBCACD00-91D9-4962-8045-A3BA6632D462}" dt="2026-10-23T18:23:04.720" v="922" actId="26606"/>
            <ac:spMkLst>
              <pc:docMk/>
              <pc:sldMasterMk cId="3319144129" sldId="2147483704"/>
              <pc:sldLayoutMk cId="1449779359" sldId="2147483716"/>
              <ac:spMk id="3" creationId="{EB6ACBBA-3904-C0D0-8402-66B99EACF679}"/>
            </ac:spMkLst>
          </pc:spChg>
          <pc:spChg chg="mod">
            <ac:chgData name="Joy Njenga" userId="f3b4fb9c-9e5c-46da-986a-01470431b1ad" providerId="ADAL" clId="{FBCACD00-91D9-4962-8045-A3BA6632D462}" dt="2026-10-23T18:23:04.720" v="922" actId="26606"/>
            <ac:spMkLst>
              <pc:docMk/>
              <pc:sldMasterMk cId="3319144129" sldId="2147483704"/>
              <pc:sldLayoutMk cId="1449779359" sldId="2147483716"/>
              <ac:spMk id="4" creationId="{62A49268-B3DD-744D-FB29-2F44BF0F1B0D}"/>
            </ac:spMkLst>
          </pc:spChg>
          <pc:spChg chg="mod">
            <ac:chgData name="Joy Njenga" userId="f3b4fb9c-9e5c-46da-986a-01470431b1ad" providerId="ADAL" clId="{FBCACD00-91D9-4962-8045-A3BA6632D462}" dt="2026-10-23T18:23:04.720" v="922" actId="26606"/>
            <ac:spMkLst>
              <pc:docMk/>
              <pc:sldMasterMk cId="3319144129" sldId="2147483704"/>
              <pc:sldLayoutMk cId="1449779359" sldId="2147483716"/>
              <ac:spMk id="5" creationId="{DFA1EA8F-4FA0-41A8-D405-F50720A3455B}"/>
            </ac:spMkLst>
          </pc:spChg>
          <pc:spChg chg="mod">
            <ac:chgData name="Joy Njenga" userId="f3b4fb9c-9e5c-46da-986a-01470431b1ad" providerId="ADAL" clId="{FBCACD00-91D9-4962-8045-A3BA6632D462}" dt="2026-10-23T18:23:04.720" v="922" actId="26606"/>
            <ac:spMkLst>
              <pc:docMk/>
              <pc:sldMasterMk cId="3319144129" sldId="2147483704"/>
              <pc:sldLayoutMk cId="1449779359" sldId="2147483716"/>
              <ac:spMk id="6" creationId="{DBE2833B-0AB2-444E-9927-8091D694BC1F}"/>
            </ac:spMkLst>
          </pc:spChg>
          <pc:spChg chg="mod">
            <ac:chgData name="Joy Njenga" userId="f3b4fb9c-9e5c-46da-986a-01470431b1ad" providerId="ADAL" clId="{FBCACD00-91D9-4962-8045-A3BA6632D462}" dt="2026-10-23T18:23:04.720" v="922" actId="26606"/>
            <ac:spMkLst>
              <pc:docMk/>
              <pc:sldMasterMk cId="3319144129" sldId="2147483704"/>
              <pc:sldLayoutMk cId="1449779359" sldId="2147483716"/>
              <ac:spMk id="8" creationId="{D7FF7A77-7B6F-68FB-472D-4E6B8001D153}"/>
            </ac:spMkLst>
          </pc:spChg>
          <pc:spChg chg="mod">
            <ac:chgData name="Joy Njenga" userId="f3b4fb9c-9e5c-46da-986a-01470431b1ad" providerId="ADAL" clId="{FBCACD00-91D9-4962-8045-A3BA6632D462}" dt="2026-10-23T18:23:04.720" v="922" actId="26606"/>
            <ac:spMkLst>
              <pc:docMk/>
              <pc:sldMasterMk cId="3319144129" sldId="2147483704"/>
              <pc:sldLayoutMk cId="1449779359" sldId="2147483716"/>
              <ac:spMk id="9" creationId="{B793E08B-2841-748E-5292-02FED55B7AA9}"/>
            </ac:spMkLst>
          </pc:spChg>
          <pc:spChg chg="mod">
            <ac:chgData name="Joy Njenga" userId="f3b4fb9c-9e5c-46da-986a-01470431b1ad" providerId="ADAL" clId="{FBCACD00-91D9-4962-8045-A3BA6632D462}" dt="2026-10-23T18:23:04.720" v="922" actId="26606"/>
            <ac:spMkLst>
              <pc:docMk/>
              <pc:sldMasterMk cId="3319144129" sldId="2147483704"/>
              <pc:sldLayoutMk cId="1449779359" sldId="2147483716"/>
              <ac:spMk id="10" creationId="{BD87DF1D-F54C-381D-C4C9-C95F62780DED}"/>
            </ac:spMkLst>
          </pc:spChg>
        </pc:sldLayoutChg>
        <pc:sldLayoutChg chg="addSp delSp modSp mod ord">
          <pc:chgData name="Joy Njenga" userId="f3b4fb9c-9e5c-46da-986a-01470431b1ad" providerId="ADAL" clId="{FBCACD00-91D9-4962-8045-A3BA6632D462}" dt="2026-10-29T18:52:00.296" v="2397" actId="22"/>
          <pc:sldLayoutMkLst>
            <pc:docMk/>
            <pc:sldMasterMk cId="3319144129" sldId="2147483704"/>
            <pc:sldLayoutMk cId="1426364418" sldId="2147483717"/>
          </pc:sldLayoutMkLst>
          <pc:spChg chg="mod">
            <ac:chgData name="Joy Njenga" userId="f3b4fb9c-9e5c-46da-986a-01470431b1ad" providerId="ADAL" clId="{FBCACD00-91D9-4962-8045-A3BA6632D462}" dt="2026-10-23T18:23:04.720" v="922" actId="26606"/>
            <ac:spMkLst>
              <pc:docMk/>
              <pc:sldMasterMk cId="3319144129" sldId="2147483704"/>
              <pc:sldLayoutMk cId="1426364418" sldId="2147483717"/>
              <ac:spMk id="497" creationId="{AB817A88-2058-8DE2-B569-7E4AD67600EE}"/>
            </ac:spMkLst>
          </pc:spChg>
          <pc:grpChg chg="del">
            <ac:chgData name="Joy Njenga" userId="f3b4fb9c-9e5c-46da-986a-01470431b1ad" providerId="ADAL" clId="{FBCACD00-91D9-4962-8045-A3BA6632D462}" dt="2026-10-29T18:52:00.022" v="2396" actId="478"/>
            <ac:grpSpMkLst>
              <pc:docMk/>
              <pc:sldMasterMk cId="3319144129" sldId="2147483704"/>
              <pc:sldLayoutMk cId="1426364418" sldId="2147483717"/>
              <ac:grpSpMk id="898" creationId="{6F6B09B0-C1D1-4F67-0C17-1CECB639B8F9}"/>
            </ac:grpSpMkLst>
          </pc:grpChg>
          <pc:picChg chg="add del">
            <ac:chgData name="Joy Njenga" userId="f3b4fb9c-9e5c-46da-986a-01470431b1ad" providerId="ADAL" clId="{FBCACD00-91D9-4962-8045-A3BA6632D462}" dt="2026-10-29T18:51:59.126" v="2395" actId="22"/>
            <ac:picMkLst>
              <pc:docMk/>
              <pc:sldMasterMk cId="3319144129" sldId="2147483704"/>
              <pc:sldLayoutMk cId="1426364418" sldId="2147483717"/>
              <ac:picMk id="3" creationId="{FB00EAEC-3E3D-4687-8CE2-57A8D7F5CBD3}"/>
            </ac:picMkLst>
          </pc:picChg>
          <pc:picChg chg="add">
            <ac:chgData name="Joy Njenga" userId="f3b4fb9c-9e5c-46da-986a-01470431b1ad" providerId="ADAL" clId="{FBCACD00-91D9-4962-8045-A3BA6632D462}" dt="2026-10-29T18:52:00.296" v="2397" actId="22"/>
            <ac:picMkLst>
              <pc:docMk/>
              <pc:sldMasterMk cId="3319144129" sldId="2147483704"/>
              <pc:sldLayoutMk cId="1426364418" sldId="2147483717"/>
              <ac:picMk id="5" creationId="{82ECB931-9D5B-E5F9-741B-0F7147352F7D}"/>
            </ac:picMkLst>
          </pc:picChg>
        </pc:sldLayoutChg>
        <pc:sldLayoutChg chg="addSp delSp modSp mod ord">
          <pc:chgData name="Joy Njenga" userId="f3b4fb9c-9e5c-46da-986a-01470431b1ad" providerId="ADAL" clId="{FBCACD00-91D9-4962-8045-A3BA6632D462}" dt="2026-10-29T18:52:03.960" v="2399" actId="22"/>
          <pc:sldLayoutMkLst>
            <pc:docMk/>
            <pc:sldMasterMk cId="3319144129" sldId="2147483704"/>
            <pc:sldLayoutMk cId="2592430202" sldId="2147483718"/>
          </pc:sldLayoutMkLst>
          <pc:spChg chg="mod">
            <ac:chgData name="Joy Njenga" userId="f3b4fb9c-9e5c-46da-986a-01470431b1ad" providerId="ADAL" clId="{FBCACD00-91D9-4962-8045-A3BA6632D462}" dt="2026-10-23T18:23:04.720" v="922" actId="26606"/>
            <ac:spMkLst>
              <pc:docMk/>
              <pc:sldMasterMk cId="3319144129" sldId="2147483704"/>
              <pc:sldLayoutMk cId="2592430202" sldId="2147483718"/>
              <ac:spMk id="2" creationId="{FF18AAD6-5E60-9CD5-F211-531D7882C014}"/>
            </ac:spMkLst>
          </pc:spChg>
          <pc:grpChg chg="del">
            <ac:chgData name="Joy Njenga" userId="f3b4fb9c-9e5c-46da-986a-01470431b1ad" providerId="ADAL" clId="{FBCACD00-91D9-4962-8045-A3BA6632D462}" dt="2026-10-29T18:52:03.641" v="2398" actId="478"/>
            <ac:grpSpMkLst>
              <pc:docMk/>
              <pc:sldMasterMk cId="3319144129" sldId="2147483704"/>
              <pc:sldLayoutMk cId="2592430202" sldId="2147483718"/>
              <ac:grpSpMk id="551" creationId="{11601E3A-F72B-FA00-6F32-BA72A2EB6409}"/>
            </ac:grpSpMkLst>
          </pc:grpChg>
          <pc:picChg chg="add">
            <ac:chgData name="Joy Njenga" userId="f3b4fb9c-9e5c-46da-986a-01470431b1ad" providerId="ADAL" clId="{FBCACD00-91D9-4962-8045-A3BA6632D462}" dt="2026-10-29T18:52:03.960" v="2399" actId="22"/>
            <ac:picMkLst>
              <pc:docMk/>
              <pc:sldMasterMk cId="3319144129" sldId="2147483704"/>
              <pc:sldLayoutMk cId="2592430202" sldId="2147483718"/>
              <ac:picMk id="513" creationId="{AD9ADE55-B26A-97BC-D801-88797E5FB3D1}"/>
            </ac:picMkLst>
          </pc:picChg>
        </pc:sldLayoutChg>
        <pc:sldLayoutChg chg="mod ord">
          <pc:chgData name="Joy Njenga" userId="f3b4fb9c-9e5c-46da-986a-01470431b1ad" providerId="ADAL" clId="{FBCACD00-91D9-4962-8045-A3BA6632D462}" dt="2026-10-23T18:23:04.720" v="922" actId="26606"/>
          <pc:sldLayoutMkLst>
            <pc:docMk/>
            <pc:sldMasterMk cId="3319144129" sldId="2147483704"/>
            <pc:sldLayoutMk cId="3904737626" sldId="2147483719"/>
          </pc:sldLayoutMkLst>
        </pc:sldLayoutChg>
      </pc:sldMasterChg>
      <pc:sldMasterChg chg="add addSldLayout delSldLayout modSldLayout sldLayoutOrd">
        <pc:chgData name="Joy Njenga" userId="f3b4fb9c-9e5c-46da-986a-01470431b1ad" providerId="ADAL" clId="{FBCACD00-91D9-4962-8045-A3BA6632D462}" dt="2026-10-26T13:41:42.054" v="2180" actId="478"/>
        <pc:sldMasterMkLst>
          <pc:docMk/>
          <pc:sldMasterMk cId="4178479349" sldId="2147483720"/>
        </pc:sldMasterMkLst>
        <pc:sldLayoutChg chg="add">
          <pc:chgData name="Joy Njenga" userId="f3b4fb9c-9e5c-46da-986a-01470431b1ad" providerId="ADAL" clId="{FBCACD00-91D9-4962-8045-A3BA6632D462}" dt="2026-10-23T18:23:04.720" v="922" actId="26606"/>
          <pc:sldLayoutMkLst>
            <pc:docMk/>
            <pc:sldMasterMk cId="4178479349" sldId="2147483720"/>
            <pc:sldLayoutMk cId="3441730063" sldId="2147483721"/>
          </pc:sldLayoutMkLst>
        </pc:sldLayoutChg>
        <pc:sldLayoutChg chg="add">
          <pc:chgData name="Joy Njenga" userId="f3b4fb9c-9e5c-46da-986a-01470431b1ad" providerId="ADAL" clId="{FBCACD00-91D9-4962-8045-A3BA6632D462}" dt="2026-10-23T18:23:04.720" v="922" actId="26606"/>
          <pc:sldLayoutMkLst>
            <pc:docMk/>
            <pc:sldMasterMk cId="4178479349" sldId="2147483720"/>
            <pc:sldLayoutMk cId="148993967" sldId="2147483722"/>
          </pc:sldLayoutMkLst>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1549607986" sldId="2147483723"/>
          </pc:sldLayoutMkLst>
          <pc:spChg chg="mod">
            <ac:chgData name="Joy Njenga" userId="f3b4fb9c-9e5c-46da-986a-01470431b1ad" providerId="ADAL" clId="{FBCACD00-91D9-4962-8045-A3BA6632D462}" dt="2026-10-23T18:23:04.720" v="922" actId="26606"/>
            <ac:spMkLst>
              <pc:docMk/>
              <pc:sldMasterMk cId="4178479349" sldId="2147483720"/>
              <pc:sldLayoutMk cId="1549607986" sldId="2147483723"/>
              <ac:spMk id="12" creationId="{7B363C67-D05F-E34B-0AA4-3CAB8B3E9CAE}"/>
            </ac:spMkLst>
          </pc:spChg>
          <pc:spChg chg="mod">
            <ac:chgData name="Joy Njenga" userId="f3b4fb9c-9e5c-46da-986a-01470431b1ad" providerId="ADAL" clId="{FBCACD00-91D9-4962-8045-A3BA6632D462}" dt="2026-10-23T18:23:04.720" v="922" actId="26606"/>
            <ac:spMkLst>
              <pc:docMk/>
              <pc:sldMasterMk cId="4178479349" sldId="2147483720"/>
              <pc:sldLayoutMk cId="1549607986" sldId="2147483723"/>
              <ac:spMk id="13" creationId="{A2D4C9C0-5C64-0EF4-E53A-57982BC02CAF}"/>
            </ac:spMkLst>
          </pc:spChg>
        </pc:sldLayoutChg>
        <pc:sldLayoutChg chg="delSp modSp mod ord">
          <pc:chgData name="Joy Njenga" userId="f3b4fb9c-9e5c-46da-986a-01470431b1ad" providerId="ADAL" clId="{FBCACD00-91D9-4962-8045-A3BA6632D462}" dt="2026-10-26T13:41:42.054" v="2180" actId="478"/>
          <pc:sldLayoutMkLst>
            <pc:docMk/>
            <pc:sldMasterMk cId="4178479349" sldId="2147483720"/>
            <pc:sldLayoutMk cId="3949096057" sldId="2147483724"/>
          </pc:sldLayoutMkLst>
          <pc:spChg chg="mod">
            <ac:chgData name="Joy Njenga" userId="f3b4fb9c-9e5c-46da-986a-01470431b1ad" providerId="ADAL" clId="{FBCACD00-91D9-4962-8045-A3BA6632D462}" dt="2026-10-23T18:23:04.720" v="922" actId="26606"/>
            <ac:spMkLst>
              <pc:docMk/>
              <pc:sldMasterMk cId="4178479349" sldId="2147483720"/>
              <pc:sldLayoutMk cId="3949096057" sldId="2147483724"/>
              <ac:spMk id="5" creationId="{DFA1EA8F-4FA0-41A8-D405-F50720A3455B}"/>
            </ac:spMkLst>
          </pc:spChg>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1508070377" sldId="2147483725"/>
          </pc:sldLayoutMkLst>
          <pc:spChg chg="mod">
            <ac:chgData name="Joy Njenga" userId="f3b4fb9c-9e5c-46da-986a-01470431b1ad" providerId="ADAL" clId="{FBCACD00-91D9-4962-8045-A3BA6632D462}" dt="2026-10-23T18:23:04.720" v="922" actId="26606"/>
            <ac:spMkLst>
              <pc:docMk/>
              <pc:sldMasterMk cId="4178479349" sldId="2147483720"/>
              <pc:sldLayoutMk cId="1508070377" sldId="2147483725"/>
              <ac:spMk id="4" creationId="{62A49268-B3DD-744D-FB29-2F44BF0F1B0D}"/>
            </ac:spMkLst>
          </pc:spChg>
          <pc:spChg chg="mod">
            <ac:chgData name="Joy Njenga" userId="f3b4fb9c-9e5c-46da-986a-01470431b1ad" providerId="ADAL" clId="{FBCACD00-91D9-4962-8045-A3BA6632D462}" dt="2026-10-23T18:23:04.720" v="922" actId="26606"/>
            <ac:spMkLst>
              <pc:docMk/>
              <pc:sldMasterMk cId="4178479349" sldId="2147483720"/>
              <pc:sldLayoutMk cId="1508070377" sldId="2147483725"/>
              <ac:spMk id="5" creationId="{DFA1EA8F-4FA0-41A8-D405-F50720A3455B}"/>
            </ac:spMkLst>
          </pc:spChg>
          <pc:spChg chg="mod">
            <ac:chgData name="Joy Njenga" userId="f3b4fb9c-9e5c-46da-986a-01470431b1ad" providerId="ADAL" clId="{FBCACD00-91D9-4962-8045-A3BA6632D462}" dt="2026-10-23T18:23:04.720" v="922" actId="26606"/>
            <ac:spMkLst>
              <pc:docMk/>
              <pc:sldMasterMk cId="4178479349" sldId="2147483720"/>
              <pc:sldLayoutMk cId="1508070377" sldId="2147483725"/>
              <ac:spMk id="6" creationId="{DBE2833B-0AB2-444E-9927-8091D694BC1F}"/>
            </ac:spMkLst>
          </pc:spChg>
          <pc:spChg chg="mod">
            <ac:chgData name="Joy Njenga" userId="f3b4fb9c-9e5c-46da-986a-01470431b1ad" providerId="ADAL" clId="{FBCACD00-91D9-4962-8045-A3BA6632D462}" dt="2026-10-23T18:23:04.720" v="922" actId="26606"/>
            <ac:spMkLst>
              <pc:docMk/>
              <pc:sldMasterMk cId="4178479349" sldId="2147483720"/>
              <pc:sldLayoutMk cId="1508070377" sldId="2147483725"/>
              <ac:spMk id="7" creationId="{006F37E0-D0CF-D8B3-2939-17B35CBF89B4}"/>
            </ac:spMkLst>
          </pc:spChg>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1913843471" sldId="2147483726"/>
          </pc:sldLayoutMkLst>
          <pc:spChg chg="mod">
            <ac:chgData name="Joy Njenga" userId="f3b4fb9c-9e5c-46da-986a-01470431b1ad" providerId="ADAL" clId="{FBCACD00-91D9-4962-8045-A3BA6632D462}" dt="2026-10-23T18:23:04.720" v="922" actId="26606"/>
            <ac:spMkLst>
              <pc:docMk/>
              <pc:sldMasterMk cId="4178479349" sldId="2147483720"/>
              <pc:sldLayoutMk cId="1913843471" sldId="2147483726"/>
              <ac:spMk id="3" creationId="{E700D461-FE20-54E8-A0F1-3858373D84E5}"/>
            </ac:spMkLst>
          </pc:spChg>
          <pc:spChg chg="mod">
            <ac:chgData name="Joy Njenga" userId="f3b4fb9c-9e5c-46da-986a-01470431b1ad" providerId="ADAL" clId="{FBCACD00-91D9-4962-8045-A3BA6632D462}" dt="2026-10-23T18:23:04.720" v="922" actId="26606"/>
            <ac:spMkLst>
              <pc:docMk/>
              <pc:sldMasterMk cId="4178479349" sldId="2147483720"/>
              <pc:sldLayoutMk cId="1913843471" sldId="2147483726"/>
              <ac:spMk id="4" creationId="{62A49268-B3DD-744D-FB29-2F44BF0F1B0D}"/>
            </ac:spMkLst>
          </pc:spChg>
          <pc:spChg chg="mod">
            <ac:chgData name="Joy Njenga" userId="f3b4fb9c-9e5c-46da-986a-01470431b1ad" providerId="ADAL" clId="{FBCACD00-91D9-4962-8045-A3BA6632D462}" dt="2026-10-23T18:23:04.720" v="922" actId="26606"/>
            <ac:spMkLst>
              <pc:docMk/>
              <pc:sldMasterMk cId="4178479349" sldId="2147483720"/>
              <pc:sldLayoutMk cId="1913843471" sldId="2147483726"/>
              <ac:spMk id="5" creationId="{DFA1EA8F-4FA0-41A8-D405-F50720A3455B}"/>
            </ac:spMkLst>
          </pc:spChg>
          <pc:spChg chg="mod">
            <ac:chgData name="Joy Njenga" userId="f3b4fb9c-9e5c-46da-986a-01470431b1ad" providerId="ADAL" clId="{FBCACD00-91D9-4962-8045-A3BA6632D462}" dt="2026-10-23T18:23:04.720" v="922" actId="26606"/>
            <ac:spMkLst>
              <pc:docMk/>
              <pc:sldMasterMk cId="4178479349" sldId="2147483720"/>
              <pc:sldLayoutMk cId="1913843471" sldId="2147483726"/>
              <ac:spMk id="6" creationId="{DBE2833B-0AB2-444E-9927-8091D694BC1F}"/>
            </ac:spMkLst>
          </pc:spChg>
          <pc:spChg chg="mod">
            <ac:chgData name="Joy Njenga" userId="f3b4fb9c-9e5c-46da-986a-01470431b1ad" providerId="ADAL" clId="{FBCACD00-91D9-4962-8045-A3BA6632D462}" dt="2026-10-23T18:23:04.720" v="922" actId="26606"/>
            <ac:spMkLst>
              <pc:docMk/>
              <pc:sldMasterMk cId="4178479349" sldId="2147483720"/>
              <pc:sldLayoutMk cId="1913843471" sldId="2147483726"/>
              <ac:spMk id="10" creationId="{EDF650F4-21B0-E64C-AB3C-C19142DAAC78}"/>
            </ac:spMkLst>
          </pc:spChg>
          <pc:spChg chg="mod">
            <ac:chgData name="Joy Njenga" userId="f3b4fb9c-9e5c-46da-986a-01470431b1ad" providerId="ADAL" clId="{FBCACD00-91D9-4962-8045-A3BA6632D462}" dt="2026-10-23T18:23:04.720" v="922" actId="26606"/>
            <ac:spMkLst>
              <pc:docMk/>
              <pc:sldMasterMk cId="4178479349" sldId="2147483720"/>
              <pc:sldLayoutMk cId="1913843471" sldId="2147483726"/>
              <ac:spMk id="11" creationId="{D5B602B6-0265-0152-C8F4-F7948B4978DA}"/>
            </ac:spMkLst>
          </pc:spChg>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1145859088" sldId="2147483727"/>
          </pc:sldLayoutMkLst>
          <pc:spChg chg="mod">
            <ac:chgData name="Joy Njenga" userId="f3b4fb9c-9e5c-46da-986a-01470431b1ad" providerId="ADAL" clId="{FBCACD00-91D9-4962-8045-A3BA6632D462}" dt="2026-10-23T18:23:04.720" v="922" actId="26606"/>
            <ac:spMkLst>
              <pc:docMk/>
              <pc:sldMasterMk cId="4178479349" sldId="2147483720"/>
              <pc:sldLayoutMk cId="1145859088" sldId="2147483727"/>
              <ac:spMk id="4" creationId="{62A49268-B3DD-744D-FB29-2F44BF0F1B0D}"/>
            </ac:spMkLst>
          </pc:spChg>
          <pc:spChg chg="mod">
            <ac:chgData name="Joy Njenga" userId="f3b4fb9c-9e5c-46da-986a-01470431b1ad" providerId="ADAL" clId="{FBCACD00-91D9-4962-8045-A3BA6632D462}" dt="2026-10-23T18:23:04.720" v="922" actId="26606"/>
            <ac:spMkLst>
              <pc:docMk/>
              <pc:sldMasterMk cId="4178479349" sldId="2147483720"/>
              <pc:sldLayoutMk cId="1145859088" sldId="2147483727"/>
              <ac:spMk id="5" creationId="{DFA1EA8F-4FA0-41A8-D405-F50720A3455B}"/>
            </ac:spMkLst>
          </pc:spChg>
          <pc:spChg chg="mod">
            <ac:chgData name="Joy Njenga" userId="f3b4fb9c-9e5c-46da-986a-01470431b1ad" providerId="ADAL" clId="{FBCACD00-91D9-4962-8045-A3BA6632D462}" dt="2026-10-23T18:23:04.720" v="922" actId="26606"/>
            <ac:spMkLst>
              <pc:docMk/>
              <pc:sldMasterMk cId="4178479349" sldId="2147483720"/>
              <pc:sldLayoutMk cId="1145859088" sldId="2147483727"/>
              <ac:spMk id="6" creationId="{DBE2833B-0AB2-444E-9927-8091D694BC1F}"/>
            </ac:spMkLst>
          </pc:spChg>
          <pc:spChg chg="mod">
            <ac:chgData name="Joy Njenga" userId="f3b4fb9c-9e5c-46da-986a-01470431b1ad" providerId="ADAL" clId="{FBCACD00-91D9-4962-8045-A3BA6632D462}" dt="2026-10-23T18:23:04.720" v="922" actId="26606"/>
            <ac:spMkLst>
              <pc:docMk/>
              <pc:sldMasterMk cId="4178479349" sldId="2147483720"/>
              <pc:sldLayoutMk cId="1145859088" sldId="2147483727"/>
              <ac:spMk id="14" creationId="{B27A77C2-B69E-C198-94E9-252E36906864}"/>
            </ac:spMkLst>
          </pc:spChg>
          <pc:spChg chg="mod">
            <ac:chgData name="Joy Njenga" userId="f3b4fb9c-9e5c-46da-986a-01470431b1ad" providerId="ADAL" clId="{FBCACD00-91D9-4962-8045-A3BA6632D462}" dt="2026-10-23T18:23:04.720" v="922" actId="26606"/>
            <ac:spMkLst>
              <pc:docMk/>
              <pc:sldMasterMk cId="4178479349" sldId="2147483720"/>
              <pc:sldLayoutMk cId="1145859088" sldId="2147483727"/>
              <ac:spMk id="17" creationId="{8D83F3A5-A269-5765-3620-C62809E04815}"/>
            </ac:spMkLst>
          </pc:spChg>
          <pc:spChg chg="mod">
            <ac:chgData name="Joy Njenga" userId="f3b4fb9c-9e5c-46da-986a-01470431b1ad" providerId="ADAL" clId="{FBCACD00-91D9-4962-8045-A3BA6632D462}" dt="2026-10-23T18:23:04.720" v="922" actId="26606"/>
            <ac:spMkLst>
              <pc:docMk/>
              <pc:sldMasterMk cId="4178479349" sldId="2147483720"/>
              <pc:sldLayoutMk cId="1145859088" sldId="2147483727"/>
              <ac:spMk id="21" creationId="{3122AB62-6B56-3F3E-1CFE-217EE1D42B3E}"/>
            </ac:spMkLst>
          </pc:spChg>
          <pc:spChg chg="mod">
            <ac:chgData name="Joy Njenga" userId="f3b4fb9c-9e5c-46da-986a-01470431b1ad" providerId="ADAL" clId="{FBCACD00-91D9-4962-8045-A3BA6632D462}" dt="2026-10-23T18:23:04.720" v="922" actId="26606"/>
            <ac:spMkLst>
              <pc:docMk/>
              <pc:sldMasterMk cId="4178479349" sldId="2147483720"/>
              <pc:sldLayoutMk cId="1145859088" sldId="2147483727"/>
              <ac:spMk id="22" creationId="{9CD6253C-CD7D-01EA-70FE-57F4CECF0381}"/>
            </ac:spMkLst>
          </pc:spChg>
          <pc:spChg chg="mod">
            <ac:chgData name="Joy Njenga" userId="f3b4fb9c-9e5c-46da-986a-01470431b1ad" providerId="ADAL" clId="{FBCACD00-91D9-4962-8045-A3BA6632D462}" dt="2026-10-23T18:23:04.720" v="922" actId="26606"/>
            <ac:spMkLst>
              <pc:docMk/>
              <pc:sldMasterMk cId="4178479349" sldId="2147483720"/>
              <pc:sldLayoutMk cId="1145859088" sldId="2147483727"/>
              <ac:spMk id="23" creationId="{E2CC8DC6-9469-0148-F94E-0D3EED436FC4}"/>
            </ac:spMkLst>
          </pc:spChg>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3577564207" sldId="2147483728"/>
          </pc:sldLayoutMkLst>
          <pc:spChg chg="mod">
            <ac:chgData name="Joy Njenga" userId="f3b4fb9c-9e5c-46da-986a-01470431b1ad" providerId="ADAL" clId="{FBCACD00-91D9-4962-8045-A3BA6632D462}" dt="2026-10-23T18:23:04.720" v="922" actId="26606"/>
            <ac:spMkLst>
              <pc:docMk/>
              <pc:sldMasterMk cId="4178479349" sldId="2147483720"/>
              <pc:sldLayoutMk cId="3577564207" sldId="2147483728"/>
              <ac:spMk id="4" creationId="{62A49268-B3DD-744D-FB29-2F44BF0F1B0D}"/>
            </ac:spMkLst>
          </pc:spChg>
          <pc:spChg chg="mod">
            <ac:chgData name="Joy Njenga" userId="f3b4fb9c-9e5c-46da-986a-01470431b1ad" providerId="ADAL" clId="{FBCACD00-91D9-4962-8045-A3BA6632D462}" dt="2026-10-23T18:23:04.720" v="922" actId="26606"/>
            <ac:spMkLst>
              <pc:docMk/>
              <pc:sldMasterMk cId="4178479349" sldId="2147483720"/>
              <pc:sldLayoutMk cId="3577564207" sldId="2147483728"/>
              <ac:spMk id="5" creationId="{DFA1EA8F-4FA0-41A8-D405-F50720A3455B}"/>
            </ac:spMkLst>
          </pc:spChg>
          <pc:spChg chg="mod">
            <ac:chgData name="Joy Njenga" userId="f3b4fb9c-9e5c-46da-986a-01470431b1ad" providerId="ADAL" clId="{FBCACD00-91D9-4962-8045-A3BA6632D462}" dt="2026-10-23T18:23:04.720" v="922" actId="26606"/>
            <ac:spMkLst>
              <pc:docMk/>
              <pc:sldMasterMk cId="4178479349" sldId="2147483720"/>
              <pc:sldLayoutMk cId="3577564207" sldId="2147483728"/>
              <ac:spMk id="6" creationId="{DBE2833B-0AB2-444E-9927-8091D694BC1F}"/>
            </ac:spMkLst>
          </pc:spChg>
          <pc:spChg chg="mod">
            <ac:chgData name="Joy Njenga" userId="f3b4fb9c-9e5c-46da-986a-01470431b1ad" providerId="ADAL" clId="{FBCACD00-91D9-4962-8045-A3BA6632D462}" dt="2026-10-23T18:23:04.720" v="922" actId="26606"/>
            <ac:spMkLst>
              <pc:docMk/>
              <pc:sldMasterMk cId="4178479349" sldId="2147483720"/>
              <pc:sldLayoutMk cId="3577564207" sldId="2147483728"/>
              <ac:spMk id="9" creationId="{C27197AE-58F7-D06B-5ADC-050C93891DDF}"/>
            </ac:spMkLst>
          </pc:spChg>
          <pc:spChg chg="mod">
            <ac:chgData name="Joy Njenga" userId="f3b4fb9c-9e5c-46da-986a-01470431b1ad" providerId="ADAL" clId="{FBCACD00-91D9-4962-8045-A3BA6632D462}" dt="2026-10-23T18:23:04.720" v="922" actId="26606"/>
            <ac:spMkLst>
              <pc:docMk/>
              <pc:sldMasterMk cId="4178479349" sldId="2147483720"/>
              <pc:sldLayoutMk cId="3577564207" sldId="2147483728"/>
              <ac:spMk id="13" creationId="{2FABA22B-4693-9376-62E5-8F0DC639D3EF}"/>
            </ac:spMkLst>
          </pc:spChg>
          <pc:spChg chg="mod">
            <ac:chgData name="Joy Njenga" userId="f3b4fb9c-9e5c-46da-986a-01470431b1ad" providerId="ADAL" clId="{FBCACD00-91D9-4962-8045-A3BA6632D462}" dt="2026-10-23T18:23:04.720" v="922" actId="26606"/>
            <ac:spMkLst>
              <pc:docMk/>
              <pc:sldMasterMk cId="4178479349" sldId="2147483720"/>
              <pc:sldLayoutMk cId="3577564207" sldId="2147483728"/>
              <ac:spMk id="15" creationId="{1C452F40-8CA2-214F-D98A-3F81F9064FE3}"/>
            </ac:spMkLst>
          </pc:spChg>
          <pc:spChg chg="mod">
            <ac:chgData name="Joy Njenga" userId="f3b4fb9c-9e5c-46da-986a-01470431b1ad" providerId="ADAL" clId="{FBCACD00-91D9-4962-8045-A3BA6632D462}" dt="2026-10-23T18:23:04.720" v="922" actId="26606"/>
            <ac:spMkLst>
              <pc:docMk/>
              <pc:sldMasterMk cId="4178479349" sldId="2147483720"/>
              <pc:sldLayoutMk cId="3577564207" sldId="2147483728"/>
              <ac:spMk id="16" creationId="{0ABFB129-50C8-DF8C-073B-ECF03A7A7D60}"/>
            </ac:spMkLst>
          </pc:spChg>
          <pc:spChg chg="mod">
            <ac:chgData name="Joy Njenga" userId="f3b4fb9c-9e5c-46da-986a-01470431b1ad" providerId="ADAL" clId="{FBCACD00-91D9-4962-8045-A3BA6632D462}" dt="2026-10-23T18:23:04.720" v="922" actId="26606"/>
            <ac:spMkLst>
              <pc:docMk/>
              <pc:sldMasterMk cId="4178479349" sldId="2147483720"/>
              <pc:sldLayoutMk cId="3577564207" sldId="2147483728"/>
              <ac:spMk id="18" creationId="{79218023-F8BB-BB7C-162F-7BED404FECBB}"/>
            </ac:spMkLst>
          </pc:spChg>
          <pc:spChg chg="mod">
            <ac:chgData name="Joy Njenga" userId="f3b4fb9c-9e5c-46da-986a-01470431b1ad" providerId="ADAL" clId="{FBCACD00-91D9-4962-8045-A3BA6632D462}" dt="2026-10-23T18:23:04.720" v="922" actId="26606"/>
            <ac:spMkLst>
              <pc:docMk/>
              <pc:sldMasterMk cId="4178479349" sldId="2147483720"/>
              <pc:sldLayoutMk cId="3577564207" sldId="2147483728"/>
              <ac:spMk id="19" creationId="{48120D07-035C-4FCA-BCF4-05776032BFE5}"/>
            </ac:spMkLst>
          </pc:spChg>
          <pc:spChg chg="mod">
            <ac:chgData name="Joy Njenga" userId="f3b4fb9c-9e5c-46da-986a-01470431b1ad" providerId="ADAL" clId="{FBCACD00-91D9-4962-8045-A3BA6632D462}" dt="2026-10-23T18:23:04.720" v="922" actId="26606"/>
            <ac:spMkLst>
              <pc:docMk/>
              <pc:sldMasterMk cId="4178479349" sldId="2147483720"/>
              <pc:sldLayoutMk cId="3577564207" sldId="2147483728"/>
              <ac:spMk id="20" creationId="{13181C11-A948-EAF0-5129-08272FEA7A10}"/>
            </ac:spMkLst>
          </pc:spChg>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3055373962" sldId="2147483729"/>
          </pc:sldLayoutMkLst>
          <pc:spChg chg="mod">
            <ac:chgData name="Joy Njenga" userId="f3b4fb9c-9e5c-46da-986a-01470431b1ad" providerId="ADAL" clId="{FBCACD00-91D9-4962-8045-A3BA6632D462}" dt="2026-10-23T18:23:04.720" v="922" actId="26606"/>
            <ac:spMkLst>
              <pc:docMk/>
              <pc:sldMasterMk cId="4178479349" sldId="2147483720"/>
              <pc:sldLayoutMk cId="3055373962" sldId="2147483729"/>
              <ac:spMk id="3" creationId="{119685AD-F63C-BFB5-C824-796EC9FE8E8A}"/>
            </ac:spMkLst>
          </pc:spChg>
          <pc:spChg chg="mod">
            <ac:chgData name="Joy Njenga" userId="f3b4fb9c-9e5c-46da-986a-01470431b1ad" providerId="ADAL" clId="{FBCACD00-91D9-4962-8045-A3BA6632D462}" dt="2026-10-23T18:23:04.720" v="922" actId="26606"/>
            <ac:spMkLst>
              <pc:docMk/>
              <pc:sldMasterMk cId="4178479349" sldId="2147483720"/>
              <pc:sldLayoutMk cId="3055373962" sldId="2147483729"/>
              <ac:spMk id="4" creationId="{62A49268-B3DD-744D-FB29-2F44BF0F1B0D}"/>
            </ac:spMkLst>
          </pc:spChg>
          <pc:spChg chg="mod">
            <ac:chgData name="Joy Njenga" userId="f3b4fb9c-9e5c-46da-986a-01470431b1ad" providerId="ADAL" clId="{FBCACD00-91D9-4962-8045-A3BA6632D462}" dt="2026-10-23T18:23:04.720" v="922" actId="26606"/>
            <ac:spMkLst>
              <pc:docMk/>
              <pc:sldMasterMk cId="4178479349" sldId="2147483720"/>
              <pc:sldLayoutMk cId="3055373962" sldId="2147483729"/>
              <ac:spMk id="5" creationId="{DFA1EA8F-4FA0-41A8-D405-F50720A3455B}"/>
            </ac:spMkLst>
          </pc:spChg>
          <pc:spChg chg="mod">
            <ac:chgData name="Joy Njenga" userId="f3b4fb9c-9e5c-46da-986a-01470431b1ad" providerId="ADAL" clId="{FBCACD00-91D9-4962-8045-A3BA6632D462}" dt="2026-10-23T18:23:04.720" v="922" actId="26606"/>
            <ac:spMkLst>
              <pc:docMk/>
              <pc:sldMasterMk cId="4178479349" sldId="2147483720"/>
              <pc:sldLayoutMk cId="3055373962" sldId="2147483729"/>
              <ac:spMk id="6" creationId="{DBE2833B-0AB2-444E-9927-8091D694BC1F}"/>
            </ac:spMkLst>
          </pc:spChg>
          <pc:spChg chg="mod">
            <ac:chgData name="Joy Njenga" userId="f3b4fb9c-9e5c-46da-986a-01470431b1ad" providerId="ADAL" clId="{FBCACD00-91D9-4962-8045-A3BA6632D462}" dt="2026-10-23T18:23:04.720" v="922" actId="26606"/>
            <ac:spMkLst>
              <pc:docMk/>
              <pc:sldMasterMk cId="4178479349" sldId="2147483720"/>
              <pc:sldLayoutMk cId="3055373962" sldId="2147483729"/>
              <ac:spMk id="16" creationId="{30A5DA5D-6920-379D-A315-09BBB9F6A075}"/>
            </ac:spMkLst>
          </pc:spChg>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2208971590" sldId="2147483730"/>
          </pc:sldLayoutMkLst>
          <pc:spChg chg="mod">
            <ac:chgData name="Joy Njenga" userId="f3b4fb9c-9e5c-46da-986a-01470431b1ad" providerId="ADAL" clId="{FBCACD00-91D9-4962-8045-A3BA6632D462}" dt="2026-10-23T18:23:04.720" v="922" actId="26606"/>
            <ac:spMkLst>
              <pc:docMk/>
              <pc:sldMasterMk cId="4178479349" sldId="2147483720"/>
              <pc:sldLayoutMk cId="2208971590" sldId="2147483730"/>
              <ac:spMk id="2" creationId="{92EA50A5-8C23-DCC7-4C01-0069818FB4D0}"/>
            </ac:spMkLst>
          </pc:spChg>
          <pc:spChg chg="mod">
            <ac:chgData name="Joy Njenga" userId="f3b4fb9c-9e5c-46da-986a-01470431b1ad" providerId="ADAL" clId="{FBCACD00-91D9-4962-8045-A3BA6632D462}" dt="2026-10-23T18:23:04.720" v="922" actId="26606"/>
            <ac:spMkLst>
              <pc:docMk/>
              <pc:sldMasterMk cId="4178479349" sldId="2147483720"/>
              <pc:sldLayoutMk cId="2208971590" sldId="2147483730"/>
              <ac:spMk id="4" creationId="{62A49268-B3DD-744D-FB29-2F44BF0F1B0D}"/>
            </ac:spMkLst>
          </pc:spChg>
          <pc:spChg chg="mod">
            <ac:chgData name="Joy Njenga" userId="f3b4fb9c-9e5c-46da-986a-01470431b1ad" providerId="ADAL" clId="{FBCACD00-91D9-4962-8045-A3BA6632D462}" dt="2026-10-23T18:23:04.720" v="922" actId="26606"/>
            <ac:spMkLst>
              <pc:docMk/>
              <pc:sldMasterMk cId="4178479349" sldId="2147483720"/>
              <pc:sldLayoutMk cId="2208971590" sldId="2147483730"/>
              <ac:spMk id="5" creationId="{DFA1EA8F-4FA0-41A8-D405-F50720A3455B}"/>
            </ac:spMkLst>
          </pc:spChg>
          <pc:spChg chg="mod">
            <ac:chgData name="Joy Njenga" userId="f3b4fb9c-9e5c-46da-986a-01470431b1ad" providerId="ADAL" clId="{FBCACD00-91D9-4962-8045-A3BA6632D462}" dt="2026-10-23T18:23:04.720" v="922" actId="26606"/>
            <ac:spMkLst>
              <pc:docMk/>
              <pc:sldMasterMk cId="4178479349" sldId="2147483720"/>
              <pc:sldLayoutMk cId="2208971590" sldId="2147483730"/>
              <ac:spMk id="6" creationId="{DBE2833B-0AB2-444E-9927-8091D694BC1F}"/>
            </ac:spMkLst>
          </pc:spChg>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3304285534" sldId="2147483731"/>
          </pc:sldLayoutMkLst>
          <pc:spChg chg="mod">
            <ac:chgData name="Joy Njenga" userId="f3b4fb9c-9e5c-46da-986a-01470431b1ad" providerId="ADAL" clId="{FBCACD00-91D9-4962-8045-A3BA6632D462}" dt="2026-10-23T18:23:04.720" v="922" actId="26606"/>
            <ac:spMkLst>
              <pc:docMk/>
              <pc:sldMasterMk cId="4178479349" sldId="2147483720"/>
              <pc:sldLayoutMk cId="3304285534" sldId="2147483731"/>
              <ac:spMk id="4" creationId="{62A49268-B3DD-744D-FB29-2F44BF0F1B0D}"/>
            </ac:spMkLst>
          </pc:spChg>
          <pc:spChg chg="mod">
            <ac:chgData name="Joy Njenga" userId="f3b4fb9c-9e5c-46da-986a-01470431b1ad" providerId="ADAL" clId="{FBCACD00-91D9-4962-8045-A3BA6632D462}" dt="2026-10-23T18:23:04.720" v="922" actId="26606"/>
            <ac:spMkLst>
              <pc:docMk/>
              <pc:sldMasterMk cId="4178479349" sldId="2147483720"/>
              <pc:sldLayoutMk cId="3304285534" sldId="2147483731"/>
              <ac:spMk id="5" creationId="{DFA1EA8F-4FA0-41A8-D405-F50720A3455B}"/>
            </ac:spMkLst>
          </pc:spChg>
          <pc:spChg chg="mod">
            <ac:chgData name="Joy Njenga" userId="f3b4fb9c-9e5c-46da-986a-01470431b1ad" providerId="ADAL" clId="{FBCACD00-91D9-4962-8045-A3BA6632D462}" dt="2026-10-23T18:23:04.720" v="922" actId="26606"/>
            <ac:spMkLst>
              <pc:docMk/>
              <pc:sldMasterMk cId="4178479349" sldId="2147483720"/>
              <pc:sldLayoutMk cId="3304285534" sldId="2147483731"/>
              <ac:spMk id="6" creationId="{DBE2833B-0AB2-444E-9927-8091D694BC1F}"/>
            </ac:spMkLst>
          </pc:spChg>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2146123827" sldId="2147483732"/>
          </pc:sldLayoutMkLst>
          <pc:spChg chg="mod">
            <ac:chgData name="Joy Njenga" userId="f3b4fb9c-9e5c-46da-986a-01470431b1ad" providerId="ADAL" clId="{FBCACD00-91D9-4962-8045-A3BA6632D462}" dt="2026-10-23T18:23:04.720" v="922" actId="26606"/>
            <ac:spMkLst>
              <pc:docMk/>
              <pc:sldMasterMk cId="4178479349" sldId="2147483720"/>
              <pc:sldLayoutMk cId="2146123827" sldId="2147483732"/>
              <ac:spMk id="3" creationId="{EB6ACBBA-3904-C0D0-8402-66B99EACF679}"/>
            </ac:spMkLst>
          </pc:spChg>
          <pc:spChg chg="mod">
            <ac:chgData name="Joy Njenga" userId="f3b4fb9c-9e5c-46da-986a-01470431b1ad" providerId="ADAL" clId="{FBCACD00-91D9-4962-8045-A3BA6632D462}" dt="2026-10-23T18:23:04.720" v="922" actId="26606"/>
            <ac:spMkLst>
              <pc:docMk/>
              <pc:sldMasterMk cId="4178479349" sldId="2147483720"/>
              <pc:sldLayoutMk cId="2146123827" sldId="2147483732"/>
              <ac:spMk id="4" creationId="{62A49268-B3DD-744D-FB29-2F44BF0F1B0D}"/>
            </ac:spMkLst>
          </pc:spChg>
          <pc:spChg chg="mod">
            <ac:chgData name="Joy Njenga" userId="f3b4fb9c-9e5c-46da-986a-01470431b1ad" providerId="ADAL" clId="{FBCACD00-91D9-4962-8045-A3BA6632D462}" dt="2026-10-23T18:23:04.720" v="922" actId="26606"/>
            <ac:spMkLst>
              <pc:docMk/>
              <pc:sldMasterMk cId="4178479349" sldId="2147483720"/>
              <pc:sldLayoutMk cId="2146123827" sldId="2147483732"/>
              <ac:spMk id="5" creationId="{DFA1EA8F-4FA0-41A8-D405-F50720A3455B}"/>
            </ac:spMkLst>
          </pc:spChg>
          <pc:spChg chg="mod">
            <ac:chgData name="Joy Njenga" userId="f3b4fb9c-9e5c-46da-986a-01470431b1ad" providerId="ADAL" clId="{FBCACD00-91D9-4962-8045-A3BA6632D462}" dt="2026-10-23T18:23:04.720" v="922" actId="26606"/>
            <ac:spMkLst>
              <pc:docMk/>
              <pc:sldMasterMk cId="4178479349" sldId="2147483720"/>
              <pc:sldLayoutMk cId="2146123827" sldId="2147483732"/>
              <ac:spMk id="6" creationId="{DBE2833B-0AB2-444E-9927-8091D694BC1F}"/>
            </ac:spMkLst>
          </pc:spChg>
          <pc:spChg chg="mod">
            <ac:chgData name="Joy Njenga" userId="f3b4fb9c-9e5c-46da-986a-01470431b1ad" providerId="ADAL" clId="{FBCACD00-91D9-4962-8045-A3BA6632D462}" dt="2026-10-23T18:23:04.720" v="922" actId="26606"/>
            <ac:spMkLst>
              <pc:docMk/>
              <pc:sldMasterMk cId="4178479349" sldId="2147483720"/>
              <pc:sldLayoutMk cId="2146123827" sldId="2147483732"/>
              <ac:spMk id="8" creationId="{D7FF7A77-7B6F-68FB-472D-4E6B8001D153}"/>
            </ac:spMkLst>
          </pc:spChg>
          <pc:spChg chg="mod">
            <ac:chgData name="Joy Njenga" userId="f3b4fb9c-9e5c-46da-986a-01470431b1ad" providerId="ADAL" clId="{FBCACD00-91D9-4962-8045-A3BA6632D462}" dt="2026-10-23T18:23:04.720" v="922" actId="26606"/>
            <ac:spMkLst>
              <pc:docMk/>
              <pc:sldMasterMk cId="4178479349" sldId="2147483720"/>
              <pc:sldLayoutMk cId="2146123827" sldId="2147483732"/>
              <ac:spMk id="9" creationId="{B793E08B-2841-748E-5292-02FED55B7AA9}"/>
            </ac:spMkLst>
          </pc:spChg>
          <pc:spChg chg="mod">
            <ac:chgData name="Joy Njenga" userId="f3b4fb9c-9e5c-46da-986a-01470431b1ad" providerId="ADAL" clId="{FBCACD00-91D9-4962-8045-A3BA6632D462}" dt="2026-10-23T18:23:04.720" v="922" actId="26606"/>
            <ac:spMkLst>
              <pc:docMk/>
              <pc:sldMasterMk cId="4178479349" sldId="2147483720"/>
              <pc:sldLayoutMk cId="2146123827" sldId="2147483732"/>
              <ac:spMk id="10" creationId="{BD87DF1D-F54C-381D-C4C9-C95F62780DED}"/>
            </ac:spMkLst>
          </pc:spChg>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101963523" sldId="2147483733"/>
          </pc:sldLayoutMkLst>
          <pc:spChg chg="mod">
            <ac:chgData name="Joy Njenga" userId="f3b4fb9c-9e5c-46da-986a-01470431b1ad" providerId="ADAL" clId="{FBCACD00-91D9-4962-8045-A3BA6632D462}" dt="2026-10-23T18:23:04.720" v="922" actId="26606"/>
            <ac:spMkLst>
              <pc:docMk/>
              <pc:sldMasterMk cId="4178479349" sldId="2147483720"/>
              <pc:sldLayoutMk cId="101963523" sldId="2147483733"/>
              <ac:spMk id="497" creationId="{AB817A88-2058-8DE2-B569-7E4AD67600EE}"/>
            </ac:spMkLst>
          </pc:spChg>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3821460677" sldId="2147483734"/>
          </pc:sldLayoutMkLst>
          <pc:spChg chg="mod">
            <ac:chgData name="Joy Njenga" userId="f3b4fb9c-9e5c-46da-986a-01470431b1ad" providerId="ADAL" clId="{FBCACD00-91D9-4962-8045-A3BA6632D462}" dt="2026-10-23T18:23:04.720" v="922" actId="26606"/>
            <ac:spMkLst>
              <pc:docMk/>
              <pc:sldMasterMk cId="4178479349" sldId="2147483720"/>
              <pc:sldLayoutMk cId="3821460677" sldId="2147483734"/>
              <ac:spMk id="2" creationId="{FF18AAD6-5E60-9CD5-F211-531D7882C014}"/>
            </ac:spMkLst>
          </pc:spChg>
        </pc:sldLayoutChg>
        <pc:sldLayoutChg chg="mod ord">
          <pc:chgData name="Joy Njenga" userId="f3b4fb9c-9e5c-46da-986a-01470431b1ad" providerId="ADAL" clId="{FBCACD00-91D9-4962-8045-A3BA6632D462}" dt="2026-10-23T18:23:04.720" v="922" actId="26606"/>
          <pc:sldLayoutMkLst>
            <pc:docMk/>
            <pc:sldMasterMk cId="4178479349" sldId="2147483720"/>
            <pc:sldLayoutMk cId="4073361372" sldId="2147483735"/>
          </pc:sldLayoutMkLst>
        </pc:sldLayoutChg>
        <pc:sldLayoutChg chg="modSp mod ord">
          <pc:chgData name="Joy Njenga" userId="f3b4fb9c-9e5c-46da-986a-01470431b1ad" providerId="ADAL" clId="{FBCACD00-91D9-4962-8045-A3BA6632D462}" dt="2026-10-23T18:23:04.720" v="922" actId="26606"/>
          <pc:sldLayoutMkLst>
            <pc:docMk/>
            <pc:sldMasterMk cId="4178479349" sldId="2147483720"/>
            <pc:sldLayoutMk cId="4069777679" sldId="2147483736"/>
          </pc:sldLayoutMkLst>
          <pc:spChg chg="mod">
            <ac:chgData name="Joy Njenga" userId="f3b4fb9c-9e5c-46da-986a-01470431b1ad" providerId="ADAL" clId="{FBCACD00-91D9-4962-8045-A3BA6632D462}" dt="2026-10-23T18:23:04.720" v="922" actId="26606"/>
            <ac:spMkLst>
              <pc:docMk/>
              <pc:sldMasterMk cId="4178479349" sldId="2147483720"/>
              <pc:sldLayoutMk cId="4069777679" sldId="2147483736"/>
              <ac:spMk id="4" creationId="{62A49268-B3DD-744D-FB29-2F44BF0F1B0D}"/>
            </ac:spMkLst>
          </pc:spChg>
          <pc:spChg chg="mod">
            <ac:chgData name="Joy Njenga" userId="f3b4fb9c-9e5c-46da-986a-01470431b1ad" providerId="ADAL" clId="{FBCACD00-91D9-4962-8045-A3BA6632D462}" dt="2026-10-23T18:23:04.720" v="922" actId="26606"/>
            <ac:spMkLst>
              <pc:docMk/>
              <pc:sldMasterMk cId="4178479349" sldId="2147483720"/>
              <pc:sldLayoutMk cId="4069777679" sldId="2147483736"/>
              <ac:spMk id="5" creationId="{DFA1EA8F-4FA0-41A8-D405-F50720A3455B}"/>
            </ac:spMkLst>
          </pc:spChg>
          <pc:spChg chg="mod">
            <ac:chgData name="Joy Njenga" userId="f3b4fb9c-9e5c-46da-986a-01470431b1ad" providerId="ADAL" clId="{FBCACD00-91D9-4962-8045-A3BA6632D462}" dt="2026-10-23T18:23:04.720" v="922" actId="26606"/>
            <ac:spMkLst>
              <pc:docMk/>
              <pc:sldMasterMk cId="4178479349" sldId="2147483720"/>
              <pc:sldLayoutMk cId="4069777679" sldId="2147483736"/>
              <ac:spMk id="6" creationId="{DBE2833B-0AB2-444E-9927-8091D694BC1F}"/>
            </ac:spMkLst>
          </pc:spChg>
          <pc:spChg chg="mod">
            <ac:chgData name="Joy Njenga" userId="f3b4fb9c-9e5c-46da-986a-01470431b1ad" providerId="ADAL" clId="{FBCACD00-91D9-4962-8045-A3BA6632D462}" dt="2026-10-23T18:23:04.720" v="922" actId="26606"/>
            <ac:spMkLst>
              <pc:docMk/>
              <pc:sldMasterMk cId="4178479349" sldId="2147483720"/>
              <pc:sldLayoutMk cId="4069777679" sldId="2147483736"/>
              <ac:spMk id="29" creationId="{26E0D7A8-5923-7DCC-C705-75FEA905B5FD}"/>
            </ac:spMkLst>
          </pc:spChg>
          <pc:spChg chg="mod">
            <ac:chgData name="Joy Njenga" userId="f3b4fb9c-9e5c-46da-986a-01470431b1ad" providerId="ADAL" clId="{FBCACD00-91D9-4962-8045-A3BA6632D462}" dt="2026-10-23T18:23:04.720" v="922" actId="26606"/>
            <ac:spMkLst>
              <pc:docMk/>
              <pc:sldMasterMk cId="4178479349" sldId="2147483720"/>
              <pc:sldLayoutMk cId="4069777679" sldId="2147483736"/>
              <ac:spMk id="34" creationId="{4153D83A-F55A-40C3-E114-AB8D9D9F7F1C}"/>
            </ac:spMkLst>
          </pc:spChg>
          <pc:spChg chg="mod">
            <ac:chgData name="Joy Njenga" userId="f3b4fb9c-9e5c-46da-986a-01470431b1ad" providerId="ADAL" clId="{FBCACD00-91D9-4962-8045-A3BA6632D462}" dt="2026-10-23T18:23:04.720" v="922" actId="26606"/>
            <ac:spMkLst>
              <pc:docMk/>
              <pc:sldMasterMk cId="4178479349" sldId="2147483720"/>
              <pc:sldLayoutMk cId="4069777679" sldId="2147483736"/>
              <ac:spMk id="35" creationId="{52FAF8DD-C5CE-5CE2-AD62-9CB3D08F38FF}"/>
            </ac:spMkLst>
          </pc:spChg>
          <pc:spChg chg="mod">
            <ac:chgData name="Joy Njenga" userId="f3b4fb9c-9e5c-46da-986a-01470431b1ad" providerId="ADAL" clId="{FBCACD00-91D9-4962-8045-A3BA6632D462}" dt="2026-10-23T18:23:04.720" v="922" actId="26606"/>
            <ac:spMkLst>
              <pc:docMk/>
              <pc:sldMasterMk cId="4178479349" sldId="2147483720"/>
              <pc:sldLayoutMk cId="4069777679" sldId="2147483736"/>
              <ac:spMk id="36" creationId="{E640FDA8-F0BA-48A6-6C7B-FB5B03DEAD6C}"/>
            </ac:spMkLst>
          </pc:spChg>
          <pc:spChg chg="mod">
            <ac:chgData name="Joy Njenga" userId="f3b4fb9c-9e5c-46da-986a-01470431b1ad" providerId="ADAL" clId="{FBCACD00-91D9-4962-8045-A3BA6632D462}" dt="2026-10-23T18:23:04.720" v="922" actId="26606"/>
            <ac:spMkLst>
              <pc:docMk/>
              <pc:sldMasterMk cId="4178479349" sldId="2147483720"/>
              <pc:sldLayoutMk cId="4069777679" sldId="2147483736"/>
              <ac:spMk id="37" creationId="{12ACF18F-0BA1-8D93-DB95-3506B1FE174D}"/>
            </ac:spMkLst>
          </pc:spChg>
        </pc:sldLayoutChg>
      </pc:sldMasterChg>
    </pc:docChg>
  </pc:docChgLst>
  <pc:docChgLst>
    <pc:chgData name="Tim Perez" userId="a7c73369-2010-42c2-aaac-63a04480c1bd" providerId="ADAL" clId="{ED51EB6F-8FFE-541F-841C-549386D4EDDD}"/>
    <pc:docChg chg="undo custSel modSld">
      <pc:chgData name="Tim Perez" userId="a7c73369-2010-42c2-aaac-63a04480c1bd" providerId="ADAL" clId="{ED51EB6F-8FFE-541F-841C-549386D4EDDD}" dt="2026-10-27T14:04:41.479" v="101" actId="1076"/>
      <pc:docMkLst>
        <pc:docMk/>
      </pc:docMkLst>
      <pc:sldChg chg="addSp delSp modSp mod">
        <pc:chgData name="Tim Perez" userId="a7c73369-2010-42c2-aaac-63a04480c1bd" providerId="ADAL" clId="{ED51EB6F-8FFE-541F-841C-549386D4EDDD}" dt="2026-10-26T14:07:31.396" v="11"/>
        <pc:sldMkLst>
          <pc:docMk/>
          <pc:sldMk cId="3143901881" sldId="257"/>
        </pc:sldMkLst>
      </pc:sldChg>
      <pc:sldChg chg="modSp mod">
        <pc:chgData name="Tim Perez" userId="a7c73369-2010-42c2-aaac-63a04480c1bd" providerId="ADAL" clId="{ED51EB6F-8FFE-541F-841C-549386D4EDDD}" dt="2026-10-27T13:27:59.059" v="46" actId="2711"/>
        <pc:sldMkLst>
          <pc:docMk/>
          <pc:sldMk cId="1914695594" sldId="298"/>
        </pc:sldMkLst>
        <pc:spChg chg="mod">
          <ac:chgData name="Tim Perez" userId="a7c73369-2010-42c2-aaac-63a04480c1bd" providerId="ADAL" clId="{ED51EB6F-8FFE-541F-841C-549386D4EDDD}" dt="2026-10-27T13:27:59.059" v="46" actId="2711"/>
          <ac:spMkLst>
            <pc:docMk/>
            <pc:sldMk cId="1914695594" sldId="298"/>
            <ac:spMk id="215" creationId="{113A32F8-C91C-04AA-3FE9-306E30440ED4}"/>
          </ac:spMkLst>
        </pc:spChg>
      </pc:sldChg>
      <pc:sldChg chg="modSp mod">
        <pc:chgData name="Tim Perez" userId="a7c73369-2010-42c2-aaac-63a04480c1bd" providerId="ADAL" clId="{ED51EB6F-8FFE-541F-841C-549386D4EDDD}" dt="2026-10-27T13:39:57.990" v="51" actId="20577"/>
        <pc:sldMkLst>
          <pc:docMk/>
          <pc:sldMk cId="1611245116" sldId="310"/>
        </pc:sldMkLst>
        <pc:spChg chg="mod">
          <ac:chgData name="Tim Perez" userId="a7c73369-2010-42c2-aaac-63a04480c1bd" providerId="ADAL" clId="{ED51EB6F-8FFE-541F-841C-549386D4EDDD}" dt="2026-10-27T13:39:57.990" v="51" actId="20577"/>
          <ac:spMkLst>
            <pc:docMk/>
            <pc:sldMk cId="1611245116" sldId="310"/>
            <ac:spMk id="5" creationId="{73389F56-4679-21FB-D20F-725D6F21E770}"/>
          </ac:spMkLst>
        </pc:spChg>
      </pc:sldChg>
      <pc:sldChg chg="modSp mod">
        <pc:chgData name="Tim Perez" userId="a7c73369-2010-42c2-aaac-63a04480c1bd" providerId="ADAL" clId="{ED51EB6F-8FFE-541F-841C-549386D4EDDD}" dt="2026-10-27T14:00:06.284" v="83" actId="207"/>
        <pc:sldMkLst>
          <pc:docMk/>
          <pc:sldMk cId="2301808041" sldId="317"/>
        </pc:sldMkLst>
        <pc:spChg chg="mod">
          <ac:chgData name="Tim Perez" userId="a7c73369-2010-42c2-aaac-63a04480c1bd" providerId="ADAL" clId="{ED51EB6F-8FFE-541F-841C-549386D4EDDD}" dt="2026-10-27T14:00:06.284" v="83" actId="207"/>
          <ac:spMkLst>
            <pc:docMk/>
            <pc:sldMk cId="2301808041" sldId="317"/>
            <ac:spMk id="3" creationId="{89E46ADA-167A-C3DE-3BA6-4B230D5AF596}"/>
          </ac:spMkLst>
        </pc:spChg>
        <pc:spChg chg="mod">
          <ac:chgData name="Tim Perez" userId="a7c73369-2010-42c2-aaac-63a04480c1bd" providerId="ADAL" clId="{ED51EB6F-8FFE-541F-841C-549386D4EDDD}" dt="2026-10-27T13:22:35.418" v="25" actId="14100"/>
          <ac:spMkLst>
            <pc:docMk/>
            <pc:sldMk cId="2301808041" sldId="317"/>
            <ac:spMk id="21" creationId="{25CA2CC6-2189-CDF9-2C2B-4B3F7E154AFE}"/>
          </ac:spMkLst>
        </pc:spChg>
      </pc:sldChg>
      <pc:sldChg chg="addSp delSp modSp mod">
        <pc:chgData name="Tim Perez" userId="a7c73369-2010-42c2-aaac-63a04480c1bd" providerId="ADAL" clId="{ED51EB6F-8FFE-541F-841C-549386D4EDDD}" dt="2026-10-27T13:58:51.826" v="71" actId="207"/>
        <pc:sldMkLst>
          <pc:docMk/>
          <pc:sldMk cId="2481594723" sldId="328"/>
        </pc:sldMkLst>
        <pc:spChg chg="mod">
          <ac:chgData name="Tim Perez" userId="a7c73369-2010-42c2-aaac-63a04480c1bd" providerId="ADAL" clId="{ED51EB6F-8FFE-541F-841C-549386D4EDDD}" dt="2026-10-27T13:58:51.826" v="71" actId="207"/>
          <ac:spMkLst>
            <pc:docMk/>
            <pc:sldMk cId="2481594723" sldId="328"/>
            <ac:spMk id="5" creationId="{B0E42D81-7621-1D27-2178-4AEFEE7D77D8}"/>
          </ac:spMkLst>
        </pc:spChg>
        <pc:spChg chg="mod">
          <ac:chgData name="Tim Perez" userId="a7c73369-2010-42c2-aaac-63a04480c1bd" providerId="ADAL" clId="{ED51EB6F-8FFE-541F-841C-549386D4EDDD}" dt="2026-10-27T13:58:43.492" v="68" actId="207"/>
          <ac:spMkLst>
            <pc:docMk/>
            <pc:sldMk cId="2481594723" sldId="328"/>
            <ac:spMk id="8" creationId="{38F956CE-8182-6238-BDBA-8B9BCC0764BB}"/>
          </ac:spMkLst>
        </pc:spChg>
        <pc:spChg chg="mod">
          <ac:chgData name="Tim Perez" userId="a7c73369-2010-42c2-aaac-63a04480c1bd" providerId="ADAL" clId="{ED51EB6F-8FFE-541F-841C-549386D4EDDD}" dt="2026-10-27T13:58:43.492" v="68" actId="207"/>
          <ac:spMkLst>
            <pc:docMk/>
            <pc:sldMk cId="2481594723" sldId="328"/>
            <ac:spMk id="9" creationId="{D9FEF2B6-DD85-9EDF-F638-FA6EE276B85E}"/>
          </ac:spMkLst>
        </pc:spChg>
        <pc:spChg chg="mod">
          <ac:chgData name="Tim Perez" userId="a7c73369-2010-42c2-aaac-63a04480c1bd" providerId="ADAL" clId="{ED51EB6F-8FFE-541F-841C-549386D4EDDD}" dt="2026-10-27T13:58:43.492" v="68" actId="207"/>
          <ac:spMkLst>
            <pc:docMk/>
            <pc:sldMk cId="2481594723" sldId="328"/>
            <ac:spMk id="10" creationId="{B193EA66-7496-2A40-84EE-51222447FBC1}"/>
          </ac:spMkLst>
        </pc:spChg>
        <pc:spChg chg="mod">
          <ac:chgData name="Tim Perez" userId="a7c73369-2010-42c2-aaac-63a04480c1bd" providerId="ADAL" clId="{ED51EB6F-8FFE-541F-841C-549386D4EDDD}" dt="2026-10-27T13:58:43.492" v="68" actId="207"/>
          <ac:spMkLst>
            <pc:docMk/>
            <pc:sldMk cId="2481594723" sldId="328"/>
            <ac:spMk id="11" creationId="{12ADBE92-DE0D-9E52-4A28-6B430AC6285C}"/>
          </ac:spMkLst>
        </pc:spChg>
      </pc:sldChg>
      <pc:sldChg chg="modSp mod">
        <pc:chgData name="Tim Perez" userId="a7c73369-2010-42c2-aaac-63a04480c1bd" providerId="ADAL" clId="{ED51EB6F-8FFE-541F-841C-549386D4EDDD}" dt="2026-10-27T13:40:03.087" v="55" actId="20577"/>
        <pc:sldMkLst>
          <pc:docMk/>
          <pc:sldMk cId="1386092796" sldId="329"/>
        </pc:sldMkLst>
        <pc:spChg chg="mod">
          <ac:chgData name="Tim Perez" userId="a7c73369-2010-42c2-aaac-63a04480c1bd" providerId="ADAL" clId="{ED51EB6F-8FFE-541F-841C-549386D4EDDD}" dt="2026-10-27T13:40:03.087" v="55" actId="20577"/>
          <ac:spMkLst>
            <pc:docMk/>
            <pc:sldMk cId="1386092796" sldId="329"/>
            <ac:spMk id="5" creationId="{91721072-3348-5A55-B8D7-235CFCA642D1}"/>
          </ac:spMkLst>
        </pc:spChg>
      </pc:sldChg>
      <pc:sldChg chg="modSp mod">
        <pc:chgData name="Tim Perez" userId="a7c73369-2010-42c2-aaac-63a04480c1bd" providerId="ADAL" clId="{ED51EB6F-8FFE-541F-841C-549386D4EDDD}" dt="2026-10-27T13:24:36.822" v="27" actId="2711"/>
        <pc:sldMkLst>
          <pc:docMk/>
          <pc:sldMk cId="1492715677" sldId="339"/>
        </pc:sldMkLst>
        <pc:spChg chg="mod">
          <ac:chgData name="Tim Perez" userId="a7c73369-2010-42c2-aaac-63a04480c1bd" providerId="ADAL" clId="{ED51EB6F-8FFE-541F-841C-549386D4EDDD}" dt="2026-10-27T13:24:36.822" v="27" actId="2711"/>
          <ac:spMkLst>
            <pc:docMk/>
            <pc:sldMk cId="1492715677" sldId="339"/>
            <ac:spMk id="11" creationId="{0CC87CAC-F96C-3795-1B68-E15278D28E97}"/>
          </ac:spMkLst>
        </pc:spChg>
      </pc:sldChg>
      <pc:sldChg chg="modSp mod">
        <pc:chgData name="Tim Perez" userId="a7c73369-2010-42c2-aaac-63a04480c1bd" providerId="ADAL" clId="{ED51EB6F-8FFE-541F-841C-549386D4EDDD}" dt="2026-10-27T13:22:18.876" v="21" actId="207"/>
        <pc:sldMkLst>
          <pc:docMk/>
          <pc:sldMk cId="2857564242" sldId="345"/>
        </pc:sldMkLst>
        <pc:spChg chg="mod">
          <ac:chgData name="Tim Perez" userId="a7c73369-2010-42c2-aaac-63a04480c1bd" providerId="ADAL" clId="{ED51EB6F-8FFE-541F-841C-549386D4EDDD}" dt="2026-10-27T13:22:18.876" v="21" actId="207"/>
          <ac:spMkLst>
            <pc:docMk/>
            <pc:sldMk cId="2857564242" sldId="345"/>
            <ac:spMk id="4" creationId="{433959FF-F96D-259C-67F7-E64EDE4B2681}"/>
          </ac:spMkLst>
        </pc:spChg>
      </pc:sldChg>
      <pc:sldChg chg="modSp mod">
        <pc:chgData name="Tim Perez" userId="a7c73369-2010-42c2-aaac-63a04480c1bd" providerId="ADAL" clId="{ED51EB6F-8FFE-541F-841C-549386D4EDDD}" dt="2026-10-27T13:28:07.362" v="47" actId="2711"/>
        <pc:sldMkLst>
          <pc:docMk/>
          <pc:sldMk cId="2281406784" sldId="346"/>
        </pc:sldMkLst>
        <pc:spChg chg="mod">
          <ac:chgData name="Tim Perez" userId="a7c73369-2010-42c2-aaac-63a04480c1bd" providerId="ADAL" clId="{ED51EB6F-8FFE-541F-841C-549386D4EDDD}" dt="2026-10-27T13:28:07.362" v="47" actId="2711"/>
          <ac:spMkLst>
            <pc:docMk/>
            <pc:sldMk cId="2281406784" sldId="346"/>
            <ac:spMk id="3" creationId="{3CBE81A7-3A74-A3BE-7112-AF93C42530D1}"/>
          </ac:spMkLst>
        </pc:spChg>
      </pc:sldChg>
      <pc:sldChg chg="modSp mod">
        <pc:chgData name="Tim Perez" userId="a7c73369-2010-42c2-aaac-63a04480c1bd" providerId="ADAL" clId="{ED51EB6F-8FFE-541F-841C-549386D4EDDD}" dt="2026-10-27T13:25:49.605" v="38" actId="2711"/>
        <pc:sldMkLst>
          <pc:docMk/>
          <pc:sldMk cId="1456584356" sldId="350"/>
        </pc:sldMkLst>
        <pc:spChg chg="mod">
          <ac:chgData name="Tim Perez" userId="a7c73369-2010-42c2-aaac-63a04480c1bd" providerId="ADAL" clId="{ED51EB6F-8FFE-541F-841C-549386D4EDDD}" dt="2026-10-27T13:25:49.605" v="38" actId="2711"/>
          <ac:spMkLst>
            <pc:docMk/>
            <pc:sldMk cId="1456584356" sldId="350"/>
            <ac:spMk id="3" creationId="{16206CC0-89C1-6819-3466-6BFBBF0B280B}"/>
          </ac:spMkLst>
        </pc:spChg>
      </pc:sldChg>
      <pc:sldChg chg="modSp mod">
        <pc:chgData name="Tim Perez" userId="a7c73369-2010-42c2-aaac-63a04480c1bd" providerId="ADAL" clId="{ED51EB6F-8FFE-541F-841C-549386D4EDDD}" dt="2026-10-27T13:56:53.771" v="62" actId="13926"/>
        <pc:sldMkLst>
          <pc:docMk/>
          <pc:sldMk cId="3990268551" sldId="357"/>
        </pc:sldMkLst>
        <pc:spChg chg="mod">
          <ac:chgData name="Tim Perez" userId="a7c73369-2010-42c2-aaac-63a04480c1bd" providerId="ADAL" clId="{ED51EB6F-8FFE-541F-841C-549386D4EDDD}" dt="2026-10-27T13:56:53.771" v="62" actId="13926"/>
          <ac:spMkLst>
            <pc:docMk/>
            <pc:sldMk cId="3990268551" sldId="357"/>
            <ac:spMk id="6" creationId="{93EDA8FD-40B0-EE4C-C6D2-FEF28ED360F0}"/>
          </ac:spMkLst>
        </pc:spChg>
      </pc:sldChg>
      <pc:sldChg chg="addSp delSp modSp mod">
        <pc:chgData name="Tim Perez" userId="a7c73369-2010-42c2-aaac-63a04480c1bd" providerId="ADAL" clId="{ED51EB6F-8FFE-541F-841C-549386D4EDDD}" dt="2026-10-27T14:04:41.479" v="101" actId="1076"/>
        <pc:sldMkLst>
          <pc:docMk/>
          <pc:sldMk cId="1386580187" sldId="358"/>
        </pc:sldMkLst>
        <pc:spChg chg="mod">
          <ac:chgData name="Tim Perez" userId="a7c73369-2010-42c2-aaac-63a04480c1bd" providerId="ADAL" clId="{ED51EB6F-8FFE-541F-841C-549386D4EDDD}" dt="2026-10-27T14:04:41.479" v="101" actId="1076"/>
          <ac:spMkLst>
            <pc:docMk/>
            <pc:sldMk cId="1386580187" sldId="358"/>
            <ac:spMk id="18" creationId="{62FBEB1C-26FB-33C3-8154-1E68DB4D1502}"/>
          </ac:spMkLst>
        </pc:spChg>
        <pc:picChg chg="add mod">
          <ac:chgData name="Tim Perez" userId="a7c73369-2010-42c2-aaac-63a04480c1bd" providerId="ADAL" clId="{ED51EB6F-8FFE-541F-841C-549386D4EDDD}" dt="2026-10-27T14:04:41.479" v="101" actId="1076"/>
          <ac:picMkLst>
            <pc:docMk/>
            <pc:sldMk cId="1386580187" sldId="358"/>
            <ac:picMk id="3" creationId="{0EEB824D-7456-CE71-E84E-2B6BE7CDA329}"/>
          </ac:picMkLst>
        </pc:picChg>
        <pc:picChg chg="mod">
          <ac:chgData name="Tim Perez" userId="a7c73369-2010-42c2-aaac-63a04480c1bd" providerId="ADAL" clId="{ED51EB6F-8FFE-541F-841C-549386D4EDDD}" dt="2026-10-27T14:04:41.479" v="101" actId="1076"/>
          <ac:picMkLst>
            <pc:docMk/>
            <pc:sldMk cId="1386580187" sldId="358"/>
            <ac:picMk id="6" creationId="{986DB672-141C-E51A-22D7-3B2DA013F6E8}"/>
          </ac:picMkLst>
        </pc:picChg>
        <pc:picChg chg="mod">
          <ac:chgData name="Tim Perez" userId="a7c73369-2010-42c2-aaac-63a04480c1bd" providerId="ADAL" clId="{ED51EB6F-8FFE-541F-841C-549386D4EDDD}" dt="2026-10-27T14:04:41.479" v="101" actId="1076"/>
          <ac:picMkLst>
            <pc:docMk/>
            <pc:sldMk cId="1386580187" sldId="358"/>
            <ac:picMk id="15" creationId="{F4563F3C-6C71-C737-5185-717412F055EB}"/>
          </ac:picMkLst>
        </pc:picChg>
      </pc:sldChg>
      <pc:sldChg chg="modSp mod">
        <pc:chgData name="Tim Perez" userId="a7c73369-2010-42c2-aaac-63a04480c1bd" providerId="ADAL" clId="{ED51EB6F-8FFE-541F-841C-549386D4EDDD}" dt="2026-10-27T13:33:13.163" v="49" actId="20577"/>
        <pc:sldMkLst>
          <pc:docMk/>
          <pc:sldMk cId="2729619436" sldId="359"/>
        </pc:sldMkLst>
        <pc:spChg chg="mod">
          <ac:chgData name="Tim Perez" userId="a7c73369-2010-42c2-aaac-63a04480c1bd" providerId="ADAL" clId="{ED51EB6F-8FFE-541F-841C-549386D4EDDD}" dt="2026-10-27T13:33:13.163" v="49" actId="20577"/>
          <ac:spMkLst>
            <pc:docMk/>
            <pc:sldMk cId="2729619436" sldId="359"/>
            <ac:spMk id="3" creationId="{78E90ABD-BD7E-521D-11D8-3450F9E2D06B}"/>
          </ac:spMkLst>
        </pc:spChg>
        <pc:spChg chg="mod">
          <ac:chgData name="Tim Perez" userId="a7c73369-2010-42c2-aaac-63a04480c1bd" providerId="ADAL" clId="{ED51EB6F-8FFE-541F-841C-549386D4EDDD}" dt="2026-10-27T13:27:46.372" v="45" actId="113"/>
          <ac:spMkLst>
            <pc:docMk/>
            <pc:sldMk cId="2729619436" sldId="359"/>
            <ac:spMk id="26" creationId="{533C1B83-3113-8B3B-1694-940CBEE1B34C}"/>
          </ac:spMkLst>
        </pc:spChg>
      </pc:sldChg>
      <pc:sldChg chg="modSp mod">
        <pc:chgData name="Tim Perez" userId="a7c73369-2010-42c2-aaac-63a04480c1bd" providerId="ADAL" clId="{ED51EB6F-8FFE-541F-841C-549386D4EDDD}" dt="2026-10-27T13:27:29.817" v="41" actId="113"/>
        <pc:sldMkLst>
          <pc:docMk/>
          <pc:sldMk cId="1481239015" sldId="361"/>
        </pc:sldMkLst>
        <pc:spChg chg="mod">
          <ac:chgData name="Tim Perez" userId="a7c73369-2010-42c2-aaac-63a04480c1bd" providerId="ADAL" clId="{ED51EB6F-8FFE-541F-841C-549386D4EDDD}" dt="2026-10-27T13:27:29.817" v="41" actId="113"/>
          <ac:spMkLst>
            <pc:docMk/>
            <pc:sldMk cId="1481239015" sldId="361"/>
            <ac:spMk id="11" creationId="{4948DF6B-C776-7577-D008-03E0DBC0FEB1}"/>
          </ac:spMkLst>
        </pc:spChg>
      </pc:sldChg>
      <pc:sldChg chg="modSp mod">
        <pc:chgData name="Tim Perez" userId="a7c73369-2010-42c2-aaac-63a04480c1bd" providerId="ADAL" clId="{ED51EB6F-8FFE-541F-841C-549386D4EDDD}" dt="2026-10-27T13:40:09.508" v="59" actId="20577"/>
        <pc:sldMkLst>
          <pc:docMk/>
          <pc:sldMk cId="3298841617" sldId="362"/>
        </pc:sldMkLst>
        <pc:spChg chg="mod">
          <ac:chgData name="Tim Perez" userId="a7c73369-2010-42c2-aaac-63a04480c1bd" providerId="ADAL" clId="{ED51EB6F-8FFE-541F-841C-549386D4EDDD}" dt="2026-10-27T13:40:09.508" v="59" actId="20577"/>
          <ac:spMkLst>
            <pc:docMk/>
            <pc:sldMk cId="3298841617" sldId="362"/>
            <ac:spMk id="9" creationId="{405AF9BB-B454-7C93-4662-B435E7B7CB18}"/>
          </ac:spMkLst>
        </pc:spChg>
      </pc:sldChg>
      <pc:sldChg chg="modSp mod">
        <pc:chgData name="Tim Perez" userId="a7c73369-2010-42c2-aaac-63a04480c1bd" providerId="ADAL" clId="{ED51EB6F-8FFE-541F-841C-549386D4EDDD}" dt="2026-10-27T13:25:54.380" v="39" actId="2711"/>
        <pc:sldMkLst>
          <pc:docMk/>
          <pc:sldMk cId="2954918678" sldId="363"/>
        </pc:sldMkLst>
        <pc:spChg chg="mod">
          <ac:chgData name="Tim Perez" userId="a7c73369-2010-42c2-aaac-63a04480c1bd" providerId="ADAL" clId="{ED51EB6F-8FFE-541F-841C-549386D4EDDD}" dt="2026-10-27T13:25:54.380" v="39" actId="2711"/>
          <ac:spMkLst>
            <pc:docMk/>
            <pc:sldMk cId="2954918678" sldId="363"/>
            <ac:spMk id="3" creationId="{62E0E41B-D5FE-5352-D3DD-610B9A81B054}"/>
          </ac:spMkLst>
        </pc:spChg>
      </pc:sldChg>
      <pc:sldChg chg="modSp mod">
        <pc:chgData name="Tim Perez" userId="a7c73369-2010-42c2-aaac-63a04480c1bd" providerId="ADAL" clId="{ED51EB6F-8FFE-541F-841C-549386D4EDDD}" dt="2026-10-27T13:40:14.877" v="61" actId="20577"/>
        <pc:sldMkLst>
          <pc:docMk/>
          <pc:sldMk cId="3324990528" sldId="407"/>
        </pc:sldMkLst>
        <pc:spChg chg="mod">
          <ac:chgData name="Tim Perez" userId="a7c73369-2010-42c2-aaac-63a04480c1bd" providerId="ADAL" clId="{ED51EB6F-8FFE-541F-841C-549386D4EDDD}" dt="2026-10-27T13:40:14.877" v="61" actId="20577"/>
          <ac:spMkLst>
            <pc:docMk/>
            <pc:sldMk cId="3324990528" sldId="407"/>
            <ac:spMk id="12" creationId="{9308A637-A3C8-8478-0B13-91FCFC987FCD}"/>
          </ac:spMkLst>
        </pc:spChg>
      </pc:sldChg>
    </pc:docChg>
  </pc:docChgLst>
  <pc:docChgLst>
    <pc:chgData name="Abeer SabzAli" userId="S::asabzali@unicef.ca::f038d2da-6990-4224-b511-817a718dfd88" providerId="AD" clId="Web-{80DA7CB2-963C-853E-429A-0C43A7CE37B1}"/>
    <pc:docChg chg="modSld">
      <pc:chgData name="Abeer SabzAli" userId="S::asabzali@unicef.ca::f038d2da-6990-4224-b511-817a718dfd88" providerId="AD" clId="Web-{80DA7CB2-963C-853E-429A-0C43A7CE37B1}" dt="2026-10-20T19:15:14.683" v="0"/>
      <pc:docMkLst>
        <pc:docMk/>
      </pc:docMkLst>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907459F-7B20-FD0D-D06F-BDDC5CB6049E}"/>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4F419B2C-DB63-A1B8-056E-824B81E37ACF}"/>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3188889D-0708-4E25-9E30-18FABE3AF0B1}" type="datetimeFigureOut">
              <a:rPr lang="en-US" smtClean="0"/>
              <a:t>10/29/2026</a:t>
            </a:fld>
            <a:endParaRPr lang="en-US"/>
          </a:p>
        </p:txBody>
      </p:sp>
      <p:sp>
        <p:nvSpPr>
          <p:cNvPr id="4" name="Footer Placeholder 3">
            <a:extLst>
              <a:ext uri="{FF2B5EF4-FFF2-40B4-BE49-F238E27FC236}">
                <a16:creationId xmlns:a16="http://schemas.microsoft.com/office/drawing/2014/main" id="{B35CA6F8-128D-87B3-0E56-6439CDAB9DFD}"/>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12107C56-7282-302C-FB61-4ED3D59CA42E}"/>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9ACE66AA-ED1F-46CD-B3AC-3EF34AA39380}" type="slidenum">
              <a:rPr lang="en-US" smtClean="0"/>
              <a:t>‹#›</a:t>
            </a:fld>
            <a:endParaRPr lang="en-US"/>
          </a:p>
        </p:txBody>
      </p:sp>
    </p:spTree>
    <p:extLst>
      <p:ext uri="{BB962C8B-B14F-4D97-AF65-F5344CB8AC3E}">
        <p14:creationId xmlns:p14="http://schemas.microsoft.com/office/powerpoint/2010/main" val="237810935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836746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8" Type="http://schemas.openxmlformats.org/officeDocument/2006/relationships/hyperlink" Target="http://www.agriculturejournal.org/volume13number3/dynamics-of-tea-production-in-assam-a-time-series-forecasting-approach/" TargetMode="External"/><Relationship Id="rId3" Type="http://schemas.openxmlformats.org/officeDocument/2006/relationships/hyperlink" Target="https://www.worldometers.info/world-population/india-population/" TargetMode="External"/><Relationship Id="rId7" Type="http://schemas.openxmlformats.org/officeDocument/2006/relationships/hyperlink" Target="https://www.globaladmissions.com/blog/50-incredible-facts-about-india" TargetMode="External"/><Relationship Id="rId2" Type="http://schemas.openxmlformats.org/officeDocument/2006/relationships/slide" Target="../slides/slide6.xml"/><Relationship Id="rId1" Type="http://schemas.openxmlformats.org/officeDocument/2006/relationships/notesMaster" Target="../notesMasters/notesMaster1.xml"/><Relationship Id="rId6" Type="http://schemas.openxmlformats.org/officeDocument/2006/relationships/hyperlink" Target="https://rubric.com/en-us/how-many-languages-in-india/" TargetMode="External"/><Relationship Id="rId5" Type="http://schemas.openxmlformats.org/officeDocument/2006/relationships/hyperlink" Target="https://www.originaltravel.co.uk/travel-guide/india/fun-factscia" TargetMode="External"/><Relationship Id="rId4" Type="http://schemas.openxmlformats.org/officeDocument/2006/relationships/hyperlink" Target="https://www.bbc.co.uk/bitesize/articles/zn6496f" TargetMode="Externa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3" Type="http://schemas.openxmlformats.org/officeDocument/2006/relationships/hyperlink" Target="https://etp-global.org/stories/improving-lives-programme-social-inclusion-initiatives-in-doomur-dullung-tea-estate-india/" TargetMode="External"/><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3" Type="http://schemas.openxmlformats.org/officeDocument/2006/relationships/hyperlink" Target="https://worldslargestlesson.globalgoals.org/" TargetMode="External"/><Relationship Id="rId2" Type="http://schemas.openxmlformats.org/officeDocument/2006/relationships/slide" Target="../slides/slide15.xml"/><Relationship Id="rId1" Type="http://schemas.openxmlformats.org/officeDocument/2006/relationships/notesMaster" Target="../notesMasters/notesMaster1.xml"/><Relationship Id="rId4" Type="http://schemas.openxmlformats.org/officeDocument/2006/relationships/hyperlink" Target="https://globalgoals.org/" TargetMode="Externa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32785773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1"/>
              <a:t>Prep Note: </a:t>
            </a:r>
            <a:r>
              <a:rPr lang="en-US" b="0"/>
              <a:t>Refer to the </a:t>
            </a:r>
            <a:r>
              <a:rPr lang="en-US" b="0" u="sng"/>
              <a:t>Rights, Needs and Wants Activity</a:t>
            </a:r>
            <a:r>
              <a:rPr lang="en-US" b="0" u="none"/>
              <a:t> </a:t>
            </a:r>
            <a:r>
              <a:rPr lang="en-US" b="0"/>
              <a:t>to help explain children rights and the Convention on the Rights of the Child to your students.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28225056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753962-A489-C658-4B10-4D9D04F5B9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0E2611B-54FC-CF7B-E7D2-647C3C99CC4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CA852CD-87DA-B5EB-6C61-33B823FEBF7D}"/>
              </a:ext>
            </a:extLst>
          </p:cNvPr>
          <p:cNvSpPr>
            <a:spLocks noGrp="1"/>
          </p:cNvSpPr>
          <p:nvPr>
            <p:ph type="body" idx="1"/>
          </p:nvPr>
        </p:nvSpPr>
        <p:spPr/>
        <p:txBody>
          <a:bodyPr/>
          <a:lstStyle/>
          <a:p>
            <a:r>
              <a:rPr lang="en-GB" b="1">
                <a:latin typeface="Univers LT Pro 45 Light"/>
              </a:rPr>
              <a:t>Prep Note: </a:t>
            </a:r>
            <a:r>
              <a:rPr lang="en-GB" b="0">
                <a:latin typeface="Univers LT Pro 45 Light"/>
              </a:rPr>
              <a:t>Edit the facts suit your audience. Boxes can be deleted if you would prefer to focus on fewer facts. </a:t>
            </a:r>
            <a:endParaRPr lang="en-US" b="0">
              <a:solidFill>
                <a:srgbClr val="444444"/>
              </a:solidFill>
              <a:latin typeface="Univers LT Pro 45 Light"/>
            </a:endParaRPr>
          </a:p>
          <a:p>
            <a:endParaRPr lang="en-GB">
              <a:solidFill>
                <a:srgbClr val="444444"/>
              </a:solidFill>
            </a:endParaRPr>
          </a:p>
          <a:p>
            <a:r>
              <a:rPr lang="en-GB" b="1">
                <a:latin typeface="Univers LT Pro 45 Light"/>
              </a:rPr>
              <a:t>Sources: </a:t>
            </a:r>
            <a:endParaRPr lang="en-US" b="1">
              <a:solidFill>
                <a:srgbClr val="444444"/>
              </a:solidFill>
              <a:latin typeface="Univers LT Pro 45 Light"/>
            </a:endParaRPr>
          </a:p>
          <a:p>
            <a:pPr marL="628650" lvl="1" indent="-171450">
              <a:buFont typeface="Arial" panose="020B0604020202020204" pitchFamily="34" charset="0"/>
              <a:buChar char="•"/>
            </a:pPr>
            <a:r>
              <a:rPr lang="en-GB">
                <a:latin typeface="Univers LT Pro 45 Light"/>
              </a:rPr>
              <a:t>There are 1.4 billion people living in India. India is the country with the largest population in the world. </a:t>
            </a:r>
            <a:r>
              <a:rPr lang="en-GB">
                <a:hlinkClick r:id="rId3"/>
              </a:rPr>
              <a:t>https://www.worldometers.info/world-population/india-population/</a:t>
            </a:r>
            <a:endParaRPr lang="en-GB"/>
          </a:p>
          <a:p>
            <a:pPr marL="628650" lvl="1" indent="-171450">
              <a:buFont typeface="Arial" panose="020B0604020202020204" pitchFamily="34" charset="0"/>
              <a:buChar char="•"/>
            </a:pPr>
            <a:r>
              <a:rPr lang="en-GB">
                <a:latin typeface="Univers LT Pro 45 Light"/>
              </a:rPr>
              <a:t>India gained its independence from British colonial rule in 1947. </a:t>
            </a:r>
            <a:r>
              <a:rPr lang="en-GB">
                <a:hlinkClick r:id="rId4"/>
              </a:rPr>
              <a:t>https://www.bbc.co.uk/bitesize/articles/zn6496f</a:t>
            </a:r>
            <a:endParaRPr lang="en-GB"/>
          </a:p>
          <a:p>
            <a:pPr marL="628650" lvl="1" indent="-171450">
              <a:buFont typeface="Arial" panose="020B0604020202020204" pitchFamily="34" charset="0"/>
              <a:buChar char="•"/>
            </a:pPr>
            <a:r>
              <a:rPr lang="en-GB"/>
              <a:t>The Taj Mahal is one of the Seven wonders of the modern world </a:t>
            </a:r>
            <a:r>
              <a:rPr lang="en-GB">
                <a:hlinkClick r:id="rId5"/>
              </a:rPr>
              <a:t>https://www.originaltravel.co.uk/travel-guide/india/fun-facts</a:t>
            </a:r>
            <a:endParaRPr lang="en-GB"/>
          </a:p>
          <a:p>
            <a:pPr marL="628650" lvl="1" indent="-171450">
              <a:buFont typeface="Arial" panose="020B0604020202020204" pitchFamily="34" charset="0"/>
              <a:buChar char="•"/>
            </a:pPr>
            <a:r>
              <a:rPr lang="en-GB">
                <a:latin typeface="Univers LT Pro 45 Light"/>
              </a:rPr>
              <a:t>121 languages spoken in India. </a:t>
            </a:r>
            <a:r>
              <a:rPr lang="en-GB">
                <a:latin typeface="Univers LT Pro 45 Light"/>
                <a:hlinkClick r:id="rId6"/>
              </a:rPr>
              <a:t>https://rubric.com/en-us/how-many-languages-in-india/</a:t>
            </a:r>
            <a:endParaRPr lang="en-GB">
              <a:latin typeface="Univers LT Pro 45 Light"/>
            </a:endParaRPr>
          </a:p>
          <a:p>
            <a:pPr marL="628650" lvl="1" indent="-171450">
              <a:buFont typeface="Arial" panose="020B0604020202020204" pitchFamily="34" charset="0"/>
              <a:buChar char="•"/>
            </a:pPr>
            <a:r>
              <a:rPr lang="en-GB">
                <a:solidFill>
                  <a:srgbClr val="334155"/>
                </a:solidFill>
                <a:latin typeface="Univers LT Pro 45 Light"/>
              </a:rPr>
              <a:t>India has six seasons, not four. India’s traditional calendar recognizes six seasons: Spring, Summer, Monsoon, Autumn, Pre-winter, and Winter. </a:t>
            </a:r>
            <a:r>
              <a:rPr lang="en-GB">
                <a:solidFill>
                  <a:srgbClr val="334155"/>
                </a:solidFill>
                <a:latin typeface="Univers LT Pro 45 Light"/>
                <a:hlinkClick r:id="rId7"/>
              </a:rPr>
              <a:t>https://www.globaladmissions.com/blog/50-incredible-facts-about-india</a:t>
            </a:r>
            <a:endParaRPr lang="en-GB">
              <a:solidFill>
                <a:schemeClr val="tx1"/>
              </a:solidFill>
              <a:latin typeface="Univers LT Pro 45 Light" panose="020B0403020202020204" pitchFamily="34" charset="77"/>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a:solidFill>
                  <a:srgbClr val="334155"/>
                </a:solidFill>
                <a:latin typeface="Univers LT Pro 45 Light"/>
              </a:rPr>
              <a:t>India’s national identity is celebrated through its symbols: </a:t>
            </a:r>
            <a:r>
              <a:rPr lang="en-GB">
                <a:solidFill>
                  <a:srgbClr val="334155"/>
                </a:solidFill>
                <a:latin typeface="Univers LT Pro 45 Light"/>
                <a:hlinkClick r:id="rId7"/>
              </a:rPr>
              <a:t>https://www.globaladmissions.com/blog/50-incredible-facts-about-india</a:t>
            </a:r>
            <a:endParaRPr lang="en-GB"/>
          </a:p>
          <a:p>
            <a:pPr marL="1085850" lvl="2" indent="-171450">
              <a:buFont typeface="Arial" panose="020B0604020202020204" pitchFamily="34" charset="0"/>
              <a:buChar char="•"/>
            </a:pPr>
            <a:r>
              <a:rPr lang="en-GB">
                <a:solidFill>
                  <a:srgbClr val="334155"/>
                </a:solidFill>
                <a:latin typeface="Univers LT Pro 45 Light"/>
              </a:rPr>
              <a:t>Tiger (stands for strength) </a:t>
            </a:r>
          </a:p>
          <a:p>
            <a:pPr marL="1085850" lvl="2" indent="-171450">
              <a:buFont typeface="Arial" panose="020B0604020202020204" pitchFamily="34" charset="0"/>
              <a:buChar char="•"/>
            </a:pPr>
            <a:r>
              <a:rPr lang="en-GB">
                <a:solidFill>
                  <a:srgbClr val="334155"/>
                </a:solidFill>
                <a:latin typeface="Univers LT Pro 45 Light"/>
              </a:rPr>
              <a:t>Lotus flower (stands for purity)</a:t>
            </a:r>
          </a:p>
          <a:p>
            <a:pPr marL="1085850" lvl="2" indent="-171450">
              <a:buFont typeface="Arial" panose="020B0604020202020204" pitchFamily="34" charset="0"/>
              <a:buChar char="•"/>
            </a:pPr>
            <a:r>
              <a:rPr lang="en-GB">
                <a:solidFill>
                  <a:srgbClr val="334155"/>
                </a:solidFill>
                <a:latin typeface="Univers LT Pro 45 Light"/>
              </a:rPr>
              <a:t>Peacock (stand for beauty) </a:t>
            </a:r>
          </a:p>
          <a:p>
            <a:pPr marL="628650" lvl="1" indent="-171450">
              <a:buFont typeface="Arial" panose="020B0604020202020204" pitchFamily="34" charset="0"/>
              <a:buChar char="•"/>
            </a:pPr>
            <a:r>
              <a:rPr lang="en-GB">
                <a:solidFill>
                  <a:srgbClr val="0F0A07"/>
                </a:solidFill>
                <a:latin typeface="Univers LT Pro 45 Light"/>
              </a:rPr>
              <a:t>Assam state produces more tea than any other state in India. </a:t>
            </a:r>
            <a:r>
              <a:rPr lang="en-GB">
                <a:solidFill>
                  <a:srgbClr val="0F0A07"/>
                </a:solidFill>
                <a:hlinkClick r:id="rId8"/>
              </a:rPr>
              <a:t>http://www.agriculturejournal.org/volume13number3/dynamics-of-tea-production-in-assam-a-time-series-forecasting-approach/</a:t>
            </a:r>
            <a:endParaRPr lang="en-GB">
              <a:solidFill>
                <a:srgbClr val="000000"/>
              </a:solidFill>
            </a:endParaRPr>
          </a:p>
          <a:p>
            <a:endParaRPr lang="en-GB">
              <a:solidFill>
                <a:srgbClr val="0F0A07"/>
              </a:solidFill>
            </a:endParaRPr>
          </a:p>
          <a:p>
            <a:endParaRPr lang="en-GB">
              <a:solidFill>
                <a:srgbClr val="334155"/>
              </a:solidFill>
              <a:latin typeface="Univers LT Pro 45 Light"/>
            </a:endParaRPr>
          </a:p>
          <a:p>
            <a:endParaRPr lang="en-GB">
              <a:latin typeface="Univers LT Pro 45 Light"/>
            </a:endParaRPr>
          </a:p>
        </p:txBody>
      </p:sp>
      <p:sp>
        <p:nvSpPr>
          <p:cNvPr id="4" name="Slide Number Placeholder 3">
            <a:extLst>
              <a:ext uri="{FF2B5EF4-FFF2-40B4-BE49-F238E27FC236}">
                <a16:creationId xmlns:a16="http://schemas.microsoft.com/office/drawing/2014/main" id="{4D841858-9B0B-4C46-B89B-934C6D3E25D8}"/>
              </a:ext>
            </a:extLst>
          </p:cNvPr>
          <p:cNvSpPr>
            <a:spLocks noGrp="1"/>
          </p:cNvSpPr>
          <p:nvPr>
            <p:ph type="sldNum" sz="quarter" idx="5"/>
          </p:nvPr>
        </p:nvSpPr>
        <p:spPr/>
        <p:txBody>
          <a:bodyPr/>
          <a:lstStyle/>
          <a:p>
            <a:fld id="{29579422-DDE5-7A4E-844D-890A01B6C3B6}" type="slidenum">
              <a:rPr lang="en-GB" smtClean="0"/>
              <a:pPr/>
              <a:t>6</a:t>
            </a:fld>
            <a:endParaRPr lang="en-GB"/>
          </a:p>
        </p:txBody>
      </p:sp>
    </p:spTree>
    <p:extLst>
      <p:ext uri="{BB962C8B-B14F-4D97-AF65-F5344CB8AC3E}">
        <p14:creationId xmlns:p14="http://schemas.microsoft.com/office/powerpoint/2010/main" val="249756097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1">
                <a:latin typeface="Calibri"/>
                <a:ea typeface="Calibri"/>
                <a:cs typeface="Calibri"/>
              </a:rPr>
              <a:t>Prep Note: </a:t>
            </a:r>
            <a:r>
              <a:rPr lang="en-US" b="0">
                <a:latin typeface="Calibri"/>
                <a:ea typeface="Calibri"/>
                <a:cs typeface="Calibri"/>
              </a:rPr>
              <a:t>T</a:t>
            </a:r>
            <a:r>
              <a:rPr lang="en-US">
                <a:latin typeface="Calibri"/>
                <a:ea typeface="Calibri"/>
                <a:cs typeface="Calibri"/>
              </a:rPr>
              <a:t>here is a glossary in later slides, should you want to explain any certain terms to pupils</a:t>
            </a:r>
          </a:p>
        </p:txBody>
      </p:sp>
      <p:sp>
        <p:nvSpPr>
          <p:cNvPr id="4" name="Slide Number Placeholder 3"/>
          <p:cNvSpPr>
            <a:spLocks noGrp="1"/>
          </p:cNvSpPr>
          <p:nvPr>
            <p:ph type="sldNum" sz="quarter" idx="5"/>
          </p:nvPr>
        </p:nvSpPr>
        <p:spPr/>
        <p:txBody>
          <a:bodyPr/>
          <a:lstStyle/>
          <a:p>
            <a:fld id="{29579422-DDE5-7A4E-844D-890A01B6C3B6}" type="slidenum">
              <a:rPr lang="en-GB" smtClean="0"/>
              <a:pPr/>
              <a:t>7</a:t>
            </a:fld>
            <a:endParaRPr lang="en-GB"/>
          </a:p>
        </p:txBody>
      </p:sp>
    </p:spTree>
    <p:extLst>
      <p:ext uri="{BB962C8B-B14F-4D97-AF65-F5344CB8AC3E}">
        <p14:creationId xmlns:p14="http://schemas.microsoft.com/office/powerpoint/2010/main" val="85709981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5571C8-D8DD-F819-FB7D-FFB3FE7456F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A37974D-A921-3A14-F5D7-F9B2958D1804}"/>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47460CD-1DCC-EEE2-DD5B-FFC223B4ACE9}"/>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a:t>Background Notes: </a:t>
            </a:r>
            <a:r>
              <a:rPr lang="en-GB"/>
              <a:t>The ETP focuses on long term change so that everyone who works in tea-producing regions can have a better standard of living and working conditions, while helping the tea sector become more sustainable for the future. In comparison, Fairtrade and Rainforest Alliance are certification organisations. This means they set standards and allow products to carry a label if they meet those standards. Whereas the ETP works with the tea industry to drive change across the whole sector.</a:t>
            </a:r>
          </a:p>
          <a:p>
            <a:endParaRPr lang="en-US"/>
          </a:p>
          <a:p>
            <a:r>
              <a:rPr lang="en-US" b="1"/>
              <a:t>Prep Notes:</a:t>
            </a:r>
          </a:p>
          <a:p>
            <a:r>
              <a:rPr lang="en-US"/>
              <a:t>To find out more about the </a:t>
            </a:r>
            <a:r>
              <a:rPr lang="en-US" b="1">
                <a:solidFill>
                  <a:srgbClr val="444444"/>
                </a:solidFill>
              </a:rPr>
              <a:t>Ethical Tea Partnership</a:t>
            </a:r>
            <a:r>
              <a:rPr lang="en-US">
                <a:solidFill>
                  <a:srgbClr val="444444"/>
                </a:solidFill>
              </a:rPr>
              <a:t>, </a:t>
            </a:r>
            <a:r>
              <a:rPr lang="en-US"/>
              <a:t>click on this link: https://etp-global.org/ </a:t>
            </a:r>
            <a:endParaRPr lang="en-US">
              <a:solidFill>
                <a:srgbClr val="444444"/>
              </a:solidFill>
            </a:endParaRPr>
          </a:p>
          <a:p>
            <a:r>
              <a:rPr lang="en-US"/>
              <a:t>To find out more about the </a:t>
            </a:r>
            <a:r>
              <a:rPr lang="en-US" b="1">
                <a:solidFill>
                  <a:srgbClr val="444444"/>
                </a:solidFill>
              </a:rPr>
              <a:t>Improving Lives Program</a:t>
            </a:r>
            <a:r>
              <a:rPr lang="en-US" b="1"/>
              <a:t> </a:t>
            </a:r>
            <a:r>
              <a:rPr lang="en-US"/>
              <a:t>click on this link: https://etp-global.org/our-initiatives/unicef-improving-lives-women-children-phase-iii/</a:t>
            </a:r>
            <a:endParaRPr lang="en-US">
              <a:solidFill>
                <a:srgbClr val="444444"/>
              </a:solidFill>
            </a:endParaRPr>
          </a:p>
          <a:p>
            <a:endParaRPr lang="en-US">
              <a:solidFill>
                <a:srgbClr val="444444"/>
              </a:solidFill>
            </a:endParaRPr>
          </a:p>
          <a:p>
            <a:pPr>
              <a:lnSpc>
                <a:spcPct val="120000"/>
              </a:lnSpc>
              <a:spcBef>
                <a:spcPts val="1200"/>
              </a:spcBef>
            </a:pPr>
            <a:endParaRPr lang="en-GB"/>
          </a:p>
          <a:p>
            <a:pPr>
              <a:lnSpc>
                <a:spcPct val="120000"/>
              </a:lnSpc>
              <a:spcBef>
                <a:spcPts val="1200"/>
              </a:spcBef>
            </a:pPr>
            <a:r>
              <a:rPr lang="en-GB" b="1"/>
              <a:t>Sources: </a:t>
            </a:r>
          </a:p>
          <a:p>
            <a:pPr marL="628650" lvl="1" indent="-171450">
              <a:buFont typeface="Arial" panose="020B0604020202020204" pitchFamily="34" charset="0"/>
              <a:buChar char="•"/>
            </a:pPr>
            <a:r>
              <a:rPr lang="en-US"/>
              <a:t>To find out more about the </a:t>
            </a:r>
            <a:r>
              <a:rPr lang="en-US">
                <a:solidFill>
                  <a:srgbClr val="444444"/>
                </a:solidFill>
              </a:rPr>
              <a:t>Ethical Tea Partnership, </a:t>
            </a:r>
            <a:r>
              <a:rPr lang="en-US"/>
              <a:t>click on this link: https://etp-global.org/ </a:t>
            </a:r>
            <a:endParaRPr lang="en-US">
              <a:solidFill>
                <a:srgbClr val="444444"/>
              </a:solidFill>
            </a:endParaRPr>
          </a:p>
          <a:p>
            <a:pPr marL="628650" lvl="1" indent="-171450">
              <a:buFont typeface="Arial" panose="020B0604020202020204" pitchFamily="34" charset="0"/>
              <a:buChar char="•"/>
            </a:pPr>
            <a:r>
              <a:rPr lang="en-US"/>
              <a:t>To find out more about the </a:t>
            </a:r>
            <a:r>
              <a:rPr lang="en-US">
                <a:solidFill>
                  <a:srgbClr val="444444"/>
                </a:solidFill>
              </a:rPr>
              <a:t>Improving Lives Program</a:t>
            </a:r>
            <a:r>
              <a:rPr lang="en-US"/>
              <a:t> click on this link: https://etp-global.org/our-initiatives/unicef-improving-lives-women-children-phase-iii/</a:t>
            </a:r>
            <a:endParaRPr lang="en-US">
              <a:solidFill>
                <a:srgbClr val="444444"/>
              </a:solidFill>
            </a:endParaRPr>
          </a:p>
          <a:p>
            <a:pPr marL="628650" lvl="1" indent="-171450">
              <a:buFont typeface="Arial" panose="020B0604020202020204" pitchFamily="34" charset="0"/>
              <a:buChar char="•"/>
            </a:pPr>
            <a:r>
              <a:rPr lang="en-US">
                <a:solidFill>
                  <a:srgbClr val="444444"/>
                </a:solidFill>
              </a:rPr>
              <a:t>Manitoba Food Service Certifications: </a:t>
            </a:r>
            <a:r>
              <a:rPr lang="en-US"/>
              <a:t>https://www.mcic.ca/news/82/shopping-fair-and-sustainable-in-a-world-of-logos </a:t>
            </a:r>
          </a:p>
        </p:txBody>
      </p:sp>
      <p:sp>
        <p:nvSpPr>
          <p:cNvPr id="4" name="Slide Number Placeholder 3">
            <a:extLst>
              <a:ext uri="{FF2B5EF4-FFF2-40B4-BE49-F238E27FC236}">
                <a16:creationId xmlns:a16="http://schemas.microsoft.com/office/drawing/2014/main" id="{9581A2A7-25B7-9DB1-6FA3-5FFEC8E356A2}"/>
              </a:ext>
            </a:extLst>
          </p:cNvPr>
          <p:cNvSpPr>
            <a:spLocks noGrp="1"/>
          </p:cNvSpPr>
          <p:nvPr>
            <p:ph type="sldNum" sz="quarter" idx="5"/>
          </p:nvPr>
        </p:nvSpPr>
        <p:spPr/>
        <p:txBody>
          <a:bodyPr/>
          <a:lstStyle/>
          <a:p>
            <a:fld id="{29579422-DDE5-7A4E-844D-890A01B6C3B6}" type="slidenum">
              <a:rPr lang="en-GB" smtClean="0"/>
              <a:pPr/>
              <a:t>8</a:t>
            </a:fld>
            <a:endParaRPr lang="en-GB"/>
          </a:p>
        </p:txBody>
      </p:sp>
    </p:spTree>
    <p:extLst>
      <p:ext uri="{BB962C8B-B14F-4D97-AF65-F5344CB8AC3E}">
        <p14:creationId xmlns:p14="http://schemas.microsoft.com/office/powerpoint/2010/main" val="126743334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667E8F-E03F-8D79-90B1-4FF9E3C333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FE208C3-C9FD-C1B3-6DC3-0453920290D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E203F1F-8B28-5710-07FB-2327CFE18F2A}"/>
              </a:ext>
            </a:extLst>
          </p:cNvPr>
          <p:cNvSpPr>
            <a:spLocks noGrp="1"/>
          </p:cNvSpPr>
          <p:nvPr>
            <p:ph type="body" idx="1"/>
          </p:nvPr>
        </p:nvSpPr>
        <p:spPr/>
        <p:txBody>
          <a:bodyPr/>
          <a:lstStyle/>
          <a:p>
            <a:r>
              <a:rPr lang="en-US" b="1" dirty="0">
                <a:solidFill>
                  <a:srgbClr val="000000"/>
                </a:solidFill>
                <a:latin typeface="Univers LT Pro 45 Light"/>
              </a:rPr>
              <a:t>Prep Notes:</a:t>
            </a:r>
            <a:r>
              <a:rPr lang="en-US" dirty="0">
                <a:solidFill>
                  <a:srgbClr val="000000"/>
                </a:solidFill>
                <a:latin typeface="Univers LT Pro 45 Light"/>
              </a:rPr>
              <a:t> Slides 8-11 are a simplified version of Ankita's Story </a:t>
            </a:r>
            <a:r>
              <a:rPr lang="en-US" dirty="0">
                <a:latin typeface="Univers LT Pro 45 Light"/>
              </a:rPr>
              <a:t>for children in </a:t>
            </a:r>
            <a:r>
              <a:rPr lang="en-GB" dirty="0">
                <a:latin typeface="Univers LT Pro 45 Light"/>
              </a:rPr>
              <a:t>early years settings and/or those more confident with simpler concepts. Slide 12 contains a more complex version of the story, which teachers might be interested to view for context. Here is the video </a:t>
            </a:r>
            <a:r>
              <a:rPr lang="en-GB" dirty="0" err="1">
                <a:latin typeface="Univers LT Pro 45 Light"/>
              </a:rPr>
              <a:t>link:https</a:t>
            </a:r>
            <a:r>
              <a:rPr lang="en-GB" dirty="0">
                <a:latin typeface="Univers LT Pro 45 Light"/>
              </a:rPr>
              <a:t>://youtu.be/7Hh-5zbK1mk?si=kmqiZx4Klt5UFm-x</a:t>
            </a:r>
            <a:endParaRPr lang="en-US" dirty="0">
              <a:solidFill>
                <a:srgbClr val="000000"/>
              </a:solidFill>
              <a:latin typeface="Univers LT Pro 45 Light"/>
            </a:endParaRPr>
          </a:p>
        </p:txBody>
      </p:sp>
      <p:sp>
        <p:nvSpPr>
          <p:cNvPr id="4" name="Slide Number Placeholder 3">
            <a:extLst>
              <a:ext uri="{FF2B5EF4-FFF2-40B4-BE49-F238E27FC236}">
                <a16:creationId xmlns:a16="http://schemas.microsoft.com/office/drawing/2014/main" id="{487233D8-FECB-14B0-365D-B83171E63752}"/>
              </a:ext>
            </a:extLst>
          </p:cNvPr>
          <p:cNvSpPr>
            <a:spLocks noGrp="1"/>
          </p:cNvSpPr>
          <p:nvPr>
            <p:ph type="sldNum" sz="quarter" idx="5"/>
          </p:nvPr>
        </p:nvSpPr>
        <p:spPr/>
        <p:txBody>
          <a:bodyPr/>
          <a:lstStyle/>
          <a:p>
            <a:fld id="{29579422-DDE5-7A4E-844D-890A01B6C3B6}" type="slidenum">
              <a:rPr lang="en-GB" smtClean="0"/>
              <a:pPr/>
              <a:t>9</a:t>
            </a:fld>
            <a:endParaRPr lang="en-GB"/>
          </a:p>
        </p:txBody>
      </p:sp>
    </p:spTree>
    <p:extLst>
      <p:ext uri="{BB962C8B-B14F-4D97-AF65-F5344CB8AC3E}">
        <p14:creationId xmlns:p14="http://schemas.microsoft.com/office/powerpoint/2010/main" val="249936783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62A77B-415C-6651-76F8-1670A65648D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A16114-16A2-DD32-58C9-5BBDBB8B5AC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3D9BCCD-B474-A058-F50E-D33A8807E37A}"/>
              </a:ext>
            </a:extLst>
          </p:cNvPr>
          <p:cNvSpPr>
            <a:spLocks noGrp="1"/>
          </p:cNvSpPr>
          <p:nvPr>
            <p:ph type="body" idx="1"/>
          </p:nvPr>
        </p:nvSpPr>
        <p:spPr/>
        <p:txBody>
          <a:bodyPr/>
          <a:lstStyle/>
          <a:p>
            <a:endParaRPr lang="en-US">
              <a:solidFill>
                <a:srgbClr val="474747"/>
              </a:solidFill>
              <a:latin typeface="Univers LT Pro 45 Light"/>
            </a:endParaRPr>
          </a:p>
        </p:txBody>
      </p:sp>
      <p:sp>
        <p:nvSpPr>
          <p:cNvPr id="4" name="Slide Number Placeholder 3">
            <a:extLst>
              <a:ext uri="{FF2B5EF4-FFF2-40B4-BE49-F238E27FC236}">
                <a16:creationId xmlns:a16="http://schemas.microsoft.com/office/drawing/2014/main" id="{BCB803D8-5ACE-E79E-8934-0887B677CB88}"/>
              </a:ext>
            </a:extLst>
          </p:cNvPr>
          <p:cNvSpPr>
            <a:spLocks noGrp="1"/>
          </p:cNvSpPr>
          <p:nvPr>
            <p:ph type="sldNum" sz="quarter" idx="5"/>
          </p:nvPr>
        </p:nvSpPr>
        <p:spPr/>
        <p:txBody>
          <a:bodyPr/>
          <a:lstStyle/>
          <a:p>
            <a:fld id="{29579422-DDE5-7A4E-844D-890A01B6C3B6}" type="slidenum">
              <a:rPr lang="en-GB" smtClean="0"/>
              <a:pPr/>
              <a:t>10</a:t>
            </a:fld>
            <a:endParaRPr lang="en-GB"/>
          </a:p>
        </p:txBody>
      </p:sp>
    </p:spTree>
    <p:extLst>
      <p:ext uri="{BB962C8B-B14F-4D97-AF65-F5344CB8AC3E}">
        <p14:creationId xmlns:p14="http://schemas.microsoft.com/office/powerpoint/2010/main" val="99449857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DAFE4F-5839-79AC-5391-FE4E7872CEB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93E46D-480F-4CC8-02DA-12660FE29F01}"/>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84BCDB5-BB7E-4278-83D4-00937DA713AA}"/>
              </a:ext>
            </a:extLst>
          </p:cNvPr>
          <p:cNvSpPr>
            <a:spLocks noGrp="1"/>
          </p:cNvSpPr>
          <p:nvPr>
            <p:ph type="body" idx="1"/>
          </p:nvPr>
        </p:nvSpPr>
        <p:spPr/>
        <p:txBody>
          <a:bodyPr/>
          <a:lstStyle/>
          <a:p>
            <a:endParaRPr lang="en-US">
              <a:solidFill>
                <a:srgbClr val="474747"/>
              </a:solidFill>
            </a:endParaRPr>
          </a:p>
        </p:txBody>
      </p:sp>
      <p:sp>
        <p:nvSpPr>
          <p:cNvPr id="4" name="Slide Number Placeholder 3">
            <a:extLst>
              <a:ext uri="{FF2B5EF4-FFF2-40B4-BE49-F238E27FC236}">
                <a16:creationId xmlns:a16="http://schemas.microsoft.com/office/drawing/2014/main" id="{58DA49F7-F93D-ECC6-E485-A0C59A96BC7D}"/>
              </a:ext>
            </a:extLst>
          </p:cNvPr>
          <p:cNvSpPr>
            <a:spLocks noGrp="1"/>
          </p:cNvSpPr>
          <p:nvPr>
            <p:ph type="sldNum" sz="quarter" idx="5"/>
          </p:nvPr>
        </p:nvSpPr>
        <p:spPr/>
        <p:txBody>
          <a:bodyPr/>
          <a:lstStyle/>
          <a:p>
            <a:fld id="{29579422-DDE5-7A4E-844D-890A01B6C3B6}" type="slidenum">
              <a:rPr lang="en-GB" smtClean="0"/>
              <a:pPr/>
              <a:t>11</a:t>
            </a:fld>
            <a:endParaRPr lang="en-GB"/>
          </a:p>
        </p:txBody>
      </p:sp>
    </p:spTree>
    <p:extLst>
      <p:ext uri="{BB962C8B-B14F-4D97-AF65-F5344CB8AC3E}">
        <p14:creationId xmlns:p14="http://schemas.microsoft.com/office/powerpoint/2010/main" val="139767896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EB9B43-9F25-DB63-A4E3-53E15893876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48B9FA-90C3-E3AB-9FD6-3DB2353DD806}"/>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2810CB5D-C3D2-0E06-EC01-CE5B5F49B01E}"/>
              </a:ext>
            </a:extLst>
          </p:cNvPr>
          <p:cNvSpPr>
            <a:spLocks noGrp="1"/>
          </p:cNvSpPr>
          <p:nvPr>
            <p:ph type="body" idx="1"/>
          </p:nvPr>
        </p:nvSpPr>
        <p:spPr/>
        <p:txBody>
          <a:bodyPr/>
          <a:lstStyle/>
          <a:p>
            <a:endParaRPr lang="en-US">
              <a:solidFill>
                <a:srgbClr val="474747"/>
              </a:solidFill>
              <a:latin typeface="Univers LT Pro 45 Light"/>
            </a:endParaRPr>
          </a:p>
        </p:txBody>
      </p:sp>
      <p:sp>
        <p:nvSpPr>
          <p:cNvPr id="4" name="Slide Number Placeholder 3">
            <a:extLst>
              <a:ext uri="{FF2B5EF4-FFF2-40B4-BE49-F238E27FC236}">
                <a16:creationId xmlns:a16="http://schemas.microsoft.com/office/drawing/2014/main" id="{CF344237-162B-7452-325F-470AEFB4BDAD}"/>
              </a:ext>
            </a:extLst>
          </p:cNvPr>
          <p:cNvSpPr>
            <a:spLocks noGrp="1"/>
          </p:cNvSpPr>
          <p:nvPr>
            <p:ph type="sldNum" sz="quarter" idx="5"/>
          </p:nvPr>
        </p:nvSpPr>
        <p:spPr/>
        <p:txBody>
          <a:bodyPr/>
          <a:lstStyle/>
          <a:p>
            <a:fld id="{29579422-DDE5-7A4E-844D-890A01B6C3B6}" type="slidenum">
              <a:rPr lang="en-GB" smtClean="0"/>
              <a:pPr/>
              <a:t>12</a:t>
            </a:fld>
            <a:endParaRPr lang="en-GB"/>
          </a:p>
        </p:txBody>
      </p:sp>
    </p:spTree>
    <p:extLst>
      <p:ext uri="{BB962C8B-B14F-4D97-AF65-F5344CB8AC3E}">
        <p14:creationId xmlns:p14="http://schemas.microsoft.com/office/powerpoint/2010/main" val="45475690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1">
                <a:latin typeface="Calibri"/>
                <a:ea typeface="Calibri"/>
                <a:cs typeface="Calibri"/>
              </a:rPr>
              <a:t>Prep Note: </a:t>
            </a:r>
            <a:r>
              <a:rPr lang="en-US">
                <a:latin typeface="Calibri"/>
                <a:ea typeface="Calibri"/>
                <a:cs typeface="Calibri"/>
              </a:rPr>
              <a:t>This slide is a more complex version of Anikta's story for a higher level of understanding. </a:t>
            </a:r>
          </a:p>
          <a:p>
            <a:endParaRPr lang="en-US">
              <a:latin typeface="Calibri"/>
              <a:ea typeface="Calibri"/>
              <a:cs typeface="Calibri"/>
            </a:endParaRPr>
          </a:p>
          <a:p>
            <a:r>
              <a:rPr lang="en-US" b="1">
                <a:latin typeface="Calibri"/>
                <a:ea typeface="Calibri"/>
                <a:cs typeface="Calibri"/>
              </a:rPr>
              <a:t>Background Note: </a:t>
            </a:r>
            <a:r>
              <a:rPr lang="en-US">
                <a:latin typeface="Calibri"/>
                <a:ea typeface="Calibri"/>
                <a:cs typeface="Calibri"/>
              </a:rPr>
              <a:t>Read more about </a:t>
            </a:r>
            <a:r>
              <a:rPr lang="en-US">
                <a:latin typeface="Univers LT Pro 45 Light"/>
                <a:hlinkClick r:id="rId3"/>
              </a:rPr>
              <a:t>Social inclusion initiatives in Doomur Dullung Tea Estate, India</a:t>
            </a:r>
            <a:r>
              <a:rPr lang="en-US">
                <a:latin typeface="Univers LT Pro 45 Light"/>
              </a:rPr>
              <a:t>: https://etp-global.org/stories/improving-lives-programme-social-inclusion-initiatives-in-doomur-dullung-tea-estate-india/</a:t>
            </a:r>
            <a:endParaRPr lang="en-US">
              <a:latin typeface="Univers LT Pro 45 Light"/>
              <a:ea typeface="Calibri"/>
              <a:cs typeface="Calibri"/>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13</a:t>
            </a:fld>
            <a:endParaRPr lang="en-GB"/>
          </a:p>
        </p:txBody>
      </p:sp>
    </p:spTree>
    <p:extLst>
      <p:ext uri="{BB962C8B-B14F-4D97-AF65-F5344CB8AC3E}">
        <p14:creationId xmlns:p14="http://schemas.microsoft.com/office/powerpoint/2010/main" val="335332912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GB" b="1"/>
              <a:t>Prep Note: </a:t>
            </a:r>
            <a:r>
              <a:rPr lang="en-GB"/>
              <a:t>You may wish to have copies of the CRC available if your students are less familiar with the articles from the convention. </a:t>
            </a:r>
          </a:p>
          <a:p>
            <a:endParaRPr lang="en-GB">
              <a:solidFill>
                <a:srgbClr val="444444"/>
              </a:solidFill>
            </a:endParaRPr>
          </a:p>
          <a:p>
            <a:r>
              <a:rPr lang="en-GB" b="1">
                <a:solidFill>
                  <a:srgbClr val="444444"/>
                </a:solidFill>
              </a:rPr>
              <a:t>Animation Note: </a:t>
            </a:r>
            <a:r>
              <a:rPr lang="en-GB" sz="1200">
                <a:latin typeface="Noto Sans Medium" panose="020B0502040504020204" pitchFamily="34" charset="0"/>
                <a:ea typeface="Noto Sans Medium" panose="020B0502040504020204" pitchFamily="34" charset="0"/>
                <a:cs typeface="Noto Sans Medium" panose="020B0502040504020204" pitchFamily="34" charset="0"/>
              </a:rPr>
              <a:t>Click to reveal some examples. </a:t>
            </a:r>
            <a:endParaRPr lang="en-US">
              <a:solidFill>
                <a:srgbClr val="444444"/>
              </a:solidFill>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14</a:t>
            </a:fld>
            <a:endParaRPr lang="en-GB"/>
          </a:p>
        </p:txBody>
      </p:sp>
    </p:spTree>
    <p:extLst>
      <p:ext uri="{BB962C8B-B14F-4D97-AF65-F5344CB8AC3E}">
        <p14:creationId xmlns:p14="http://schemas.microsoft.com/office/powerpoint/2010/main" val="76099828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GB" b="1"/>
              <a:t>Prep Note: </a:t>
            </a:r>
            <a:r>
              <a:rPr lang="en-GB">
                <a:latin typeface="Univers LT Pro 45 Light"/>
              </a:rPr>
              <a:t>If your students are not currently familiar with the </a:t>
            </a:r>
            <a:r>
              <a:rPr lang="en-GB">
                <a:latin typeface="Arial" panose="020B0604020202020204" pitchFamily="34" charset="0"/>
                <a:cs typeface="Arial" panose="020B0604020202020204" pitchFamily="34" charset="0"/>
              </a:rPr>
              <a:t>Sustainable Development Goals, </a:t>
            </a:r>
            <a:r>
              <a:rPr lang="en-GB">
                <a:latin typeface="Univers LT Pro 45 Light"/>
              </a:rPr>
              <a:t>please remove this slide or refer to the additional context provided in the Educator Resource Kit. To find out more about the Global Goals: </a:t>
            </a:r>
            <a:r>
              <a:rPr lang="en-GB">
                <a:latin typeface="Univers LT Pro 45 Light"/>
                <a:hlinkClick r:id="rId3"/>
              </a:rPr>
              <a:t>https://worldslargestlesson.globalgoals.org/</a:t>
            </a:r>
            <a:r>
              <a:rPr lang="en-GB">
                <a:latin typeface="Univers LT Pro 45 Light"/>
              </a:rPr>
              <a:t> or </a:t>
            </a:r>
            <a:r>
              <a:rPr lang="en-GB">
                <a:latin typeface="Univers LT Pro 45 Light"/>
                <a:hlinkClick r:id="rId4"/>
              </a:rPr>
              <a:t>https://globalgoals.org/</a:t>
            </a:r>
            <a:r>
              <a:rPr lang="en-GB">
                <a:latin typeface="Univers LT Pro 45 Light"/>
              </a:rPr>
              <a:t>. </a:t>
            </a:r>
          </a:p>
          <a:p>
            <a:endParaRPr lang="en-GB">
              <a:latin typeface="Univers LT Pro 45 Light"/>
            </a:endParaRPr>
          </a:p>
          <a:p>
            <a:endParaRPr lang="en-GB">
              <a:latin typeface="Univers LT Pro 45 Light"/>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15</a:t>
            </a:fld>
            <a:endParaRPr lang="en-GB"/>
          </a:p>
        </p:txBody>
      </p:sp>
    </p:spTree>
    <p:extLst>
      <p:ext uri="{BB962C8B-B14F-4D97-AF65-F5344CB8AC3E}">
        <p14:creationId xmlns:p14="http://schemas.microsoft.com/office/powerpoint/2010/main" val="100080111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DB4428-E29D-6047-86C1-5930839A4EE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4D480F-B896-F80A-01E2-26431A67A73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0A136A66-5808-C49D-ECC2-71C77FAD9C82}"/>
              </a:ext>
            </a:extLst>
          </p:cNvPr>
          <p:cNvSpPr>
            <a:spLocks noGrp="1"/>
          </p:cNvSpPr>
          <p:nvPr>
            <p:ph type="body" idx="1"/>
          </p:nvPr>
        </p:nvSpPr>
        <p:spPr/>
        <p:txBody>
          <a:bodyPr/>
          <a:lstStyle/>
          <a:p>
            <a:endParaRPr lang="en-GB">
              <a:latin typeface="Univers LT Pro 45 Light"/>
            </a:endParaRPr>
          </a:p>
        </p:txBody>
      </p:sp>
      <p:sp>
        <p:nvSpPr>
          <p:cNvPr id="4" name="Slide Number Placeholder 3">
            <a:extLst>
              <a:ext uri="{FF2B5EF4-FFF2-40B4-BE49-F238E27FC236}">
                <a16:creationId xmlns:a16="http://schemas.microsoft.com/office/drawing/2014/main" id="{442ED202-EB8D-E2CE-71A4-DBFD9B8A7546}"/>
              </a:ext>
            </a:extLst>
          </p:cNvPr>
          <p:cNvSpPr>
            <a:spLocks noGrp="1"/>
          </p:cNvSpPr>
          <p:nvPr>
            <p:ph type="sldNum" sz="quarter" idx="5"/>
          </p:nvPr>
        </p:nvSpPr>
        <p:spPr/>
        <p:txBody>
          <a:bodyPr/>
          <a:lstStyle/>
          <a:p>
            <a:fld id="{29579422-DDE5-7A4E-844D-890A01B6C3B6}" type="slidenum">
              <a:rPr lang="en-GB" smtClean="0"/>
              <a:pPr/>
              <a:t>16</a:t>
            </a:fld>
            <a:endParaRPr lang="en-GB"/>
          </a:p>
        </p:txBody>
      </p:sp>
    </p:spTree>
    <p:extLst>
      <p:ext uri="{BB962C8B-B14F-4D97-AF65-F5344CB8AC3E}">
        <p14:creationId xmlns:p14="http://schemas.microsoft.com/office/powerpoint/2010/main" val="295162555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GB" b="1">
                <a:latin typeface="Arial"/>
                <a:cs typeface="Arial"/>
              </a:rPr>
              <a:t>Prep Note: </a:t>
            </a:r>
            <a:r>
              <a:rPr lang="en-GB">
                <a:latin typeface="Arial"/>
                <a:cs typeface="Arial"/>
              </a:rPr>
              <a:t>Before ending the session, encourage students to reflect on what they have learnt. You could ask them to share their reflections in pairs, small groups or to the whole group.</a:t>
            </a:r>
            <a:br>
              <a:rPr lang="en-GB">
                <a:latin typeface="Arial" panose="020B0604020202020204" pitchFamily="34" charset="0"/>
                <a:cs typeface="Arial" panose="020B0604020202020204" pitchFamily="34" charset="0"/>
              </a:rPr>
            </a:br>
            <a:br>
              <a:rPr lang="en-GB">
                <a:latin typeface="Arial" panose="020B0604020202020204" pitchFamily="34" charset="0"/>
                <a:cs typeface="Arial" panose="020B0604020202020204" pitchFamily="34" charset="0"/>
              </a:rPr>
            </a:br>
            <a:endParaRPr lang="en-GB">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17</a:t>
            </a:fld>
            <a:endParaRPr lang="en-GB"/>
          </a:p>
        </p:txBody>
      </p:sp>
    </p:spTree>
    <p:extLst>
      <p:ext uri="{BB962C8B-B14F-4D97-AF65-F5344CB8AC3E}">
        <p14:creationId xmlns:p14="http://schemas.microsoft.com/office/powerpoint/2010/main" val="103476467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1">
                <a:latin typeface="Arial" panose="020B0604020202020204" pitchFamily="34" charset="0"/>
                <a:cs typeface="Arial" panose="020B0604020202020204" pitchFamily="34" charset="0"/>
              </a:rPr>
              <a:t>Prep Note: </a:t>
            </a:r>
            <a:r>
              <a:rPr lang="en-US" b="0">
                <a:latin typeface="Arial" panose="020B0604020202020204" pitchFamily="34" charset="0"/>
                <a:cs typeface="Arial" panose="020B0604020202020204" pitchFamily="34" charset="0"/>
              </a:rPr>
              <a:t>The activities here will support students to explore this topic in more detail. </a:t>
            </a:r>
            <a:r>
              <a:rPr lang="en-US" b="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p>
          <a:p>
            <a:endParaRPr lang="en-US" b="0">
              <a:solidFill>
                <a:srgbClr val="000000"/>
              </a:solidFill>
              <a:latin typeface="Arial" panose="020B0604020202020204" pitchFamily="34" charset="0"/>
              <a:cs typeface="Arial" panose="020B0604020202020204" pitchFamily="34" charset="0"/>
            </a:endParaRPr>
          </a:p>
          <a:p>
            <a:r>
              <a:rPr lang="en-US" b="1">
                <a:solidFill>
                  <a:srgbClr val="000000"/>
                </a:solidFill>
                <a:latin typeface="Arial" panose="020B0604020202020204" pitchFamily="34" charset="0"/>
                <a:cs typeface="Arial" panose="020B0604020202020204" pitchFamily="34" charset="0"/>
              </a:rPr>
              <a:t>Additional Consideration: </a:t>
            </a:r>
            <a:r>
              <a:rPr lang="en-US" b="0">
                <a:solidFill>
                  <a:srgbClr val="000000"/>
                </a:solidFill>
                <a:latin typeface="Arial" panose="020B0604020202020204" pitchFamily="34" charset="0"/>
                <a:cs typeface="Arial" panose="020B0604020202020204" pitchFamily="34" charset="0"/>
              </a:rPr>
              <a:t>The</a:t>
            </a:r>
            <a:r>
              <a:rPr lang="en-GB">
                <a:latin typeface="Univers LT Pro 45 Light"/>
              </a:rPr>
              <a:t> way the picture story is told for the youngest group does not explicitly refer to discriminatory treatment of girl - give some thought to discussing gender equality/equity with your class.</a:t>
            </a:r>
            <a:endParaRPr lang="en-GB"/>
          </a:p>
          <a:p>
            <a:endParaRPr lang="en-GB"/>
          </a:p>
          <a:p>
            <a:endParaRPr lang="en-GB"/>
          </a:p>
          <a:p>
            <a:endParaRPr lang="en-US"/>
          </a:p>
        </p:txBody>
      </p:sp>
      <p:sp>
        <p:nvSpPr>
          <p:cNvPr id="4" name="Slide Number Placeholder 3"/>
          <p:cNvSpPr>
            <a:spLocks noGrp="1"/>
          </p:cNvSpPr>
          <p:nvPr>
            <p:ph type="sldNum" sz="quarter" idx="5"/>
          </p:nvPr>
        </p:nvSpPr>
        <p:spPr/>
        <p:txBody>
          <a:bodyPr/>
          <a:lstStyle/>
          <a:p>
            <a:fld id="{29579422-DDE5-7A4E-844D-890A01B6C3B6}" type="slidenum">
              <a:rPr lang="en-GB" smtClean="0"/>
              <a:pPr/>
              <a:t>19</a:t>
            </a:fld>
            <a:endParaRPr lang="en-GB"/>
          </a:p>
        </p:txBody>
      </p:sp>
    </p:spTree>
    <p:extLst>
      <p:ext uri="{BB962C8B-B14F-4D97-AF65-F5344CB8AC3E}">
        <p14:creationId xmlns:p14="http://schemas.microsoft.com/office/powerpoint/2010/main" val="267191809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7C59EB-895C-1AA0-98B9-93C8FEEADC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A61EB4-2AB8-0A55-459F-DE24C35DB948}"/>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1FA2929-2518-EB57-945E-7C34275241B8}"/>
              </a:ext>
            </a:extLst>
          </p:cNvPr>
          <p:cNvSpPr>
            <a:spLocks noGrp="1"/>
          </p:cNvSpPr>
          <p:nvPr>
            <p:ph type="body" idx="1"/>
          </p:nvPr>
        </p:nvSpPr>
        <p:spPr/>
        <p:txBody>
          <a:bodyPr/>
          <a:lstStyle/>
          <a:p>
            <a:r>
              <a:rPr lang="en-US" b="1">
                <a:latin typeface="Arial" panose="020B0604020202020204" pitchFamily="34" charset="0"/>
                <a:cs typeface="Arial" panose="020B0604020202020204" pitchFamily="34" charset="0"/>
              </a:rPr>
              <a:t>Prep Note: </a:t>
            </a:r>
            <a:r>
              <a:rPr lang="en-US" b="0">
                <a:latin typeface="Arial" panose="020B0604020202020204" pitchFamily="34" charset="0"/>
                <a:cs typeface="Arial" panose="020B0604020202020204" pitchFamily="34" charset="0"/>
              </a:rPr>
              <a:t>The activities here will support students to explore this topic in more detail. </a:t>
            </a:r>
            <a:r>
              <a:rPr lang="en-US" b="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endParaRPr lang="en-GB"/>
          </a:p>
          <a:p>
            <a:endParaRPr lang="en-GB"/>
          </a:p>
          <a:p>
            <a:endParaRPr lang="en-US"/>
          </a:p>
        </p:txBody>
      </p:sp>
      <p:sp>
        <p:nvSpPr>
          <p:cNvPr id="4" name="Slide Number Placeholder 3">
            <a:extLst>
              <a:ext uri="{FF2B5EF4-FFF2-40B4-BE49-F238E27FC236}">
                <a16:creationId xmlns:a16="http://schemas.microsoft.com/office/drawing/2014/main" id="{E1096BF9-2B62-EBCB-7C9F-159F1236A6D8}"/>
              </a:ext>
            </a:extLst>
          </p:cNvPr>
          <p:cNvSpPr>
            <a:spLocks noGrp="1"/>
          </p:cNvSpPr>
          <p:nvPr>
            <p:ph type="sldNum" sz="quarter" idx="5"/>
          </p:nvPr>
        </p:nvSpPr>
        <p:spPr/>
        <p:txBody>
          <a:bodyPr/>
          <a:lstStyle/>
          <a:p>
            <a:fld id="{29579422-DDE5-7A4E-844D-890A01B6C3B6}" type="slidenum">
              <a:rPr lang="en-GB" smtClean="0"/>
              <a:pPr/>
              <a:t>20</a:t>
            </a:fld>
            <a:endParaRPr lang="en-GB"/>
          </a:p>
        </p:txBody>
      </p:sp>
    </p:spTree>
    <p:extLst>
      <p:ext uri="{BB962C8B-B14F-4D97-AF65-F5344CB8AC3E}">
        <p14:creationId xmlns:p14="http://schemas.microsoft.com/office/powerpoint/2010/main" val="31648509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63713B-5BCA-C7A5-9C3D-380FCB76D16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9A3487-5270-D7A4-3A4B-DEBF1B3E2B6D}"/>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FBB07DBB-35D1-544F-8244-1A16DC43EAD6}"/>
              </a:ext>
            </a:extLst>
          </p:cNvPr>
          <p:cNvSpPr>
            <a:spLocks noGrp="1"/>
          </p:cNvSpPr>
          <p:nvPr>
            <p:ph type="body" idx="1"/>
          </p:nvPr>
        </p:nvSpPr>
        <p:spPr/>
        <p:txBody>
          <a:bodyPr/>
          <a:lstStyle/>
          <a:p>
            <a:r>
              <a:rPr lang="en-US" b="1">
                <a:latin typeface="Arial" panose="020B0604020202020204" pitchFamily="34" charset="0"/>
                <a:cs typeface="Arial" panose="020B0604020202020204" pitchFamily="34" charset="0"/>
              </a:rPr>
              <a:t>Prep Note: </a:t>
            </a:r>
            <a:r>
              <a:rPr lang="en-US" b="0">
                <a:latin typeface="Arial" panose="020B0604020202020204" pitchFamily="34" charset="0"/>
                <a:cs typeface="Arial" panose="020B0604020202020204" pitchFamily="34" charset="0"/>
              </a:rPr>
              <a:t>The activities here will support students to explore this topic in more detail. </a:t>
            </a:r>
            <a:r>
              <a:rPr lang="en-US" b="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endParaRPr lang="en-GB"/>
          </a:p>
          <a:p>
            <a:endParaRPr lang="en-GB"/>
          </a:p>
          <a:p>
            <a:endParaRPr lang="en-US"/>
          </a:p>
        </p:txBody>
      </p:sp>
      <p:sp>
        <p:nvSpPr>
          <p:cNvPr id="4" name="Slide Number Placeholder 3">
            <a:extLst>
              <a:ext uri="{FF2B5EF4-FFF2-40B4-BE49-F238E27FC236}">
                <a16:creationId xmlns:a16="http://schemas.microsoft.com/office/drawing/2014/main" id="{B22C09CD-09B1-8139-B6F5-AD146BCF58B4}"/>
              </a:ext>
            </a:extLst>
          </p:cNvPr>
          <p:cNvSpPr>
            <a:spLocks noGrp="1"/>
          </p:cNvSpPr>
          <p:nvPr>
            <p:ph type="sldNum" sz="quarter" idx="5"/>
          </p:nvPr>
        </p:nvSpPr>
        <p:spPr/>
        <p:txBody>
          <a:bodyPr/>
          <a:lstStyle/>
          <a:p>
            <a:fld id="{29579422-DDE5-7A4E-844D-890A01B6C3B6}" type="slidenum">
              <a:rPr lang="en-GB" smtClean="0"/>
              <a:pPr/>
              <a:t>21</a:t>
            </a:fld>
            <a:endParaRPr lang="en-GB"/>
          </a:p>
        </p:txBody>
      </p:sp>
    </p:spTree>
    <p:extLst>
      <p:ext uri="{BB962C8B-B14F-4D97-AF65-F5344CB8AC3E}">
        <p14:creationId xmlns:p14="http://schemas.microsoft.com/office/powerpoint/2010/main" val="18328914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a:spcBef>
                <a:spcPts val="600"/>
              </a:spcBef>
            </a:pPr>
            <a:r>
              <a:rPr lang="en-US" b="1">
                <a:solidFill>
                  <a:srgbClr val="0F0A07"/>
                </a:solidFill>
                <a:latin typeface="Arial" panose="020B0604020202020204" pitchFamily="34" charset="0"/>
                <a:cs typeface="Arial" panose="020B0604020202020204" pitchFamily="34" charset="0"/>
              </a:rPr>
              <a:t>Background Note: </a:t>
            </a:r>
            <a:r>
              <a:rPr lang="en-US">
                <a:solidFill>
                  <a:srgbClr val="0F0A07"/>
                </a:solidFill>
                <a:latin typeface="Arial" panose="020B0604020202020204" pitchFamily="34" charset="0"/>
                <a:cs typeface="Arial" panose="020B0604020202020204" pitchFamily="34" charset="0"/>
              </a:rPr>
              <a:t>Learn more about Fair Trade through resources from the Manitoba Council for International Cooperation (MCIC): https://www.mcic.ca/sustainability/fair-trade#faq-question-21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23762534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a:t>Background Note:</a:t>
            </a:r>
            <a:r>
              <a:rPr lang="en-US"/>
              <a:t> Educators play an important role in helping young people discover opportunities to lead and make an impact in their communities. UNICEF Canada Campus Clubs provide a structured and supported way for students ages 13-24 to explore global citizenship, child rights, advocacy, and fundraising while connecting with youth leaders across Canada. For additional context and program details, please review the accompanying Campus Club resource, which outlines the benefits, requirements, and supports available to participating schools and student</a:t>
            </a:r>
            <a:r>
              <a:rPr lang="en-US">
                <a:latin typeface="Arial" panose="020B0604020202020204" pitchFamily="34" charset="0"/>
                <a:cs typeface="Arial" panose="020B0604020202020204" pitchFamily="34" charset="0"/>
              </a:rPr>
              <a:t>s.</a:t>
            </a:r>
            <a:endParaRPr lang="en-US"/>
          </a:p>
          <a:p>
            <a:endParaRPr lang="en-US" b="1">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14271224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8"/>
        <p:cNvGrpSpPr/>
        <p:nvPr/>
      </p:nvGrpSpPr>
      <p:grpSpPr>
        <a:xfrm>
          <a:off x="0" y="0"/>
          <a:ext cx="0" cy="0"/>
          <a:chOff x="0" y="0"/>
          <a:chExt cx="0" cy="0"/>
        </a:xfrm>
      </p:grpSpPr>
      <p:sp>
        <p:nvSpPr>
          <p:cNvPr id="1989" name="Google Shape;1989;g3f06a509a29_0_12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0" name="Google Shape;1990;g3f06a509a29_0_12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677A1E-996D-3ED8-01A3-1DC29A3857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1FB571-0405-5F57-B823-72FC8D30FC8E}"/>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DB72EC9A-6337-2551-F692-B9A6086413BD}"/>
              </a:ext>
            </a:extLst>
          </p:cNvPr>
          <p:cNvSpPr>
            <a:spLocks noGrp="1"/>
          </p:cNvSpPr>
          <p:nvPr>
            <p:ph type="body" idx="1"/>
          </p:nvPr>
        </p:nvSpPr>
        <p:spPr/>
        <p:txBody>
          <a:bodyPr/>
          <a:lstStyle/>
          <a:p>
            <a:endParaRPr lang="en-GB">
              <a:latin typeface="Arial"/>
              <a:cs typeface="Arial"/>
            </a:endParaRPr>
          </a:p>
        </p:txBody>
      </p:sp>
      <p:sp>
        <p:nvSpPr>
          <p:cNvPr id="4" name="Slide Number Placeholder 3">
            <a:extLst>
              <a:ext uri="{FF2B5EF4-FFF2-40B4-BE49-F238E27FC236}">
                <a16:creationId xmlns:a16="http://schemas.microsoft.com/office/drawing/2014/main" id="{F3A2E7C5-629F-5AB2-2565-B2F5D5E735FE}"/>
              </a:ext>
            </a:extLst>
          </p:cNvPr>
          <p:cNvSpPr>
            <a:spLocks noGrp="1"/>
          </p:cNvSpPr>
          <p:nvPr>
            <p:ph type="sldNum" sz="quarter" idx="5"/>
          </p:nvPr>
        </p:nvSpPr>
        <p:spPr/>
        <p:txBody>
          <a:bodyPr/>
          <a:lstStyle/>
          <a:p>
            <a:fld id="{29579422-DDE5-7A4E-844D-890A01B6C3B6}" type="slidenum">
              <a:rPr lang="en-GB" smtClean="0"/>
              <a:pPr/>
              <a:t>25</a:t>
            </a:fld>
            <a:endParaRPr lang="en-GB"/>
          </a:p>
        </p:txBody>
      </p:sp>
    </p:spTree>
    <p:extLst>
      <p:ext uri="{BB962C8B-B14F-4D97-AF65-F5344CB8AC3E}">
        <p14:creationId xmlns:p14="http://schemas.microsoft.com/office/powerpoint/2010/main" val="24734250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735250-2217-A450-AC13-E2B60D7392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DCD0A2B-AB34-A436-2B8E-77E108B1C97C}"/>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EA5E26FD-3430-3A09-51F4-DA4A8EF9A72A}"/>
              </a:ext>
            </a:extLst>
          </p:cNvPr>
          <p:cNvSpPr>
            <a:spLocks noGrp="1"/>
          </p:cNvSpPr>
          <p:nvPr>
            <p:ph type="body" idx="1"/>
          </p:nvPr>
        </p:nvSpPr>
        <p:spPr/>
        <p:txBody>
          <a:bodyPr/>
          <a:lstStyle/>
          <a:p>
            <a:endParaRPr lang="en-GB">
              <a:latin typeface="Arial"/>
              <a:cs typeface="Arial"/>
            </a:endParaRPr>
          </a:p>
        </p:txBody>
      </p:sp>
      <p:sp>
        <p:nvSpPr>
          <p:cNvPr id="4" name="Slide Number Placeholder 3">
            <a:extLst>
              <a:ext uri="{FF2B5EF4-FFF2-40B4-BE49-F238E27FC236}">
                <a16:creationId xmlns:a16="http://schemas.microsoft.com/office/drawing/2014/main" id="{0761A5B5-DD46-FFB3-05BB-3E76696D19C3}"/>
              </a:ext>
            </a:extLst>
          </p:cNvPr>
          <p:cNvSpPr>
            <a:spLocks noGrp="1"/>
          </p:cNvSpPr>
          <p:nvPr>
            <p:ph type="sldNum" sz="quarter" idx="5"/>
          </p:nvPr>
        </p:nvSpPr>
        <p:spPr/>
        <p:txBody>
          <a:bodyPr/>
          <a:lstStyle/>
          <a:p>
            <a:fld id="{29579422-DDE5-7A4E-844D-890A01B6C3B6}" type="slidenum">
              <a:rPr lang="en-GB" smtClean="0"/>
              <a:pPr/>
              <a:t>26</a:t>
            </a:fld>
            <a:endParaRPr lang="en-GB"/>
          </a:p>
        </p:txBody>
      </p:sp>
    </p:spTree>
    <p:extLst>
      <p:ext uri="{BB962C8B-B14F-4D97-AF65-F5344CB8AC3E}">
        <p14:creationId xmlns:p14="http://schemas.microsoft.com/office/powerpoint/2010/main" val="1491484729"/>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image" Target="../media/image4.png"/><Relationship Id="rId16"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png"/><Relationship Id="rId15" Type="http://schemas.openxmlformats.org/officeDocument/2006/relationships/image" Target="../media/image17.png"/><Relationship Id="rId10"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image" Target="../media/image4.png"/><Relationship Id="rId16" Type="http://schemas.openxmlformats.org/officeDocument/2006/relationships/image" Target="../media/image18.png"/><Relationship Id="rId1" Type="http://schemas.openxmlformats.org/officeDocument/2006/relationships/slideMaster" Target="../slideMasters/slideMaster2.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png"/><Relationship Id="rId15" Type="http://schemas.openxmlformats.org/officeDocument/2006/relationships/image" Target="../media/image17.png"/><Relationship Id="rId10"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1.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1.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image" Target="../media/image4.png"/><Relationship Id="rId16" Type="http://schemas.openxmlformats.org/officeDocument/2006/relationships/image" Target="../media/image18.png"/><Relationship Id="rId1" Type="http://schemas.openxmlformats.org/officeDocument/2006/relationships/slideMaster" Target="../slideMasters/slideMaster3.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png"/><Relationship Id="rId15" Type="http://schemas.openxmlformats.org/officeDocument/2006/relationships/image" Target="../media/image17.png"/><Relationship Id="rId10"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2.jpeg"/><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2.jpeg"/><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image" Target="../media/image4.png"/><Relationship Id="rId16" Type="http://schemas.openxmlformats.org/officeDocument/2006/relationships/image" Target="../media/image18.png"/><Relationship Id="rId1" Type="http://schemas.openxmlformats.org/officeDocument/2006/relationships/slideMaster" Target="../slideMasters/slideMaster5.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png"/><Relationship Id="rId15" Type="http://schemas.openxmlformats.org/officeDocument/2006/relationships/image" Target="../media/image17.png"/><Relationship Id="rId10"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4749808" y="2639505"/>
            <a:ext cx="2692380" cy="1578990"/>
          </a:xfrm>
          <a:prstGeom prst="rect">
            <a:avLst/>
          </a:prstGeom>
        </p:spPr>
      </p:pic>
      <p:grpSp>
        <p:nvGrpSpPr>
          <p:cNvPr id="2" name="Group 1">
            <a:extLst>
              <a:ext uri="{FF2B5EF4-FFF2-40B4-BE49-F238E27FC236}">
                <a16:creationId xmlns:a16="http://schemas.microsoft.com/office/drawing/2014/main" id="{8B50AA69-FBC1-255F-DAEA-115249D7A7C0}"/>
              </a:ext>
            </a:extLst>
          </p:cNvPr>
          <p:cNvGrpSpPr/>
          <p:nvPr userDrawn="1"/>
        </p:nvGrpSpPr>
        <p:grpSpPr>
          <a:xfrm>
            <a:off x="10005539" y="0"/>
            <a:ext cx="1873399" cy="1481960"/>
            <a:chOff x="10146215" y="0"/>
            <a:chExt cx="1873399" cy="1481960"/>
          </a:xfrm>
        </p:grpSpPr>
        <p:sp>
          <p:nvSpPr>
            <p:cNvPr id="3" name="Rectangle 2">
              <a:extLst>
                <a:ext uri="{FF2B5EF4-FFF2-40B4-BE49-F238E27FC236}">
                  <a16:creationId xmlns:a16="http://schemas.microsoft.com/office/drawing/2014/main" id="{73570A28-D8CD-FB51-B1AF-CDAABA041F7D}"/>
                </a:ext>
              </a:extLst>
            </p:cNvPr>
            <p:cNvSpPr/>
            <p:nvPr userDrawn="1"/>
          </p:nvSpPr>
          <p:spPr>
            <a:xfrm>
              <a:off x="10146215" y="0"/>
              <a:ext cx="1873399" cy="1481960"/>
            </a:xfrm>
            <a:prstGeom prst="rect">
              <a:avLst/>
            </a:prstGeom>
            <a:solidFill>
              <a:srgbClr val="1CABE2"/>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US" sz="1600" err="1">
                <a:solidFill>
                  <a:schemeClr val="tx1"/>
                </a:solidFill>
                <a:latin typeface="+mj-lt"/>
              </a:endParaRPr>
            </a:p>
          </p:txBody>
        </p:sp>
        <p:pic>
          <p:nvPicPr>
            <p:cNvPr id="4" name="Picture 3">
              <a:extLst>
                <a:ext uri="{FF2B5EF4-FFF2-40B4-BE49-F238E27FC236}">
                  <a16:creationId xmlns:a16="http://schemas.microsoft.com/office/drawing/2014/main" id="{3A943A1B-DE4D-5DC1-52C1-D8C63D10C79F}"/>
                </a:ext>
              </a:extLst>
            </p:cNvPr>
            <p:cNvPicPr>
              <a:picLocks noChangeAspect="1"/>
            </p:cNvPicPr>
            <p:nvPr userDrawn="1"/>
          </p:nvPicPr>
          <p:blipFill>
            <a:blip r:embed="rId3"/>
            <a:srcRect/>
            <a:stretch/>
          </p:blipFill>
          <p:spPr>
            <a:xfrm>
              <a:off x="10308994" y="171921"/>
              <a:ext cx="1547841" cy="1138118"/>
            </a:xfrm>
            <a:prstGeom prst="rect">
              <a:avLst/>
            </a:prstGeom>
          </p:spPr>
        </p:pic>
      </p:grpSp>
    </p:spTree>
    <p:extLst>
      <p:ext uri="{BB962C8B-B14F-4D97-AF65-F5344CB8AC3E}">
        <p14:creationId xmlns:p14="http://schemas.microsoft.com/office/powerpoint/2010/main" val="19177366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sp>
        <p:nvSpPr>
          <p:cNvPr id="14" name="Rounded Rectangle 13">
            <a:extLst>
              <a:ext uri="{FF2B5EF4-FFF2-40B4-BE49-F238E27FC236}">
                <a16:creationId xmlns:a16="http://schemas.microsoft.com/office/drawing/2014/main" id="{8A3532B6-9E95-D0E5-AA03-D28E647DDE25}"/>
              </a:ext>
            </a:extLst>
          </p:cNvPr>
          <p:cNvSpPr/>
          <p:nvPr userDrawn="1"/>
        </p:nvSpPr>
        <p:spPr>
          <a:xfrm>
            <a:off x="4183429" y="1822709"/>
            <a:ext cx="3825143" cy="2373906"/>
          </a:xfrm>
          <a:prstGeom prst="roundRect">
            <a:avLst>
              <a:gd name="adj" fmla="val 2719"/>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2"/>
              </a:ext>
            </a:extLst>
          </a:blip>
          <a:srcRect/>
          <a:stretch/>
        </p:blipFill>
        <p:spPr>
          <a:xfrm>
            <a:off x="4392563" y="1991146"/>
            <a:ext cx="3426385" cy="2009457"/>
          </a:xfrm>
          <a:prstGeom prst="rect">
            <a:avLst/>
          </a:prstGeom>
        </p:spPr>
      </p:pic>
      <p:sp>
        <p:nvSpPr>
          <p:cNvPr id="15" name="Title 14">
            <a:extLst>
              <a:ext uri="{FF2B5EF4-FFF2-40B4-BE49-F238E27FC236}">
                <a16:creationId xmlns:a16="http://schemas.microsoft.com/office/drawing/2014/main" id="{C6AA3321-EE38-E604-F0DE-2E5BE28E1DC7}"/>
              </a:ext>
            </a:extLst>
          </p:cNvPr>
          <p:cNvSpPr>
            <a:spLocks noGrp="1"/>
          </p:cNvSpPr>
          <p:nvPr userDrawn="1">
            <p:ph type="title" hasCustomPrompt="1"/>
          </p:nvPr>
        </p:nvSpPr>
        <p:spPr>
          <a:xfrm>
            <a:off x="4183429" y="4412654"/>
            <a:ext cx="3825142" cy="478929"/>
          </a:xfrm>
          <a:effectLst/>
        </p:spPr>
        <p:txBody>
          <a:bodyPr tIns="90000"/>
          <a:lstStyle>
            <a:lvl1pPr algn="ctr">
              <a:defRPr sz="2000">
                <a:latin typeface="Motor-Normal" panose="02000000000000000000" pitchFamily="2" charset="0"/>
              </a:defRPr>
            </a:lvl1pPr>
          </a:lstStyle>
          <a:p>
            <a:r>
              <a:rPr lang="en-GB"/>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806119"/>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647301"/>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pic>
        <p:nvPicPr>
          <p:cNvPr id="6" name="Picture 5">
            <a:extLst>
              <a:ext uri="{FF2B5EF4-FFF2-40B4-BE49-F238E27FC236}">
                <a16:creationId xmlns:a16="http://schemas.microsoft.com/office/drawing/2014/main" id="{DCF7B104-AA1B-E80A-808C-2E13A5F3DB9A}"/>
              </a:ext>
            </a:extLst>
          </p:cNvPr>
          <p:cNvPicPr>
            <a:picLocks noChangeAspect="1"/>
          </p:cNvPicPr>
          <p:nvPr userDrawn="1"/>
        </p:nvPicPr>
        <p:blipFill>
          <a:blip r:embed="rId3"/>
          <a:srcRect/>
          <a:stretch/>
        </p:blipFill>
        <p:spPr>
          <a:xfrm>
            <a:off x="10308994" y="171921"/>
            <a:ext cx="1547840" cy="1138118"/>
          </a:xfrm>
          <a:prstGeom prst="rect">
            <a:avLst/>
          </a:prstGeom>
        </p:spPr>
      </p:pic>
    </p:spTree>
    <p:extLst>
      <p:ext uri="{BB962C8B-B14F-4D97-AF65-F5344CB8AC3E}">
        <p14:creationId xmlns:p14="http://schemas.microsoft.com/office/powerpoint/2010/main" val="219256009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Instructions">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924425"/>
          </a:xfrm>
          <a:prstGeom prst="rect">
            <a:avLst/>
          </a:prstGeom>
          <a:noFill/>
        </p:spPr>
        <p:txBody>
          <a:bodyPr wrap="square" lIns="0" tIns="0" rIns="0" bIns="0" rtlCol="0">
            <a:spAutoFit/>
          </a:bodyPr>
          <a:lstStyle/>
          <a:p>
            <a:pPr marL="0" indent="0">
              <a:spcBef>
                <a:spcPts val="1200"/>
              </a:spcBef>
              <a:buNone/>
            </a:pPr>
            <a:r>
              <a:rPr lang="en-US" sz="1400">
                <a:latin typeface="Noto Sans Medium" panose="020B0502040504020204" pitchFamily="34" charset="0"/>
                <a:ea typeface="Noto Sans Medium" panose="020B0502040504020204" pitchFamily="34" charset="0"/>
                <a:cs typeface="Noto Sans Medium" panose="020B0502040504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panose="020B0502040504020204" pitchFamily="34" charset="0"/>
                <a:ea typeface="Noto Sans Medium" panose="020B0502040504020204" pitchFamily="34" charset="0"/>
                <a:cs typeface="Noto Sans Medium" panose="020B0502040504020204" pitchFamily="34" charset="0"/>
              </a:rPr>
              <a:t>If you are a Rights Respecting School, this resource will help you to meet Outcomes </a:t>
            </a:r>
            <a:br>
              <a:rPr lang="en-US" sz="1400">
                <a:latin typeface="Noto Sans Medium" panose="020B0502040504020204" pitchFamily="34" charset="0"/>
                <a:ea typeface="Noto Sans Medium" panose="020B0502040504020204" pitchFamily="34" charset="0"/>
                <a:cs typeface="Noto Sans Medium" panose="020B0502040504020204" pitchFamily="34" charset="0"/>
              </a:rPr>
            </a:br>
            <a:r>
              <a:rPr lang="en-US" sz="1400">
                <a:latin typeface="Noto Sans Medium" panose="020B0502040504020204" pitchFamily="34" charset="0"/>
                <a:ea typeface="Noto Sans Medium" panose="020B0502040504020204" pitchFamily="34" charset="0"/>
                <a:cs typeface="Noto Sans Medium" panose="020B0502040504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Children and young people have taken action to claim their rights and promote </a:t>
            </a:r>
            <a:b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b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Noto Sans Medium" panose="020B0502040504020204" pitchFamily="34" charset="0"/>
                <a:ea typeface="Noto Sans Medium" panose="020B0502040504020204" pitchFamily="34" charset="0"/>
                <a:cs typeface="Noto Sans Medium" panose="020B0502040504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chemeClr val="bg1"/>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Arial"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chemeClr val="bg1"/>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mn-lt"/>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Arial"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Arial" panose="020B0604020202020204" pitchFamily="34" charset="0"/>
                <a:cs typeface="Arial" panose="020B0604020202020204" pitchFamily="34" charset="0"/>
              </a:rPr>
              <a:t>      One star: </a:t>
            </a:r>
            <a:r>
              <a:rPr lang="en-US" sz="1400" kern="1200">
                <a:solidFill>
                  <a:schemeClr val="tx1"/>
                </a:solidFill>
                <a:effectLst/>
                <a:latin typeface="Arial" panose="020B0604020202020204" pitchFamily="34" charset="0"/>
                <a:cs typeface="Arial" panose="020B0604020202020204" pitchFamily="34" charset="0"/>
              </a:rPr>
              <a:t>simple - for children in </a:t>
            </a:r>
            <a:r>
              <a:rPr lang="en-GB" sz="1400" kern="1200">
                <a:solidFill>
                  <a:schemeClr val="tx1"/>
                </a:solidFill>
                <a:effectLst/>
                <a:latin typeface="Arial"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Two stars: </a:t>
            </a:r>
            <a:r>
              <a:rPr lang="en-GB" sz="1400" kern="1200">
                <a:solidFill>
                  <a:schemeClr val="tx1"/>
                </a:solidFill>
                <a:effectLst/>
                <a:latin typeface="Arial"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Three stars: </a:t>
            </a:r>
            <a:r>
              <a:rPr lang="en-GB" sz="1400" kern="1200">
                <a:solidFill>
                  <a:schemeClr val="tx1"/>
                </a:solidFill>
                <a:effectLst/>
                <a:latin typeface="Arial" panose="020B0604020202020204" pitchFamily="34" charset="0"/>
                <a:cs typeface="Arial" panose="020B0604020202020204" pitchFamily="34" charset="0"/>
              </a:rPr>
              <a:t>advanced – for young people who have the confidence and maturity to explore more challenging themes</a:t>
            </a:r>
            <a:r>
              <a:rPr lang="en-GB" sz="1400">
                <a:latin typeface="+mn-lt"/>
                <a:cs typeface="Arial"/>
              </a:rPr>
              <a:t>, concepts and ideas.</a:t>
            </a:r>
          </a:p>
          <a:p>
            <a:pPr marL="0" indent="0" algn="l">
              <a:spcBef>
                <a:spcPts val="900"/>
              </a:spcBef>
              <a:buNone/>
            </a:pPr>
            <a:r>
              <a:rPr lang="en-GB" sz="1400">
                <a:latin typeface="+mn-lt"/>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Motor-Normal" panose="02000000000000000000" pitchFamily="2" charset="0"/>
              </a:rPr>
              <a:t>How to use this resource</a:t>
            </a:r>
            <a:endParaRPr lang="en-GB" sz="3200" b="1">
              <a:solidFill>
                <a:sysClr val="windowText" lastClr="000000"/>
              </a:solidFill>
              <a:latin typeface="Motor-Normal" panose="02000000000000000000" pitchFamily="2" charset="0"/>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23441627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Tree>
    <p:extLst>
      <p:ext uri="{BB962C8B-B14F-4D97-AF65-F5344CB8AC3E}">
        <p14:creationId xmlns:p14="http://schemas.microsoft.com/office/powerpoint/2010/main" val="23150781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 Tex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99523966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tory + 1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89581" y="0"/>
            <a:ext cx="68024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a:solidFill>
            <a:srgbClr val="F2F2F2"/>
          </a:solidFill>
        </p:spPr>
        <p:txBody>
          <a:bodyPr/>
          <a:lstStyle>
            <a:lvl1pPr>
              <a:defRPr>
                <a:latin typeface="Motor-Normal" panose="02000000000000000000" pitchFamily="2" charset="0"/>
              </a:defRPr>
            </a:lvl1pPr>
          </a:lstStyle>
          <a:p>
            <a:r>
              <a:rPr lang="en-GB"/>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935886" y="674524"/>
            <a:ext cx="5709809" cy="5508952"/>
          </a:xfrm>
          <a:prstGeom prst="roundRect">
            <a:avLst>
              <a:gd name="adj" fmla="val 5432"/>
            </a:avLst>
          </a:prstGeom>
          <a:solidFill>
            <a:schemeClr val="tx1"/>
          </a:solidFill>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935886" y="6336072"/>
            <a:ext cx="5741415" cy="184666"/>
          </a:xfrm>
        </p:spPr>
        <p:txBody>
          <a:bodyPr/>
          <a:lstStyle>
            <a:lvl1pPr algn="l">
              <a:spcBef>
                <a:spcPts val="0"/>
              </a:spcBef>
              <a:defRPr sz="1200">
                <a:solidFill>
                  <a:srgbClr val="FFFCED"/>
                </a:solidFill>
                <a:latin typeface="Noto Sans Medium" panose="020B0502040504020204" pitchFamily="34" charset="0"/>
                <a:ea typeface="Noto Sans Medium" panose="020B0502040504020204" pitchFamily="34" charset="0"/>
                <a:cs typeface="Noto Sans Medium" panose="020B0502040504020204" pitchFamily="34" charset="0"/>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1pPr>
            <a:lvl2pPr>
              <a:buClr>
                <a:schemeClr val="tx1"/>
              </a:buCl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2pPr>
            <a:lvl3pPr>
              <a:buClr>
                <a:schemeClr val="tx1"/>
              </a:buCl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3pPr>
            <a:lvl4pPr>
              <a:defRPr>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4pPr>
            <a:lvl5pP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3985937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tory + 2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92615" y="0"/>
            <a:ext cx="679938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6972119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tory + 3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10555" y="0"/>
            <a:ext cx="6881446"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253440282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Video Story">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11398" y="0"/>
            <a:ext cx="6495457"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4911503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e rights link">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353340915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he rights link + icon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13986222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Activitie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44977935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142636441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pic>
        <p:nvPicPr>
          <p:cNvPr id="513" name="Picture 512">
            <a:extLst>
              <a:ext uri="{FF2B5EF4-FFF2-40B4-BE49-F238E27FC236}">
                <a16:creationId xmlns:a16="http://schemas.microsoft.com/office/drawing/2014/main" id="{288B2C52-2885-6F4E-D52A-69904605EF79}"/>
              </a:ext>
            </a:extLst>
          </p:cNvPr>
          <p:cNvPicPr>
            <a:picLocks noChangeAspect="1"/>
          </p:cNvPicPr>
          <p:nvPr userDrawn="1"/>
        </p:nvPicPr>
        <p:blipFill>
          <a:blip r:embed="rId2"/>
          <a:srcRect/>
          <a:stretch/>
        </p:blipFill>
        <p:spPr>
          <a:xfrm>
            <a:off x="10308994" y="171921"/>
            <a:ext cx="1547840" cy="1138118"/>
          </a:xfrm>
          <a:prstGeom prst="rect">
            <a:avLst/>
          </a:prstGeom>
        </p:spPr>
      </p:pic>
    </p:spTree>
    <p:extLst>
      <p:ext uri="{BB962C8B-B14F-4D97-AF65-F5344CB8AC3E}">
        <p14:creationId xmlns:p14="http://schemas.microsoft.com/office/powerpoint/2010/main" val="259243020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473762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191773665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vl1pPr>
          </a:lstStyle>
          <a:p>
            <a:r>
              <a:rPr lang="en-GB"/>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219256009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Instructions">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Arial" panose="020B0604020202020204" pitchFamily="34" charset="0"/>
                <a:cs typeface="Arial" panose="020B0604020202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Arial" panose="020B0604020202020204" pitchFamily="34" charset="0"/>
                <a:cs typeface="Arial" panose="020B0604020202020204" pitchFamily="34" charset="0"/>
              </a:rPr>
              <a:t>If you are a Rights Respecting School, this resource will help you to meet Outcomes </a:t>
            </a:r>
            <a:br>
              <a:rPr lang="en-US" sz="1400">
                <a:latin typeface="Arial" panose="020B0604020202020204" pitchFamily="34" charset="0"/>
                <a:cs typeface="Arial" panose="020B0604020202020204" pitchFamily="34" charset="0"/>
              </a:rPr>
            </a:br>
            <a:r>
              <a:rPr lang="en-US" sz="1400">
                <a:latin typeface="Arial" panose="020B0604020202020204" pitchFamily="34" charset="0"/>
                <a:cs typeface="Arial" panose="020B0604020202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Arial" panose="020B0604020202020204" pitchFamily="34" charset="0"/>
                <a:ea typeface="Times New Roman" panose="02020603050405020304" pitchFamily="18" charset="0"/>
                <a:cs typeface="Arial" panose="020B0604020202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Arial" panose="020B0604020202020204" pitchFamily="34" charset="0"/>
                <a:ea typeface="Times New Roman" panose="02020603050405020304" pitchFamily="18" charset="0"/>
                <a:cs typeface="Arial" panose="020B0604020202020204" pitchFamily="34" charset="0"/>
              </a:rPr>
              <a:t>Children and young people have taken action to claim their rights and promote </a:t>
            </a:r>
            <a:br>
              <a:rPr lang="en-US" sz="1400">
                <a:effectLst/>
                <a:latin typeface="Arial" panose="020B0604020202020204" pitchFamily="34" charset="0"/>
                <a:ea typeface="Times New Roman" panose="02020603050405020304" pitchFamily="18" charset="0"/>
                <a:cs typeface="Arial" panose="020B0604020202020204" pitchFamily="34" charset="0"/>
              </a:rPr>
            </a:br>
            <a:r>
              <a:rPr lang="en-US" sz="1400">
                <a:effectLst/>
                <a:latin typeface="Arial" panose="020B0604020202020204" pitchFamily="34" charset="0"/>
                <a:ea typeface="Times New Roman" panose="02020603050405020304" pitchFamily="18" charset="0"/>
                <a:cs typeface="Arial" panose="020B0604020202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Arial" panose="020B0604020202020204" pitchFamily="34" charset="0"/>
                <a:cs typeface="Arial" panose="020B0604020202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chemeClr val="bg1"/>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Arial"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chemeClr val="bg1"/>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mn-lt"/>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Arial"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Arial" panose="020B0604020202020204" pitchFamily="34" charset="0"/>
                <a:cs typeface="Arial" panose="020B0604020202020204" pitchFamily="34" charset="0"/>
              </a:rPr>
              <a:t>      One star: </a:t>
            </a:r>
            <a:r>
              <a:rPr lang="en-US" sz="1400" kern="1200">
                <a:solidFill>
                  <a:schemeClr val="tx1"/>
                </a:solidFill>
                <a:effectLst/>
                <a:latin typeface="Arial" panose="020B0604020202020204" pitchFamily="34" charset="0"/>
                <a:cs typeface="Arial" panose="020B0604020202020204" pitchFamily="34" charset="0"/>
              </a:rPr>
              <a:t>simple - for children in </a:t>
            </a:r>
            <a:r>
              <a:rPr lang="en-GB" sz="1400" kern="1200">
                <a:solidFill>
                  <a:schemeClr val="tx1"/>
                </a:solidFill>
                <a:effectLst/>
                <a:latin typeface="Arial"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Two stars: </a:t>
            </a:r>
            <a:r>
              <a:rPr lang="en-GB" sz="1400" kern="1200">
                <a:solidFill>
                  <a:schemeClr val="tx1"/>
                </a:solidFill>
                <a:effectLst/>
                <a:latin typeface="Arial"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Three stars: </a:t>
            </a:r>
            <a:r>
              <a:rPr lang="en-GB" sz="1400" kern="1200">
                <a:solidFill>
                  <a:schemeClr val="tx1"/>
                </a:solidFill>
                <a:effectLst/>
                <a:latin typeface="Arial" panose="020B0604020202020204" pitchFamily="34" charset="0"/>
                <a:cs typeface="Arial" panose="020B0604020202020204" pitchFamily="34" charset="0"/>
              </a:rPr>
              <a:t>advanced – for young people who have the confidence and maturity to explore more challenging themes</a:t>
            </a:r>
            <a:r>
              <a:rPr lang="en-GB" sz="1400">
                <a:latin typeface="+mn-lt"/>
                <a:cs typeface="Arial"/>
              </a:rPr>
              <a:t>, concepts and ideas.</a:t>
            </a:r>
          </a:p>
          <a:p>
            <a:pPr marL="0" indent="0" algn="l">
              <a:spcBef>
                <a:spcPts val="900"/>
              </a:spcBef>
              <a:buNone/>
            </a:pPr>
            <a:r>
              <a:rPr lang="en-GB" sz="1400">
                <a:latin typeface="+mn-lt"/>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mj-lt"/>
              </a:rPr>
              <a:t>How to use this resource</a:t>
            </a:r>
            <a:endParaRPr lang="en-GB" sz="3200" b="1">
              <a:solidFill>
                <a:sysClr val="windowText" lastClr="000000"/>
              </a:solidFill>
              <a:latin typeface="+mj-lt"/>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23441627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Tree>
    <p:extLst>
      <p:ext uri="{BB962C8B-B14F-4D97-AF65-F5344CB8AC3E}">
        <p14:creationId xmlns:p14="http://schemas.microsoft.com/office/powerpoint/2010/main" val="231507814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le + Text">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99523966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Story + 1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39859375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Story + 2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6972119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Story + 3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253440282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Video Story">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4911503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he rights link">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353340915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he rights link + icon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13986222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_Activitie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44977935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pic>
        <p:nvPicPr>
          <p:cNvPr id="5" name="Picture 4">
            <a:extLst>
              <a:ext uri="{FF2B5EF4-FFF2-40B4-BE49-F238E27FC236}">
                <a16:creationId xmlns:a16="http://schemas.microsoft.com/office/drawing/2014/main" id="{82ECB931-9D5B-E5F9-741B-0F7147352F7D}"/>
              </a:ext>
            </a:extLst>
          </p:cNvPr>
          <p:cNvPicPr>
            <a:picLocks noChangeAspect="1"/>
          </p:cNvPicPr>
          <p:nvPr userDrawn="1"/>
        </p:nvPicPr>
        <p:blipFill>
          <a:blip r:embed="rId2"/>
          <a:srcRect/>
          <a:stretch/>
        </p:blipFill>
        <p:spPr>
          <a:xfrm>
            <a:off x="10308994" y="171921"/>
            <a:ext cx="1547840" cy="1138118"/>
          </a:xfrm>
          <a:prstGeom prst="rect">
            <a:avLst/>
          </a:prstGeom>
        </p:spPr>
      </p:pic>
    </p:spTree>
    <p:extLst>
      <p:ext uri="{BB962C8B-B14F-4D97-AF65-F5344CB8AC3E}">
        <p14:creationId xmlns:p14="http://schemas.microsoft.com/office/powerpoint/2010/main" val="142636441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pic>
        <p:nvPicPr>
          <p:cNvPr id="513" name="Picture 512">
            <a:extLst>
              <a:ext uri="{FF2B5EF4-FFF2-40B4-BE49-F238E27FC236}">
                <a16:creationId xmlns:a16="http://schemas.microsoft.com/office/drawing/2014/main" id="{AD9ADE55-B26A-97BC-D801-88797E5FB3D1}"/>
              </a:ext>
            </a:extLst>
          </p:cNvPr>
          <p:cNvPicPr>
            <a:picLocks noChangeAspect="1"/>
          </p:cNvPicPr>
          <p:nvPr userDrawn="1"/>
        </p:nvPicPr>
        <p:blipFill>
          <a:blip r:embed="rId2"/>
          <a:srcRect/>
          <a:stretch/>
        </p:blipFill>
        <p:spPr>
          <a:xfrm>
            <a:off x="10308994" y="171921"/>
            <a:ext cx="1547840" cy="1138118"/>
          </a:xfrm>
          <a:prstGeom prst="rect">
            <a:avLst/>
          </a:prstGeom>
        </p:spPr>
      </p:pic>
    </p:spTree>
    <p:extLst>
      <p:ext uri="{BB962C8B-B14F-4D97-AF65-F5344CB8AC3E}">
        <p14:creationId xmlns:p14="http://schemas.microsoft.com/office/powerpoint/2010/main" val="259243020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473762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Activitie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vl1pPr>
            <a:lvl2pPr marL="9525" indent="0" algn="l">
              <a:spcBef>
                <a:spcPts val="600"/>
              </a:spcBef>
              <a:buNone/>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73234593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344173006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vl1pPr>
          </a:lstStyle>
          <a:p>
            <a:r>
              <a:rPr lang="en-GB"/>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14899396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Instructions">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Arial" panose="020B0604020202020204" pitchFamily="34" charset="0"/>
                <a:cs typeface="Arial" panose="020B0604020202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Arial" panose="020B0604020202020204" pitchFamily="34" charset="0"/>
                <a:cs typeface="Arial" panose="020B0604020202020204" pitchFamily="34" charset="0"/>
              </a:rPr>
              <a:t>If you are a Rights Respecting School, this resource will help you to meet Outcomes </a:t>
            </a:r>
            <a:br>
              <a:rPr lang="en-US" sz="1400">
                <a:latin typeface="Arial" panose="020B0604020202020204" pitchFamily="34" charset="0"/>
                <a:cs typeface="Arial" panose="020B0604020202020204" pitchFamily="34" charset="0"/>
              </a:rPr>
            </a:br>
            <a:r>
              <a:rPr lang="en-US" sz="1400">
                <a:latin typeface="Arial" panose="020B0604020202020204" pitchFamily="34" charset="0"/>
                <a:cs typeface="Arial" panose="020B0604020202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Arial" panose="020B0604020202020204" pitchFamily="34" charset="0"/>
                <a:ea typeface="Times New Roman" panose="02020603050405020304" pitchFamily="18" charset="0"/>
                <a:cs typeface="Arial" panose="020B0604020202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Arial" panose="020B0604020202020204" pitchFamily="34" charset="0"/>
                <a:ea typeface="Times New Roman" panose="02020603050405020304" pitchFamily="18" charset="0"/>
                <a:cs typeface="Arial" panose="020B0604020202020204" pitchFamily="34" charset="0"/>
              </a:rPr>
              <a:t>Children and young people have taken action to claim their rights and promote </a:t>
            </a:r>
            <a:br>
              <a:rPr lang="en-US" sz="1400">
                <a:effectLst/>
                <a:latin typeface="Arial" panose="020B0604020202020204" pitchFamily="34" charset="0"/>
                <a:ea typeface="Times New Roman" panose="02020603050405020304" pitchFamily="18" charset="0"/>
                <a:cs typeface="Arial" panose="020B0604020202020204" pitchFamily="34" charset="0"/>
              </a:rPr>
            </a:br>
            <a:r>
              <a:rPr lang="en-US" sz="1400">
                <a:effectLst/>
                <a:latin typeface="Arial" panose="020B0604020202020204" pitchFamily="34" charset="0"/>
                <a:ea typeface="Times New Roman" panose="02020603050405020304" pitchFamily="18" charset="0"/>
                <a:cs typeface="Arial" panose="020B0604020202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Arial" panose="020B0604020202020204" pitchFamily="34" charset="0"/>
                <a:cs typeface="Arial" panose="020B0604020202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chemeClr val="bg1"/>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Arial"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chemeClr val="bg1"/>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mn-lt"/>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Arial"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Arial" panose="020B0604020202020204" pitchFamily="34" charset="0"/>
                <a:cs typeface="Arial" panose="020B0604020202020204" pitchFamily="34" charset="0"/>
              </a:rPr>
              <a:t>      One star: </a:t>
            </a:r>
            <a:r>
              <a:rPr lang="en-US" sz="1400" kern="1200">
                <a:solidFill>
                  <a:schemeClr val="tx1"/>
                </a:solidFill>
                <a:effectLst/>
                <a:latin typeface="Arial" panose="020B0604020202020204" pitchFamily="34" charset="0"/>
                <a:cs typeface="Arial" panose="020B0604020202020204" pitchFamily="34" charset="0"/>
              </a:rPr>
              <a:t>simple - for children in </a:t>
            </a:r>
            <a:r>
              <a:rPr lang="en-GB" sz="1400" kern="1200">
                <a:solidFill>
                  <a:schemeClr val="tx1"/>
                </a:solidFill>
                <a:effectLst/>
                <a:latin typeface="Arial"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Two stars: </a:t>
            </a:r>
            <a:r>
              <a:rPr lang="en-GB" sz="1400" kern="1200">
                <a:solidFill>
                  <a:schemeClr val="tx1"/>
                </a:solidFill>
                <a:effectLst/>
                <a:latin typeface="Arial"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Three stars: </a:t>
            </a:r>
            <a:r>
              <a:rPr lang="en-GB" sz="1400" kern="1200">
                <a:solidFill>
                  <a:schemeClr val="tx1"/>
                </a:solidFill>
                <a:effectLst/>
                <a:latin typeface="Arial" panose="020B0604020202020204" pitchFamily="34" charset="0"/>
                <a:cs typeface="Arial" panose="020B0604020202020204" pitchFamily="34" charset="0"/>
              </a:rPr>
              <a:t>advanced – for young people who have the confidence and maturity to explore more challenging themes</a:t>
            </a:r>
            <a:r>
              <a:rPr lang="en-GB" sz="1400">
                <a:latin typeface="+mn-lt"/>
                <a:cs typeface="Arial"/>
              </a:rPr>
              <a:t>, concepts and ideas.</a:t>
            </a:r>
          </a:p>
          <a:p>
            <a:pPr marL="0" indent="0" algn="l">
              <a:spcBef>
                <a:spcPts val="900"/>
              </a:spcBef>
              <a:buNone/>
            </a:pPr>
            <a:r>
              <a:rPr lang="en-GB" sz="1400">
                <a:latin typeface="+mn-lt"/>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mj-lt"/>
              </a:rPr>
              <a:t>How to use this resource</a:t>
            </a:r>
            <a:endParaRPr lang="en-GB" sz="3200" b="1">
              <a:solidFill>
                <a:sysClr val="windowText" lastClr="000000"/>
              </a:solidFill>
              <a:latin typeface="+mj-lt"/>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154960798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a:solidFill>
            <a:srgbClr val="F2F2F2"/>
          </a:solidFill>
          <a:effectLst>
            <a:outerShdw dist="127000" dir="2700000" algn="tl" rotWithShape="0">
              <a:srgbClr val="1CABE2"/>
            </a:outerShdw>
          </a:effectLst>
        </p:spPr>
        <p:txBody>
          <a:bodyPr/>
          <a:lstStyle/>
          <a:p>
            <a:r>
              <a:rPr lang="en-GB"/>
              <a:t>Click to edit Master title style</a:t>
            </a:r>
          </a:p>
        </p:txBody>
      </p:sp>
    </p:spTree>
    <p:extLst>
      <p:ext uri="{BB962C8B-B14F-4D97-AF65-F5344CB8AC3E}">
        <p14:creationId xmlns:p14="http://schemas.microsoft.com/office/powerpoint/2010/main" val="394909605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 Text">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50807037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tory + 1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913843471"/>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tory + 2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14585908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tory + 3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357756420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Video Story">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05537396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he rights link">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220897159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he rights link + icon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30428553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Activitie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14612382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10196352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spTree>
    <p:extLst>
      <p:ext uri="{BB962C8B-B14F-4D97-AF65-F5344CB8AC3E}">
        <p14:creationId xmlns:p14="http://schemas.microsoft.com/office/powerpoint/2010/main" val="382146067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7336137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_Activitie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vl1pPr>
            <a:lvl2pPr marL="9525" indent="0" algn="l">
              <a:spcBef>
                <a:spcPts val="600"/>
              </a:spcBef>
              <a:buNone/>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406977767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415611" y="992767"/>
            <a:ext cx="11360800" cy="2736800"/>
          </a:xfrm>
          <a:prstGeom prst="rect">
            <a:avLst/>
          </a:prstGeom>
        </p:spPr>
        <p:txBody>
          <a:bodyPr spcFirstLastPara="1" wrap="square" lIns="91425" tIns="91425" rIns="91425" bIns="91425" anchor="b" anchorCtr="0">
            <a:normAutofit/>
          </a:bodyPr>
          <a:lstStyle>
            <a:lvl1pPr lvl="0" algn="ctr">
              <a:spcBef>
                <a:spcPts val="0"/>
              </a:spcBef>
              <a:spcAft>
                <a:spcPts val="0"/>
              </a:spcAft>
              <a:buSzPts val="5200"/>
              <a:buNone/>
              <a:defRPr sz="69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1" name="Google Shape;11;p2"/>
          <p:cNvSpPr txBox="1">
            <a:spLocks noGrp="1"/>
          </p:cNvSpPr>
          <p:nvPr>
            <p:ph type="subTitle" idx="1"/>
          </p:nvPr>
        </p:nvSpPr>
        <p:spPr>
          <a:xfrm>
            <a:off x="415600" y="3778834"/>
            <a:ext cx="11360800" cy="10568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800"/>
              <a:buNone/>
              <a:defRPr sz="3734"/>
            </a:lvl1pPr>
            <a:lvl2pPr lvl="1" algn="ctr">
              <a:lnSpc>
                <a:spcPct val="100000"/>
              </a:lnSpc>
              <a:spcBef>
                <a:spcPts val="0"/>
              </a:spcBef>
              <a:spcAft>
                <a:spcPts val="0"/>
              </a:spcAft>
              <a:buSzPts val="2800"/>
              <a:buNone/>
              <a:defRPr sz="3734"/>
            </a:lvl2pPr>
            <a:lvl3pPr lvl="2" algn="ctr">
              <a:lnSpc>
                <a:spcPct val="100000"/>
              </a:lnSpc>
              <a:spcBef>
                <a:spcPts val="0"/>
              </a:spcBef>
              <a:spcAft>
                <a:spcPts val="0"/>
              </a:spcAft>
              <a:buSzPts val="2800"/>
              <a:buNone/>
              <a:defRPr sz="3734"/>
            </a:lvl3pPr>
            <a:lvl4pPr lvl="3" algn="ctr">
              <a:lnSpc>
                <a:spcPct val="100000"/>
              </a:lnSpc>
              <a:spcBef>
                <a:spcPts val="0"/>
              </a:spcBef>
              <a:spcAft>
                <a:spcPts val="0"/>
              </a:spcAft>
              <a:buSzPts val="2800"/>
              <a:buNone/>
              <a:defRPr sz="3734"/>
            </a:lvl4pPr>
            <a:lvl5pPr lvl="4" algn="ctr">
              <a:lnSpc>
                <a:spcPct val="100000"/>
              </a:lnSpc>
              <a:spcBef>
                <a:spcPts val="0"/>
              </a:spcBef>
              <a:spcAft>
                <a:spcPts val="0"/>
              </a:spcAft>
              <a:buSzPts val="2800"/>
              <a:buNone/>
              <a:defRPr sz="3734"/>
            </a:lvl5pPr>
            <a:lvl6pPr lvl="5" algn="ctr">
              <a:lnSpc>
                <a:spcPct val="100000"/>
              </a:lnSpc>
              <a:spcBef>
                <a:spcPts val="0"/>
              </a:spcBef>
              <a:spcAft>
                <a:spcPts val="0"/>
              </a:spcAft>
              <a:buSzPts val="2800"/>
              <a:buNone/>
              <a:defRPr sz="3734"/>
            </a:lvl6pPr>
            <a:lvl7pPr lvl="6" algn="ctr">
              <a:lnSpc>
                <a:spcPct val="100000"/>
              </a:lnSpc>
              <a:spcBef>
                <a:spcPts val="0"/>
              </a:spcBef>
              <a:spcAft>
                <a:spcPts val="0"/>
              </a:spcAft>
              <a:buSzPts val="2800"/>
              <a:buNone/>
              <a:defRPr sz="3734"/>
            </a:lvl7pPr>
            <a:lvl8pPr lvl="7" algn="ctr">
              <a:lnSpc>
                <a:spcPct val="100000"/>
              </a:lnSpc>
              <a:spcBef>
                <a:spcPts val="0"/>
              </a:spcBef>
              <a:spcAft>
                <a:spcPts val="0"/>
              </a:spcAft>
              <a:buSzPts val="2800"/>
              <a:buNone/>
              <a:defRPr sz="3734"/>
            </a:lvl8pPr>
            <a:lvl9pPr lvl="8" algn="ctr">
              <a:lnSpc>
                <a:spcPct val="100000"/>
              </a:lnSpc>
              <a:spcBef>
                <a:spcPts val="0"/>
              </a:spcBef>
              <a:spcAft>
                <a:spcPts val="0"/>
              </a:spcAft>
              <a:buSzPts val="2800"/>
              <a:buNone/>
              <a:defRPr sz="3734"/>
            </a:lvl9pPr>
          </a:lstStyle>
          <a:p>
            <a:endParaRPr/>
          </a:p>
        </p:txBody>
      </p:sp>
      <p:sp>
        <p:nvSpPr>
          <p:cNvPr id="12" name="Google Shape;12;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7326786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415600" y="2867800"/>
            <a:ext cx="11360800" cy="1122400"/>
          </a:xfrm>
          <a:prstGeom prst="rect">
            <a:avLst/>
          </a:prstGeom>
        </p:spPr>
        <p:txBody>
          <a:bodyPr spcFirstLastPara="1" wrap="square" lIns="91425" tIns="91425" rIns="91425" bIns="91425" anchor="ctr" anchorCtr="0">
            <a:norm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5" name="Google Shape;15;p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81119548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415600" y="1536634"/>
            <a:ext cx="11360800" cy="4555200"/>
          </a:xfrm>
          <a:prstGeom prst="rect">
            <a:avLst/>
          </a:prstGeom>
        </p:spPr>
        <p:txBody>
          <a:bodyPr spcFirstLastPara="1" wrap="square" lIns="91425" tIns="91425" rIns="91425" bIns="91425" anchor="t" anchorCtr="0">
            <a:normAutofit/>
          </a:bodyPr>
          <a:lstStyle>
            <a:lvl1pPr marL="609608" lvl="0" indent="-457206">
              <a:spcBef>
                <a:spcPts val="0"/>
              </a:spcBef>
              <a:spcAft>
                <a:spcPts val="0"/>
              </a:spcAft>
              <a:buSzPts val="1800"/>
              <a:buChar char="●"/>
              <a:defRPr/>
            </a:lvl1pPr>
            <a:lvl2pPr marL="1219215" lvl="1" indent="-423339">
              <a:spcBef>
                <a:spcPts val="0"/>
              </a:spcBef>
              <a:spcAft>
                <a:spcPts val="0"/>
              </a:spcAft>
              <a:buSzPts val="1400"/>
              <a:buChar char="○"/>
              <a:defRPr/>
            </a:lvl2pPr>
            <a:lvl3pPr marL="1828823" lvl="2" indent="-423339">
              <a:spcBef>
                <a:spcPts val="0"/>
              </a:spcBef>
              <a:spcAft>
                <a:spcPts val="0"/>
              </a:spcAft>
              <a:buSzPts val="1400"/>
              <a:buChar char="■"/>
              <a:defRPr/>
            </a:lvl3pPr>
            <a:lvl4pPr marL="2438431" lvl="3" indent="-423339">
              <a:spcBef>
                <a:spcPts val="0"/>
              </a:spcBef>
              <a:spcAft>
                <a:spcPts val="0"/>
              </a:spcAft>
              <a:buSzPts val="1400"/>
              <a:buChar char="●"/>
              <a:defRPr/>
            </a:lvl4pPr>
            <a:lvl5pPr marL="3048038" lvl="4" indent="-423339">
              <a:spcBef>
                <a:spcPts val="0"/>
              </a:spcBef>
              <a:spcAft>
                <a:spcPts val="0"/>
              </a:spcAft>
              <a:buSzPts val="1400"/>
              <a:buChar char="○"/>
              <a:defRPr/>
            </a:lvl5pPr>
            <a:lvl6pPr marL="3657646" lvl="5" indent="-423339">
              <a:spcBef>
                <a:spcPts val="0"/>
              </a:spcBef>
              <a:spcAft>
                <a:spcPts val="0"/>
              </a:spcAft>
              <a:buSzPts val="1400"/>
              <a:buChar char="■"/>
              <a:defRPr/>
            </a:lvl6pPr>
            <a:lvl7pPr marL="4267254" lvl="6" indent="-423339">
              <a:spcBef>
                <a:spcPts val="0"/>
              </a:spcBef>
              <a:spcAft>
                <a:spcPts val="0"/>
              </a:spcAft>
              <a:buSzPts val="1400"/>
              <a:buChar char="●"/>
              <a:defRPr/>
            </a:lvl7pPr>
            <a:lvl8pPr marL="4876861" lvl="7" indent="-423339">
              <a:spcBef>
                <a:spcPts val="0"/>
              </a:spcBef>
              <a:spcAft>
                <a:spcPts val="0"/>
              </a:spcAft>
              <a:buSzPts val="1400"/>
              <a:buChar char="○"/>
              <a:defRPr/>
            </a:lvl8pPr>
            <a:lvl9pPr marL="5486469" lvl="8" indent="-423339">
              <a:spcBef>
                <a:spcPts val="0"/>
              </a:spcBef>
              <a:spcAft>
                <a:spcPts val="0"/>
              </a:spcAft>
              <a:buSzPts val="1400"/>
              <a:buChar char="■"/>
              <a:defRPr/>
            </a:lvl9pPr>
          </a:lstStyle>
          <a:p>
            <a:endParaRPr/>
          </a:p>
        </p:txBody>
      </p:sp>
      <p:sp>
        <p:nvSpPr>
          <p:cNvPr id="19" name="Google Shape;19;p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364206655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415600" y="1536634"/>
            <a:ext cx="5333200" cy="4555200"/>
          </a:xfrm>
          <a:prstGeom prst="rect">
            <a:avLst/>
          </a:prstGeom>
        </p:spPr>
        <p:txBody>
          <a:bodyPr spcFirstLastPara="1" wrap="square" lIns="91425" tIns="91425" rIns="91425" bIns="91425" anchor="t" anchorCtr="0">
            <a:normAutofit/>
          </a:bodyPr>
          <a:lstStyle>
            <a:lvl1pPr marL="609608" lvl="0" indent="-423339">
              <a:spcBef>
                <a:spcPts val="0"/>
              </a:spcBef>
              <a:spcAft>
                <a:spcPts val="0"/>
              </a:spcAft>
              <a:buSzPts val="1400"/>
              <a:buChar char="●"/>
              <a:defRPr sz="1867"/>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23" name="Google Shape;23;p5"/>
          <p:cNvSpPr txBox="1">
            <a:spLocks noGrp="1"/>
          </p:cNvSpPr>
          <p:nvPr>
            <p:ph type="body" idx="2"/>
          </p:nvPr>
        </p:nvSpPr>
        <p:spPr>
          <a:xfrm>
            <a:off x="6443200" y="1536634"/>
            <a:ext cx="5333200" cy="4555200"/>
          </a:xfrm>
          <a:prstGeom prst="rect">
            <a:avLst/>
          </a:prstGeom>
        </p:spPr>
        <p:txBody>
          <a:bodyPr spcFirstLastPara="1" wrap="square" lIns="91425" tIns="91425" rIns="91425" bIns="91425" anchor="t" anchorCtr="0">
            <a:normAutofit/>
          </a:bodyPr>
          <a:lstStyle>
            <a:lvl1pPr marL="609608" lvl="0" indent="-423339">
              <a:spcBef>
                <a:spcPts val="0"/>
              </a:spcBef>
              <a:spcAft>
                <a:spcPts val="0"/>
              </a:spcAft>
              <a:buSzPts val="1400"/>
              <a:buChar char="●"/>
              <a:defRPr sz="1867"/>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24" name="Google Shape;24;p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241515198"/>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07959870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415600" y="740800"/>
            <a:ext cx="3744000" cy="1007600"/>
          </a:xfrm>
          <a:prstGeom prst="rect">
            <a:avLst/>
          </a:prstGeom>
        </p:spPr>
        <p:txBody>
          <a:bodyPr spcFirstLastPara="1" wrap="square" lIns="91425" tIns="91425" rIns="91425" bIns="91425" anchor="b" anchorCtr="0">
            <a:normAutofit/>
          </a:bodyPr>
          <a:lstStyle>
            <a:lvl1pPr lvl="0">
              <a:spcBef>
                <a:spcPts val="0"/>
              </a:spcBef>
              <a:spcAft>
                <a:spcPts val="0"/>
              </a:spcAft>
              <a:buSzPts val="2400"/>
              <a:buNone/>
              <a:defRPr sz="3200"/>
            </a:lvl1pPr>
            <a:lvl2pPr lvl="1">
              <a:spcBef>
                <a:spcPts val="0"/>
              </a:spcBef>
              <a:spcAft>
                <a:spcPts val="0"/>
              </a:spcAft>
              <a:buSzPts val="2400"/>
              <a:buNone/>
              <a:defRPr sz="3200"/>
            </a:lvl2pPr>
            <a:lvl3pPr lvl="2">
              <a:spcBef>
                <a:spcPts val="0"/>
              </a:spcBef>
              <a:spcAft>
                <a:spcPts val="0"/>
              </a:spcAft>
              <a:buSzPts val="2400"/>
              <a:buNone/>
              <a:defRPr sz="3200"/>
            </a:lvl3pPr>
            <a:lvl4pPr lvl="3">
              <a:spcBef>
                <a:spcPts val="0"/>
              </a:spcBef>
              <a:spcAft>
                <a:spcPts val="0"/>
              </a:spcAft>
              <a:buSzPts val="2400"/>
              <a:buNone/>
              <a:defRPr sz="3200"/>
            </a:lvl4pPr>
            <a:lvl5pPr lvl="4">
              <a:spcBef>
                <a:spcPts val="0"/>
              </a:spcBef>
              <a:spcAft>
                <a:spcPts val="0"/>
              </a:spcAft>
              <a:buSzPts val="2400"/>
              <a:buNone/>
              <a:defRPr sz="3200"/>
            </a:lvl5pPr>
            <a:lvl6pPr lvl="5">
              <a:spcBef>
                <a:spcPts val="0"/>
              </a:spcBef>
              <a:spcAft>
                <a:spcPts val="0"/>
              </a:spcAft>
              <a:buSzPts val="2400"/>
              <a:buNone/>
              <a:defRPr sz="3200"/>
            </a:lvl6pPr>
            <a:lvl7pPr lvl="6">
              <a:spcBef>
                <a:spcPts val="0"/>
              </a:spcBef>
              <a:spcAft>
                <a:spcPts val="0"/>
              </a:spcAft>
              <a:buSzPts val="2400"/>
              <a:buNone/>
              <a:defRPr sz="3200"/>
            </a:lvl7pPr>
            <a:lvl8pPr lvl="7">
              <a:spcBef>
                <a:spcPts val="0"/>
              </a:spcBef>
              <a:spcAft>
                <a:spcPts val="0"/>
              </a:spcAft>
              <a:buSzPts val="2400"/>
              <a:buNone/>
              <a:defRPr sz="3200"/>
            </a:lvl8pPr>
            <a:lvl9pPr lvl="8">
              <a:spcBef>
                <a:spcPts val="0"/>
              </a:spcBef>
              <a:spcAft>
                <a:spcPts val="0"/>
              </a:spcAft>
              <a:buSzPts val="2400"/>
              <a:buNone/>
              <a:defRPr sz="3200"/>
            </a:lvl9pPr>
          </a:lstStyle>
          <a:p>
            <a:endParaRPr/>
          </a:p>
        </p:txBody>
      </p:sp>
      <p:sp>
        <p:nvSpPr>
          <p:cNvPr id="30" name="Google Shape;30;p7"/>
          <p:cNvSpPr txBox="1">
            <a:spLocks noGrp="1"/>
          </p:cNvSpPr>
          <p:nvPr>
            <p:ph type="body" idx="1"/>
          </p:nvPr>
        </p:nvSpPr>
        <p:spPr>
          <a:xfrm>
            <a:off x="415600" y="1852800"/>
            <a:ext cx="3744000" cy="4239200"/>
          </a:xfrm>
          <a:prstGeom prst="rect">
            <a:avLst/>
          </a:prstGeom>
        </p:spPr>
        <p:txBody>
          <a:bodyPr spcFirstLastPara="1" wrap="square" lIns="91425" tIns="91425" rIns="91425" bIns="91425" anchor="t" anchorCtr="0">
            <a:normAutofit/>
          </a:bodyPr>
          <a:lstStyle>
            <a:lvl1pPr marL="609608" lvl="0" indent="-406405">
              <a:spcBef>
                <a:spcPts val="0"/>
              </a:spcBef>
              <a:spcAft>
                <a:spcPts val="0"/>
              </a:spcAft>
              <a:buSzPts val="1200"/>
              <a:buChar char="●"/>
              <a:defRPr sz="1600"/>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31" name="Google Shape;31;p7"/>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8441068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53667" y="600200"/>
            <a:ext cx="8490400" cy="5454400"/>
          </a:xfrm>
          <a:prstGeom prst="rect">
            <a:avLst/>
          </a:prstGeom>
        </p:spPr>
        <p:txBody>
          <a:bodyPr spcFirstLastPara="1" wrap="square" lIns="91425" tIns="91425" rIns="91425" bIns="91425" anchor="ctr" anchorCtr="0">
            <a:norm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34" name="Google Shape;34;p8"/>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02858847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7"/>
          </a:p>
        </p:txBody>
      </p:sp>
      <p:sp>
        <p:nvSpPr>
          <p:cNvPr id="37" name="Google Shape;37;p9"/>
          <p:cNvSpPr txBox="1">
            <a:spLocks noGrp="1"/>
          </p:cNvSpPr>
          <p:nvPr>
            <p:ph type="title"/>
          </p:nvPr>
        </p:nvSpPr>
        <p:spPr>
          <a:xfrm>
            <a:off x="354000" y="1644234"/>
            <a:ext cx="5393600" cy="1976400"/>
          </a:xfrm>
          <a:prstGeom prst="rect">
            <a:avLst/>
          </a:prstGeom>
        </p:spPr>
        <p:txBody>
          <a:bodyPr spcFirstLastPara="1" wrap="square" lIns="91425" tIns="91425" rIns="91425" bIns="91425" anchor="b" anchorCtr="0">
            <a:normAutofit/>
          </a:bodyPr>
          <a:lstStyle>
            <a:lvl1pPr lvl="0" algn="ctr">
              <a:spcBef>
                <a:spcPts val="0"/>
              </a:spcBef>
              <a:spcAft>
                <a:spcPts val="0"/>
              </a:spcAft>
              <a:buSzPts val="4200"/>
              <a:buNone/>
              <a:defRPr sz="56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8" name="Google Shape;38;p9"/>
          <p:cNvSpPr txBox="1">
            <a:spLocks noGrp="1"/>
          </p:cNvSpPr>
          <p:nvPr>
            <p:ph type="subTitle" idx="1"/>
          </p:nvPr>
        </p:nvSpPr>
        <p:spPr>
          <a:xfrm>
            <a:off x="354000" y="3737434"/>
            <a:ext cx="5393600" cy="16468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100"/>
              <a:buNone/>
              <a:defRPr sz="2800"/>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39" name="Google Shape;39;p9"/>
          <p:cNvSpPr txBox="1">
            <a:spLocks noGrp="1"/>
          </p:cNvSpPr>
          <p:nvPr>
            <p:ph type="body" idx="2"/>
          </p:nvPr>
        </p:nvSpPr>
        <p:spPr>
          <a:xfrm>
            <a:off x="6586000" y="965434"/>
            <a:ext cx="5116000" cy="4926800"/>
          </a:xfrm>
          <a:prstGeom prst="rect">
            <a:avLst/>
          </a:prstGeom>
        </p:spPr>
        <p:txBody>
          <a:bodyPr spcFirstLastPara="1" wrap="square" lIns="91425" tIns="91425" rIns="91425" bIns="91425" anchor="ctr" anchorCtr="0">
            <a:normAutofit/>
          </a:bodyPr>
          <a:lstStyle>
            <a:lvl1pPr marL="609608" lvl="0" indent="-457206">
              <a:spcBef>
                <a:spcPts val="0"/>
              </a:spcBef>
              <a:spcAft>
                <a:spcPts val="0"/>
              </a:spcAft>
              <a:buSzPts val="1800"/>
              <a:buChar char="●"/>
              <a:defRPr/>
            </a:lvl1pPr>
            <a:lvl2pPr marL="1219215" lvl="1" indent="-423339">
              <a:spcBef>
                <a:spcPts val="0"/>
              </a:spcBef>
              <a:spcAft>
                <a:spcPts val="0"/>
              </a:spcAft>
              <a:buSzPts val="1400"/>
              <a:buChar char="○"/>
              <a:defRPr/>
            </a:lvl2pPr>
            <a:lvl3pPr marL="1828823" lvl="2" indent="-423339">
              <a:spcBef>
                <a:spcPts val="0"/>
              </a:spcBef>
              <a:spcAft>
                <a:spcPts val="0"/>
              </a:spcAft>
              <a:buSzPts val="1400"/>
              <a:buChar char="■"/>
              <a:defRPr/>
            </a:lvl3pPr>
            <a:lvl4pPr marL="2438431" lvl="3" indent="-423339">
              <a:spcBef>
                <a:spcPts val="0"/>
              </a:spcBef>
              <a:spcAft>
                <a:spcPts val="0"/>
              </a:spcAft>
              <a:buSzPts val="1400"/>
              <a:buChar char="●"/>
              <a:defRPr/>
            </a:lvl4pPr>
            <a:lvl5pPr marL="3048038" lvl="4" indent="-423339">
              <a:spcBef>
                <a:spcPts val="0"/>
              </a:spcBef>
              <a:spcAft>
                <a:spcPts val="0"/>
              </a:spcAft>
              <a:buSzPts val="1400"/>
              <a:buChar char="○"/>
              <a:defRPr/>
            </a:lvl5pPr>
            <a:lvl6pPr marL="3657646" lvl="5" indent="-423339">
              <a:spcBef>
                <a:spcPts val="0"/>
              </a:spcBef>
              <a:spcAft>
                <a:spcPts val="0"/>
              </a:spcAft>
              <a:buSzPts val="1400"/>
              <a:buChar char="■"/>
              <a:defRPr/>
            </a:lvl6pPr>
            <a:lvl7pPr marL="4267254" lvl="6" indent="-423339">
              <a:spcBef>
                <a:spcPts val="0"/>
              </a:spcBef>
              <a:spcAft>
                <a:spcPts val="0"/>
              </a:spcAft>
              <a:buSzPts val="1400"/>
              <a:buChar char="●"/>
              <a:defRPr/>
            </a:lvl7pPr>
            <a:lvl8pPr marL="4876861" lvl="7" indent="-423339">
              <a:spcBef>
                <a:spcPts val="0"/>
              </a:spcBef>
              <a:spcAft>
                <a:spcPts val="0"/>
              </a:spcAft>
              <a:buSzPts val="1400"/>
              <a:buChar char="○"/>
              <a:defRPr/>
            </a:lvl8pPr>
            <a:lvl9pPr marL="5486469" lvl="8" indent="-423339">
              <a:spcBef>
                <a:spcPts val="0"/>
              </a:spcBef>
              <a:spcAft>
                <a:spcPts val="0"/>
              </a:spcAft>
              <a:buSzPts val="1400"/>
              <a:buChar char="■"/>
              <a:defRPr/>
            </a:lvl9pPr>
          </a:lstStyle>
          <a:p>
            <a:endParaRPr/>
          </a:p>
        </p:txBody>
      </p:sp>
      <p:sp>
        <p:nvSpPr>
          <p:cNvPr id="40" name="Google Shape;40;p9"/>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423597535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415600" y="5640767"/>
            <a:ext cx="7998400" cy="806800"/>
          </a:xfrm>
          <a:prstGeom prst="rect">
            <a:avLst/>
          </a:prstGeom>
        </p:spPr>
        <p:txBody>
          <a:bodyPr spcFirstLastPara="1" wrap="square" lIns="91425" tIns="91425" rIns="91425" bIns="91425" anchor="ctr" anchorCtr="0">
            <a:normAutofit/>
          </a:bodyPr>
          <a:lstStyle>
            <a:lvl1pPr marL="609608" lvl="0" indent="-304804">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61575541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28515752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Blank 1">
  <p:cSld name="Blank 1">
    <p:spTree>
      <p:nvGrpSpPr>
        <p:cNvPr id="1" name="Shape 50"/>
        <p:cNvGrpSpPr/>
        <p:nvPr/>
      </p:nvGrpSpPr>
      <p:grpSpPr>
        <a:xfrm>
          <a:off x="0" y="0"/>
          <a:ext cx="0" cy="0"/>
          <a:chOff x="0" y="0"/>
          <a:chExt cx="0" cy="0"/>
        </a:xfrm>
      </p:grpSpPr>
      <p:sp>
        <p:nvSpPr>
          <p:cNvPr id="51" name="Google Shape;51;p13"/>
          <p:cNvSpPr txBox="1">
            <a:spLocks noGrp="1"/>
          </p:cNvSpPr>
          <p:nvPr>
            <p:ph type="sldNum" idx="12"/>
          </p:nvPr>
        </p:nvSpPr>
        <p:spPr>
          <a:xfrm>
            <a:off x="11095176" y="6426420"/>
            <a:ext cx="258800" cy="253885"/>
          </a:xfrm>
          <a:prstGeom prst="rect">
            <a:avLst/>
          </a:prstGeom>
          <a:noFill/>
          <a:ln>
            <a:noFill/>
          </a:ln>
        </p:spPr>
        <p:txBody>
          <a:bodyPr spcFirstLastPara="1" wrap="square" lIns="34275" tIns="34275" rIns="34275" bIns="34275" anchor="ctr" anchorCtr="0">
            <a:spAutoFit/>
          </a:bodyPr>
          <a:lstStyle>
            <a:lvl1pPr marL="0" marR="0" lvl="0"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395781079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7_Title and Content">
  <p:cSld name="7_Title and Content">
    <p:spTree>
      <p:nvGrpSpPr>
        <p:cNvPr id="1" name="Shape 609"/>
        <p:cNvGrpSpPr/>
        <p:nvPr/>
      </p:nvGrpSpPr>
      <p:grpSpPr>
        <a:xfrm>
          <a:off x="0" y="0"/>
          <a:ext cx="0" cy="0"/>
          <a:chOff x="0" y="0"/>
          <a:chExt cx="0" cy="0"/>
        </a:xfrm>
      </p:grpSpPr>
      <p:sp>
        <p:nvSpPr>
          <p:cNvPr id="610" name="Google Shape;610;p129"/>
          <p:cNvSpPr>
            <a:spLocks noGrp="1"/>
          </p:cNvSpPr>
          <p:nvPr>
            <p:ph type="pic" idx="2"/>
          </p:nvPr>
        </p:nvSpPr>
        <p:spPr>
          <a:xfrm>
            <a:off x="6717018" y="0"/>
            <a:ext cx="5475000" cy="6858000"/>
          </a:xfrm>
          <a:prstGeom prst="rect">
            <a:avLst/>
          </a:prstGeom>
          <a:solidFill>
            <a:srgbClr val="00AEEF"/>
          </a:solidFill>
          <a:ln>
            <a:noFill/>
          </a:ln>
        </p:spPr>
        <p:txBody>
          <a:bodyPr/>
          <a:lstStyle/>
          <a:p>
            <a:endParaRPr lang="en-US"/>
          </a:p>
        </p:txBody>
      </p:sp>
      <p:sp>
        <p:nvSpPr>
          <p:cNvPr id="611" name="Google Shape;611;p129"/>
          <p:cNvSpPr txBox="1">
            <a:spLocks noGrp="1"/>
          </p:cNvSpPr>
          <p:nvPr>
            <p:ph type="title"/>
          </p:nvPr>
        </p:nvSpPr>
        <p:spPr>
          <a:xfrm>
            <a:off x="728680" y="655297"/>
            <a:ext cx="5204100" cy="1144200"/>
          </a:xfrm>
          <a:prstGeom prst="rect">
            <a:avLst/>
          </a:prstGeom>
          <a:noFill/>
          <a:ln>
            <a:noFill/>
          </a:ln>
        </p:spPr>
        <p:txBody>
          <a:bodyPr spcFirstLastPara="1" wrap="square" lIns="182850" tIns="91400" rIns="182850" bIns="91400" anchor="ctr" anchorCtr="0">
            <a:noAutofit/>
          </a:bodyPr>
          <a:lstStyle>
            <a:lvl1pPr lvl="0" algn="l">
              <a:lnSpc>
                <a:spcPct val="100000"/>
              </a:lnSpc>
              <a:spcBef>
                <a:spcPts val="0"/>
              </a:spcBef>
              <a:spcAft>
                <a:spcPts val="0"/>
              </a:spcAft>
              <a:buClr>
                <a:srgbClr val="00B0F0"/>
              </a:buClr>
              <a:buSzPts val="7200"/>
              <a:buFont typeface="Arial"/>
              <a:buNone/>
              <a:defRPr sz="3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612" name="Google Shape;612;p129"/>
          <p:cNvSpPr txBox="1">
            <a:spLocks noGrp="1"/>
          </p:cNvSpPr>
          <p:nvPr>
            <p:ph type="body" idx="1"/>
          </p:nvPr>
        </p:nvSpPr>
        <p:spPr>
          <a:xfrm>
            <a:off x="728681" y="2239766"/>
            <a:ext cx="5204100" cy="3626700"/>
          </a:xfrm>
          <a:prstGeom prst="rect">
            <a:avLst/>
          </a:prstGeom>
          <a:noFill/>
          <a:ln>
            <a:noFill/>
          </a:ln>
        </p:spPr>
        <p:txBody>
          <a:bodyPr spcFirstLastPara="1" wrap="square" lIns="182850" tIns="91400" rIns="182850" bIns="91400" anchor="t" anchorCtr="0">
            <a:noAutofit/>
          </a:bodyPr>
          <a:lstStyle>
            <a:lvl1pPr marL="228600" lvl="0" indent="-241300" algn="l">
              <a:lnSpc>
                <a:spcPct val="100000"/>
              </a:lnSpc>
              <a:spcBef>
                <a:spcPts val="0"/>
              </a:spcBef>
              <a:spcAft>
                <a:spcPts val="0"/>
              </a:spcAft>
              <a:buClr>
                <a:srgbClr val="00AEEF"/>
              </a:buClr>
              <a:buSzPts val="4000"/>
              <a:buFont typeface="Arial"/>
              <a:buChar char="⎯"/>
              <a:defRPr sz="2000"/>
            </a:lvl1pPr>
            <a:lvl2pPr marL="457200" lvl="1" indent="-228600" algn="l">
              <a:lnSpc>
                <a:spcPct val="90000"/>
              </a:lnSpc>
              <a:spcBef>
                <a:spcPts val="500"/>
              </a:spcBef>
              <a:spcAft>
                <a:spcPts val="0"/>
              </a:spcAft>
              <a:buClr>
                <a:schemeClr val="dk1"/>
              </a:buClr>
              <a:buSzPts val="3600"/>
              <a:buChar char="•"/>
              <a:defRPr/>
            </a:lvl2pPr>
            <a:lvl3pPr marL="685800" lvl="2" indent="-228600" algn="l">
              <a:lnSpc>
                <a:spcPct val="90000"/>
              </a:lnSpc>
              <a:spcBef>
                <a:spcPts val="500"/>
              </a:spcBef>
              <a:spcAft>
                <a:spcPts val="0"/>
              </a:spcAft>
              <a:buClr>
                <a:schemeClr val="dk1"/>
              </a:buClr>
              <a:buSzPts val="3600"/>
              <a:buChar char="•"/>
              <a:defRPr/>
            </a:lvl3pPr>
            <a:lvl4pPr marL="914400" lvl="3" indent="-228600" algn="l">
              <a:lnSpc>
                <a:spcPct val="90000"/>
              </a:lnSpc>
              <a:spcBef>
                <a:spcPts val="500"/>
              </a:spcBef>
              <a:spcAft>
                <a:spcPts val="0"/>
              </a:spcAft>
              <a:buClr>
                <a:schemeClr val="dk1"/>
              </a:buClr>
              <a:buSzPts val="3600"/>
              <a:buChar char="•"/>
              <a:defRPr/>
            </a:lvl4pPr>
            <a:lvl5pPr marL="1143000" lvl="4" indent="-228600" algn="l">
              <a:lnSpc>
                <a:spcPct val="90000"/>
              </a:lnSpc>
              <a:spcBef>
                <a:spcPts val="500"/>
              </a:spcBef>
              <a:spcAft>
                <a:spcPts val="0"/>
              </a:spcAft>
              <a:buClr>
                <a:schemeClr val="dk1"/>
              </a:buClr>
              <a:buSzPts val="3600"/>
              <a:buChar char="•"/>
              <a:defRPr/>
            </a:lvl5pPr>
            <a:lvl6pPr marL="1371600" lvl="5" indent="-228600" algn="l">
              <a:lnSpc>
                <a:spcPct val="90000"/>
              </a:lnSpc>
              <a:spcBef>
                <a:spcPts val="500"/>
              </a:spcBef>
              <a:spcAft>
                <a:spcPts val="0"/>
              </a:spcAft>
              <a:buClr>
                <a:schemeClr val="dk1"/>
              </a:buClr>
              <a:buSzPts val="3600"/>
              <a:buChar char="•"/>
              <a:defRPr/>
            </a:lvl6pPr>
            <a:lvl7pPr marL="1600200" lvl="6" indent="-228600" algn="l">
              <a:lnSpc>
                <a:spcPct val="90000"/>
              </a:lnSpc>
              <a:spcBef>
                <a:spcPts val="500"/>
              </a:spcBef>
              <a:spcAft>
                <a:spcPts val="0"/>
              </a:spcAft>
              <a:buClr>
                <a:schemeClr val="dk1"/>
              </a:buClr>
              <a:buSzPts val="3600"/>
              <a:buChar char="•"/>
              <a:defRPr/>
            </a:lvl7pPr>
            <a:lvl8pPr marL="1828800" lvl="7" indent="-228600" algn="l">
              <a:lnSpc>
                <a:spcPct val="90000"/>
              </a:lnSpc>
              <a:spcBef>
                <a:spcPts val="500"/>
              </a:spcBef>
              <a:spcAft>
                <a:spcPts val="0"/>
              </a:spcAft>
              <a:buClr>
                <a:schemeClr val="dk1"/>
              </a:buClr>
              <a:buSzPts val="3600"/>
              <a:buChar char="•"/>
              <a:defRPr/>
            </a:lvl8pPr>
            <a:lvl9pPr marL="2057400" lvl="8" indent="-228600" algn="l">
              <a:lnSpc>
                <a:spcPct val="90000"/>
              </a:lnSpc>
              <a:spcBef>
                <a:spcPts val="500"/>
              </a:spcBef>
              <a:spcAft>
                <a:spcPts val="0"/>
              </a:spcAft>
              <a:buClr>
                <a:schemeClr val="dk1"/>
              </a:buClr>
              <a:buSzPts val="3600"/>
              <a:buChar char="•"/>
              <a:defRPr/>
            </a:lvl9pPr>
          </a:lstStyle>
          <a:p>
            <a:endParaRPr/>
          </a:p>
        </p:txBody>
      </p:sp>
      <p:sp>
        <p:nvSpPr>
          <p:cNvPr id="613" name="Google Shape;613;p129"/>
          <p:cNvSpPr txBox="1">
            <a:spLocks noGrp="1"/>
          </p:cNvSpPr>
          <p:nvPr>
            <p:ph type="dt" idx="10"/>
          </p:nvPr>
        </p:nvSpPr>
        <p:spPr>
          <a:xfrm>
            <a:off x="1109946" y="6234747"/>
            <a:ext cx="5214900" cy="365100"/>
          </a:xfrm>
          <a:prstGeom prst="rect">
            <a:avLst/>
          </a:prstGeom>
          <a:noFill/>
          <a:ln>
            <a:noFill/>
          </a:ln>
        </p:spPr>
        <p:txBody>
          <a:bodyPr spcFirstLastPara="1" wrap="square" lIns="182850" tIns="91400" rIns="182850" bIns="91400" anchor="t" anchorCtr="0">
            <a:noAutofit/>
          </a:bodyPr>
          <a:lstStyle>
            <a:lvl1pPr marR="0" lvl="0" algn="l">
              <a:spcBef>
                <a:spcPts val="0"/>
              </a:spcBef>
              <a:spcAft>
                <a:spcPts val="0"/>
              </a:spcAft>
              <a:buSzPts val="2800"/>
              <a:buNone/>
              <a:defRPr sz="1050">
                <a:solidFill>
                  <a:schemeClr val="dk1"/>
                </a:solidFill>
                <a:latin typeface="Arial"/>
                <a:ea typeface="Arial"/>
                <a:cs typeface="Arial"/>
                <a:sym typeface="Arial"/>
              </a:defRPr>
            </a:lvl1pPr>
            <a:lvl2pPr marR="0" lvl="1" algn="l">
              <a:spcBef>
                <a:spcPts val="0"/>
              </a:spcBef>
              <a:spcAft>
                <a:spcPts val="0"/>
              </a:spcAft>
              <a:buSzPts val="2800"/>
              <a:buNone/>
              <a:defRPr sz="1800" b="0" i="0" u="none" strike="noStrike" cap="none">
                <a:solidFill>
                  <a:schemeClr val="dk1"/>
                </a:solidFill>
                <a:latin typeface="Calibri"/>
                <a:ea typeface="Calibri"/>
                <a:cs typeface="Calibri"/>
                <a:sym typeface="Calibri"/>
              </a:defRPr>
            </a:lvl2pPr>
            <a:lvl3pPr marR="0" lvl="2" algn="l">
              <a:spcBef>
                <a:spcPts val="0"/>
              </a:spcBef>
              <a:spcAft>
                <a:spcPts val="0"/>
              </a:spcAft>
              <a:buSzPts val="2800"/>
              <a:buNone/>
              <a:defRPr sz="1800" b="0" i="0" u="none" strike="noStrike" cap="none">
                <a:solidFill>
                  <a:schemeClr val="dk1"/>
                </a:solidFill>
                <a:latin typeface="Calibri"/>
                <a:ea typeface="Calibri"/>
                <a:cs typeface="Calibri"/>
                <a:sym typeface="Calibri"/>
              </a:defRPr>
            </a:lvl3pPr>
            <a:lvl4pPr marR="0" lvl="3" algn="l">
              <a:spcBef>
                <a:spcPts val="0"/>
              </a:spcBef>
              <a:spcAft>
                <a:spcPts val="0"/>
              </a:spcAft>
              <a:buSzPts val="2800"/>
              <a:buNone/>
              <a:defRPr sz="1800" b="0" i="0" u="none" strike="noStrike" cap="none">
                <a:solidFill>
                  <a:schemeClr val="dk1"/>
                </a:solidFill>
                <a:latin typeface="Calibri"/>
                <a:ea typeface="Calibri"/>
                <a:cs typeface="Calibri"/>
                <a:sym typeface="Calibri"/>
              </a:defRPr>
            </a:lvl4pPr>
            <a:lvl5pPr marR="0" lvl="4" algn="l">
              <a:spcBef>
                <a:spcPts val="0"/>
              </a:spcBef>
              <a:spcAft>
                <a:spcPts val="0"/>
              </a:spcAft>
              <a:buSzPts val="2800"/>
              <a:buNone/>
              <a:defRPr sz="1800" b="0" i="0" u="none" strike="noStrike" cap="none">
                <a:solidFill>
                  <a:schemeClr val="dk1"/>
                </a:solidFill>
                <a:latin typeface="Calibri"/>
                <a:ea typeface="Calibri"/>
                <a:cs typeface="Calibri"/>
                <a:sym typeface="Calibri"/>
              </a:defRPr>
            </a:lvl5pPr>
            <a:lvl6pPr marR="0" lvl="5" algn="l">
              <a:spcBef>
                <a:spcPts val="0"/>
              </a:spcBef>
              <a:spcAft>
                <a:spcPts val="0"/>
              </a:spcAft>
              <a:buSzPts val="2800"/>
              <a:buNone/>
              <a:defRPr sz="1800" b="0" i="0" u="none" strike="noStrike" cap="none">
                <a:solidFill>
                  <a:schemeClr val="dk1"/>
                </a:solidFill>
                <a:latin typeface="Calibri"/>
                <a:ea typeface="Calibri"/>
                <a:cs typeface="Calibri"/>
                <a:sym typeface="Calibri"/>
              </a:defRPr>
            </a:lvl6pPr>
            <a:lvl7pPr marR="0" lvl="6" algn="l">
              <a:spcBef>
                <a:spcPts val="0"/>
              </a:spcBef>
              <a:spcAft>
                <a:spcPts val="0"/>
              </a:spcAft>
              <a:buSzPts val="2800"/>
              <a:buNone/>
              <a:defRPr sz="1800" b="0" i="0" u="none" strike="noStrike" cap="none">
                <a:solidFill>
                  <a:schemeClr val="dk1"/>
                </a:solidFill>
                <a:latin typeface="Calibri"/>
                <a:ea typeface="Calibri"/>
                <a:cs typeface="Calibri"/>
                <a:sym typeface="Calibri"/>
              </a:defRPr>
            </a:lvl7pPr>
            <a:lvl8pPr marR="0" lvl="7" algn="l">
              <a:spcBef>
                <a:spcPts val="0"/>
              </a:spcBef>
              <a:spcAft>
                <a:spcPts val="0"/>
              </a:spcAft>
              <a:buSzPts val="2800"/>
              <a:buNone/>
              <a:defRPr sz="1800" b="0" i="0" u="none" strike="noStrike" cap="none">
                <a:solidFill>
                  <a:schemeClr val="dk1"/>
                </a:solidFill>
                <a:latin typeface="Calibri"/>
                <a:ea typeface="Calibri"/>
                <a:cs typeface="Calibri"/>
                <a:sym typeface="Calibri"/>
              </a:defRPr>
            </a:lvl8pPr>
            <a:lvl9pPr marR="0" lvl="8" algn="l">
              <a:spcBef>
                <a:spcPts val="0"/>
              </a:spcBef>
              <a:spcAft>
                <a:spcPts val="0"/>
              </a:spcAft>
              <a:buSzPts val="2800"/>
              <a:buNone/>
              <a:defRPr sz="18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8550253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BLACK">
  <p:cSld name="BLACK">
    <p:bg>
      <p:bgPr>
        <a:solidFill>
          <a:srgbClr val="000000"/>
        </a:solidFill>
        <a:effectLst/>
      </p:bgPr>
    </p:bg>
    <p:spTree>
      <p:nvGrpSpPr>
        <p:cNvPr id="1" name="Shape 665"/>
        <p:cNvGrpSpPr/>
        <p:nvPr/>
      </p:nvGrpSpPr>
      <p:grpSpPr>
        <a:xfrm>
          <a:off x="0" y="0"/>
          <a:ext cx="0" cy="0"/>
          <a:chOff x="0" y="0"/>
          <a:chExt cx="0" cy="0"/>
        </a:xfrm>
      </p:grpSpPr>
    </p:spTree>
    <p:extLst>
      <p:ext uri="{BB962C8B-B14F-4D97-AF65-F5344CB8AC3E}">
        <p14:creationId xmlns:p14="http://schemas.microsoft.com/office/powerpoint/2010/main" val="44125585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Blue Attribution / White BG 1">
  <p:cSld name="Blue Attribution / White BG 1">
    <p:bg>
      <p:bgPr>
        <a:solidFill>
          <a:schemeClr val="dk2"/>
        </a:solidFill>
        <a:effectLst/>
      </p:bgPr>
    </p:bg>
    <p:spTree>
      <p:nvGrpSpPr>
        <p:cNvPr id="1" name="Shape 151"/>
        <p:cNvGrpSpPr/>
        <p:nvPr/>
      </p:nvGrpSpPr>
      <p:grpSpPr>
        <a:xfrm>
          <a:off x="0" y="0"/>
          <a:ext cx="0" cy="0"/>
          <a:chOff x="0" y="0"/>
          <a:chExt cx="0" cy="0"/>
        </a:xfrm>
      </p:grpSpPr>
    </p:spTree>
    <p:extLst>
      <p:ext uri="{BB962C8B-B14F-4D97-AF65-F5344CB8AC3E}">
        <p14:creationId xmlns:p14="http://schemas.microsoft.com/office/powerpoint/2010/main" val="249039904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_3">
  <p:cSld name="TITLE_3">
    <p:spTree>
      <p:nvGrpSpPr>
        <p:cNvPr id="1" name="Shape 167"/>
        <p:cNvGrpSpPr/>
        <p:nvPr/>
      </p:nvGrpSpPr>
      <p:grpSpPr>
        <a:xfrm>
          <a:off x="0" y="0"/>
          <a:ext cx="0" cy="0"/>
          <a:chOff x="0" y="0"/>
          <a:chExt cx="0" cy="0"/>
        </a:xfrm>
      </p:grpSpPr>
      <p:sp>
        <p:nvSpPr>
          <p:cNvPr id="168" name="Google Shape;168;p40"/>
          <p:cNvSpPr txBox="1">
            <a:spLocks noGrp="1"/>
          </p:cNvSpPr>
          <p:nvPr>
            <p:ph type="ctrTitle"/>
          </p:nvPr>
        </p:nvSpPr>
        <p:spPr>
          <a:xfrm>
            <a:off x="415611" y="992767"/>
            <a:ext cx="11360850" cy="2736750"/>
          </a:xfrm>
          <a:prstGeom prst="rect">
            <a:avLst/>
          </a:prstGeom>
          <a:noFill/>
          <a:ln>
            <a:noFill/>
          </a:ln>
        </p:spPr>
        <p:txBody>
          <a:bodyPr spcFirstLastPara="1" wrap="square" lIns="243800" tIns="243800" rIns="243800" bIns="243800" anchor="b" anchorCtr="0">
            <a:noAutofit/>
          </a:bodyPr>
          <a:lstStyle>
            <a:lvl1pPr lvl="0" algn="ctr">
              <a:spcBef>
                <a:spcPts val="0"/>
              </a:spcBef>
              <a:spcAft>
                <a:spcPts val="0"/>
              </a:spcAft>
              <a:buSzPts val="13900"/>
              <a:buChar char="●"/>
              <a:defRPr sz="6950"/>
            </a:lvl1pPr>
            <a:lvl2pPr lvl="1" algn="ctr">
              <a:spcBef>
                <a:spcPts val="0"/>
              </a:spcBef>
              <a:spcAft>
                <a:spcPts val="0"/>
              </a:spcAft>
              <a:buSzPts val="13900"/>
              <a:buChar char="○"/>
              <a:defRPr sz="6950"/>
            </a:lvl2pPr>
            <a:lvl3pPr lvl="2" algn="ctr">
              <a:spcBef>
                <a:spcPts val="0"/>
              </a:spcBef>
              <a:spcAft>
                <a:spcPts val="0"/>
              </a:spcAft>
              <a:buSzPts val="13900"/>
              <a:buChar char="■"/>
              <a:defRPr sz="6950"/>
            </a:lvl3pPr>
            <a:lvl4pPr lvl="3" algn="ctr">
              <a:spcBef>
                <a:spcPts val="0"/>
              </a:spcBef>
              <a:spcAft>
                <a:spcPts val="0"/>
              </a:spcAft>
              <a:buSzPts val="13900"/>
              <a:buChar char="●"/>
              <a:defRPr sz="6950"/>
            </a:lvl4pPr>
            <a:lvl5pPr lvl="4" algn="ctr">
              <a:spcBef>
                <a:spcPts val="0"/>
              </a:spcBef>
              <a:spcAft>
                <a:spcPts val="0"/>
              </a:spcAft>
              <a:buSzPts val="13900"/>
              <a:buChar char="○"/>
              <a:defRPr sz="6950"/>
            </a:lvl5pPr>
            <a:lvl6pPr lvl="5" algn="ctr">
              <a:spcBef>
                <a:spcPts val="0"/>
              </a:spcBef>
              <a:spcAft>
                <a:spcPts val="0"/>
              </a:spcAft>
              <a:buSzPts val="13900"/>
              <a:buChar char="■"/>
              <a:defRPr sz="6950"/>
            </a:lvl6pPr>
            <a:lvl7pPr lvl="6" algn="ctr">
              <a:spcBef>
                <a:spcPts val="0"/>
              </a:spcBef>
              <a:spcAft>
                <a:spcPts val="0"/>
              </a:spcAft>
              <a:buSzPts val="13900"/>
              <a:buChar char="●"/>
              <a:defRPr sz="6950"/>
            </a:lvl7pPr>
            <a:lvl8pPr lvl="7" algn="ctr">
              <a:spcBef>
                <a:spcPts val="0"/>
              </a:spcBef>
              <a:spcAft>
                <a:spcPts val="0"/>
              </a:spcAft>
              <a:buSzPts val="13900"/>
              <a:buChar char="○"/>
              <a:defRPr sz="6950"/>
            </a:lvl8pPr>
            <a:lvl9pPr lvl="8" algn="ctr">
              <a:spcBef>
                <a:spcPts val="0"/>
              </a:spcBef>
              <a:spcAft>
                <a:spcPts val="0"/>
              </a:spcAft>
              <a:buSzPts val="13900"/>
              <a:buChar char="■"/>
              <a:defRPr sz="6950"/>
            </a:lvl9pPr>
          </a:lstStyle>
          <a:p>
            <a:endParaRPr/>
          </a:p>
        </p:txBody>
      </p:sp>
      <p:sp>
        <p:nvSpPr>
          <p:cNvPr id="169" name="Google Shape;169;p40"/>
          <p:cNvSpPr txBox="1">
            <a:spLocks noGrp="1"/>
          </p:cNvSpPr>
          <p:nvPr>
            <p:ph type="subTitle" idx="1"/>
          </p:nvPr>
        </p:nvSpPr>
        <p:spPr>
          <a:xfrm>
            <a:off x="415600" y="3778834"/>
            <a:ext cx="11360850" cy="1056750"/>
          </a:xfrm>
          <a:prstGeom prst="rect">
            <a:avLst/>
          </a:prstGeom>
          <a:noFill/>
          <a:ln>
            <a:noFill/>
          </a:ln>
        </p:spPr>
        <p:txBody>
          <a:bodyPr spcFirstLastPara="1" wrap="square" lIns="243800" tIns="243800" rIns="243800" bIns="243800" anchor="ctr" anchorCtr="0">
            <a:noAutofit/>
          </a:bodyPr>
          <a:lstStyle>
            <a:lvl1pPr lvl="0" algn="ctr">
              <a:lnSpc>
                <a:spcPct val="100000"/>
              </a:lnSpc>
              <a:spcBef>
                <a:spcPts val="0"/>
              </a:spcBef>
              <a:spcAft>
                <a:spcPts val="0"/>
              </a:spcAft>
              <a:buSzPts val="7500"/>
              <a:buNone/>
              <a:defRPr sz="3750"/>
            </a:lvl1pPr>
            <a:lvl2pPr lvl="1" algn="ctr">
              <a:lnSpc>
                <a:spcPct val="100000"/>
              </a:lnSpc>
              <a:spcBef>
                <a:spcPts val="0"/>
              </a:spcBef>
              <a:spcAft>
                <a:spcPts val="0"/>
              </a:spcAft>
              <a:buSzPts val="7500"/>
              <a:buNone/>
              <a:defRPr sz="3750"/>
            </a:lvl2pPr>
            <a:lvl3pPr lvl="2" algn="ctr">
              <a:lnSpc>
                <a:spcPct val="100000"/>
              </a:lnSpc>
              <a:spcBef>
                <a:spcPts val="0"/>
              </a:spcBef>
              <a:spcAft>
                <a:spcPts val="0"/>
              </a:spcAft>
              <a:buSzPts val="7500"/>
              <a:buNone/>
              <a:defRPr sz="3750"/>
            </a:lvl3pPr>
            <a:lvl4pPr lvl="3" algn="ctr">
              <a:lnSpc>
                <a:spcPct val="100000"/>
              </a:lnSpc>
              <a:spcBef>
                <a:spcPts val="0"/>
              </a:spcBef>
              <a:spcAft>
                <a:spcPts val="0"/>
              </a:spcAft>
              <a:buSzPts val="7500"/>
              <a:buNone/>
              <a:defRPr sz="3750"/>
            </a:lvl4pPr>
            <a:lvl5pPr lvl="4" algn="ctr">
              <a:lnSpc>
                <a:spcPct val="100000"/>
              </a:lnSpc>
              <a:spcBef>
                <a:spcPts val="0"/>
              </a:spcBef>
              <a:spcAft>
                <a:spcPts val="0"/>
              </a:spcAft>
              <a:buSzPts val="7500"/>
              <a:buNone/>
              <a:defRPr sz="3750"/>
            </a:lvl5pPr>
            <a:lvl6pPr lvl="5" algn="ctr">
              <a:lnSpc>
                <a:spcPct val="100000"/>
              </a:lnSpc>
              <a:spcBef>
                <a:spcPts val="0"/>
              </a:spcBef>
              <a:spcAft>
                <a:spcPts val="0"/>
              </a:spcAft>
              <a:buSzPts val="7500"/>
              <a:buNone/>
              <a:defRPr sz="3750"/>
            </a:lvl6pPr>
            <a:lvl7pPr lvl="6" algn="ctr">
              <a:lnSpc>
                <a:spcPct val="100000"/>
              </a:lnSpc>
              <a:spcBef>
                <a:spcPts val="0"/>
              </a:spcBef>
              <a:spcAft>
                <a:spcPts val="0"/>
              </a:spcAft>
              <a:buSzPts val="7500"/>
              <a:buNone/>
              <a:defRPr sz="3750"/>
            </a:lvl7pPr>
            <a:lvl8pPr lvl="7" algn="ctr">
              <a:lnSpc>
                <a:spcPct val="100000"/>
              </a:lnSpc>
              <a:spcBef>
                <a:spcPts val="0"/>
              </a:spcBef>
              <a:spcAft>
                <a:spcPts val="0"/>
              </a:spcAft>
              <a:buSzPts val="7500"/>
              <a:buNone/>
              <a:defRPr sz="3750"/>
            </a:lvl8pPr>
            <a:lvl9pPr lvl="8" algn="ctr">
              <a:lnSpc>
                <a:spcPct val="100000"/>
              </a:lnSpc>
              <a:spcBef>
                <a:spcPts val="0"/>
              </a:spcBef>
              <a:spcAft>
                <a:spcPts val="0"/>
              </a:spcAft>
              <a:buSzPts val="7500"/>
              <a:buNone/>
              <a:defRPr sz="3750"/>
            </a:lvl9pPr>
          </a:lstStyle>
          <a:p>
            <a:endParaRPr/>
          </a:p>
        </p:txBody>
      </p:sp>
      <p:sp>
        <p:nvSpPr>
          <p:cNvPr id="170" name="Google Shape;170;p40"/>
          <p:cNvSpPr txBox="1">
            <a:spLocks noGrp="1"/>
          </p:cNvSpPr>
          <p:nvPr>
            <p:ph type="sldNum" idx="12"/>
          </p:nvPr>
        </p:nvSpPr>
        <p:spPr>
          <a:xfrm>
            <a:off x="11296611" y="6217623"/>
            <a:ext cx="731550" cy="524850"/>
          </a:xfrm>
          <a:prstGeom prst="rect">
            <a:avLst/>
          </a:prstGeom>
          <a:noFill/>
          <a:ln>
            <a:noFill/>
          </a:ln>
        </p:spPr>
        <p:txBody>
          <a:bodyPr spcFirstLastPara="1" wrap="square" lIns="243800" tIns="243800" rIns="243800" bIns="243800" anchor="ctr" anchorCtr="0">
            <a:noAutofit/>
          </a:bodyPr>
          <a:lstStyle>
            <a:lvl1pPr lvl="0">
              <a:buNone/>
              <a:defRPr sz="1850"/>
            </a:lvl1pPr>
            <a:lvl2pPr lvl="1">
              <a:buNone/>
              <a:defRPr sz="1850"/>
            </a:lvl2pPr>
            <a:lvl3pPr lvl="2">
              <a:buNone/>
              <a:defRPr sz="1850"/>
            </a:lvl3pPr>
            <a:lvl4pPr lvl="3">
              <a:buNone/>
              <a:defRPr sz="1850"/>
            </a:lvl4pPr>
            <a:lvl5pPr lvl="4">
              <a:buNone/>
              <a:defRPr sz="1850"/>
            </a:lvl5pPr>
            <a:lvl6pPr lvl="5">
              <a:buNone/>
              <a:defRPr sz="1850"/>
            </a:lvl6pPr>
            <a:lvl7pPr lvl="6">
              <a:buNone/>
              <a:defRPr sz="1850"/>
            </a:lvl7pPr>
            <a:lvl8pPr lvl="7">
              <a:buNone/>
              <a:defRPr sz="1850"/>
            </a:lvl8pPr>
            <a:lvl9pPr lvl="8">
              <a:buNone/>
              <a:defRPr sz="1850"/>
            </a:lvl9pPr>
          </a:lstStyle>
          <a:p>
            <a:pPr algn="l"/>
            <a:fld id="{00000000-1234-1234-1234-123412341234}" type="slidenum">
              <a:rPr lang="en-US" smtClean="0"/>
              <a:pPr algn="l"/>
              <a:t>‹#›</a:t>
            </a:fld>
            <a:endParaRPr lang="en-US"/>
          </a:p>
        </p:txBody>
      </p:sp>
    </p:spTree>
    <p:extLst>
      <p:ext uri="{BB962C8B-B14F-4D97-AF65-F5344CB8AC3E}">
        <p14:creationId xmlns:p14="http://schemas.microsoft.com/office/powerpoint/2010/main" val="9956992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224171154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ea typeface="Motor-Normal"/>
                <a:cs typeface="Motor-Normal"/>
              </a:defRPr>
            </a:lvl1pPr>
          </a:lstStyle>
          <a:p>
            <a:r>
              <a:rPr lang="en-GB">
                <a:latin typeface="Motor-Normal"/>
                <a:ea typeface="Motor-Normal"/>
                <a:cs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latin typeface="Noto Sans Medium"/>
                <a:ea typeface="Noto Sans Medium"/>
                <a:cs typeface="Noto Sans Medium"/>
              </a:endParaRPr>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latin typeface="Noto Sans Medium"/>
                <a:ea typeface="Noto Sans Medium"/>
                <a:cs typeface="Noto Sans Medium"/>
              </a:endParaRPr>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48908439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a:ea typeface="Noto Sans Medium"/>
                <a:cs typeface="Noto Sans Medium"/>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a:ea typeface="Noto Sans Medium"/>
                <a:cs typeface="Noto Sans Medium"/>
              </a:rPr>
              <a:t>If you are a Rights Respecting School, this resource will help you to meet Outcomes </a:t>
            </a:r>
            <a:br>
              <a:rPr lang="en-US" sz="1400">
                <a:latin typeface="Noto Sans Medium"/>
                <a:ea typeface="Noto Sans Medium"/>
                <a:cs typeface="Noto Sans Medium"/>
              </a:rPr>
            </a:br>
            <a:r>
              <a:rPr lang="en-US" sz="1400">
                <a:latin typeface="Noto Sans Medium"/>
                <a:ea typeface="Noto Sans Medium"/>
                <a:cs typeface="Noto Sans Medium"/>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and young people have taken action to claim their rights and promote </a:t>
            </a:r>
            <a:br>
              <a:rPr lang="en-US" sz="1400">
                <a:effectLst/>
                <a:latin typeface="Noto Sans Medium"/>
                <a:ea typeface="Noto Sans Medium"/>
                <a:cs typeface="Noto Sans Medium"/>
              </a:rPr>
            </a:br>
            <a:r>
              <a:rPr lang="en-US" sz="1400">
                <a:effectLst/>
                <a:latin typeface="Noto Sans Medium"/>
                <a:ea typeface="Noto Sans Medium"/>
                <a:cs typeface="Noto Sans Medium"/>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latin typeface="Noto Sans Medium"/>
                <a:ea typeface="Noto Sans Medium"/>
                <a:cs typeface="Noto Sans Medium"/>
              </a:defRPr>
            </a:pPr>
            <a:r>
              <a:rPr lang="en-US" sz="1400">
                <a:latin typeface="Noto Sans Medium"/>
                <a:ea typeface="Noto Sans Medium"/>
                <a:cs typeface="Noto Sans Medium"/>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a:ea typeface="Noto Sans Medium"/>
                <a:cs typeface="Noto Sans Medium"/>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latin typeface="Noto Sans Medium"/>
                <a:ea typeface="Noto Sans Medium"/>
                <a:cs typeface="Noto Sans Medium"/>
              </a:rPr>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ea typeface="Noto Sans Medium"/>
                <a:cs typeface="Noto Sans Medium"/>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a:ea typeface="Noto Sans Medium"/>
                <a:cs typeface="Noto Sans Medium"/>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a:ea typeface="Noto Sans Black"/>
                <a:cs typeface="Noto Sans Black"/>
              </a:rPr>
              <a:t>      One star: </a:t>
            </a:r>
            <a:r>
              <a:rPr lang="en-US" sz="1400" kern="1200">
                <a:solidFill>
                  <a:schemeClr val="tx1"/>
                </a:solidFill>
                <a:effectLst/>
                <a:latin typeface="Noto Sans Medium"/>
                <a:ea typeface="Noto Sans Medium"/>
                <a:cs typeface="Noto Sans Medium"/>
              </a:rPr>
              <a:t>simple - for children in </a:t>
            </a:r>
            <a:r>
              <a:rPr lang="en-GB" sz="1400" kern="1200">
                <a:solidFill>
                  <a:schemeClr val="tx1"/>
                </a:solidFill>
                <a:effectLst/>
                <a:latin typeface="Noto Sans Medium"/>
                <a:ea typeface="Noto Sans Medium"/>
                <a:cs typeface="Noto Sans Medium"/>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Two stars: </a:t>
            </a:r>
            <a:r>
              <a:rPr lang="en-GB" sz="1400" kern="1200">
                <a:solidFill>
                  <a:schemeClr val="tx1"/>
                </a:solidFill>
                <a:effectLst/>
                <a:latin typeface="Noto Sans Medium"/>
                <a:ea typeface="Noto Sans Medium"/>
                <a:cs typeface="Noto Sans Medium"/>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Three stars: </a:t>
            </a:r>
            <a:r>
              <a:rPr lang="en-GB" sz="1400" kern="1200">
                <a:solidFill>
                  <a:schemeClr val="tx1"/>
                </a:solidFill>
                <a:effectLst/>
                <a:latin typeface="Noto Sans Medium"/>
                <a:ea typeface="Noto Sans Medium"/>
                <a:cs typeface="Noto Sans Medium"/>
              </a:rPr>
              <a:t>advanced – for young people who have the confidence and maturity to explore more challenging themes</a:t>
            </a:r>
            <a:r>
              <a:rPr lang="en-GB" sz="1400">
                <a:latin typeface="Noto Sans Medium"/>
                <a:ea typeface="Noto Sans Medium"/>
                <a:cs typeface="Noto Sans Medium"/>
              </a:rPr>
              <a:t>, concepts and ideas.</a:t>
            </a:r>
          </a:p>
          <a:p>
            <a:pPr marL="0" indent="0" algn="l">
              <a:spcBef>
                <a:spcPts val="900"/>
              </a:spcBef>
              <a:buNone/>
            </a:pPr>
            <a:r>
              <a:rPr lang="en-GB" sz="1400">
                <a:latin typeface="Noto Sans Medium"/>
                <a:ea typeface="Noto Sans Medium"/>
                <a:cs typeface="Noto Sans Medium"/>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Noto Sans Black"/>
                <a:cs typeface="Noto Sans Black"/>
              </a:defRPr>
            </a:lvl1pPr>
          </a:lstStyle>
          <a:p>
            <a:pPr algn="l">
              <a:spcBef>
                <a:spcPts val="600"/>
              </a:spcBef>
            </a:pPr>
            <a:r>
              <a:rPr lang="en-US" sz="3200" b="1">
                <a:solidFill>
                  <a:sysClr val="windowText" lastClr="000000"/>
                </a:solidFill>
                <a:latin typeface="Noto Sans Black"/>
                <a:ea typeface="Noto Sans Black"/>
                <a:cs typeface="Noto Sans Black"/>
              </a:rPr>
              <a:t>How to use this resource</a:t>
            </a:r>
            <a:endParaRPr lang="en-GB" sz="3200" b="1">
              <a:solidFill>
                <a:sysClr val="windowText" lastClr="000000"/>
              </a:solidFill>
              <a:latin typeface="Noto Sans Black"/>
              <a:ea typeface="Noto Sans Black"/>
              <a:cs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2</a:t>
            </a:r>
          </a:p>
        </p:txBody>
      </p:sp>
    </p:spTree>
    <p:extLst>
      <p:ext uri="{BB962C8B-B14F-4D97-AF65-F5344CB8AC3E}">
        <p14:creationId xmlns:p14="http://schemas.microsoft.com/office/powerpoint/2010/main" val="379463148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Tree>
    <p:extLst>
      <p:ext uri="{BB962C8B-B14F-4D97-AF65-F5344CB8AC3E}">
        <p14:creationId xmlns:p14="http://schemas.microsoft.com/office/powerpoint/2010/main" val="228161229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038526520"/>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909807733"/>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164092371"/>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Tree>
    <p:extLst>
      <p:ext uri="{BB962C8B-B14F-4D97-AF65-F5344CB8AC3E}">
        <p14:creationId xmlns:p14="http://schemas.microsoft.com/office/powerpoint/2010/main" val="1628538497"/>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latin typeface="Motor-Normal"/>
                <a:ea typeface="Motor-Normal"/>
                <a:cs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latin typeface="Noto Sans Medium"/>
              <a:ea typeface="Noto Sans Medium"/>
              <a:cs typeface="Noto Sans Medium"/>
            </a:endParaRPr>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3236204336"/>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atin typeface="Noto Sans Medium"/>
                <a:ea typeface="Noto Sans Medium"/>
                <a:cs typeface="Noto Sans Medium"/>
              </a:defRPr>
            </a:lvl1pPr>
            <a:lvl2pPr algn="l">
              <a:defRPr>
                <a:latin typeface="Noto Sans Medium"/>
                <a:ea typeface="Noto Sans Medium"/>
                <a:cs typeface="Noto Sans Medium"/>
              </a:defRPr>
            </a:lvl2pPr>
            <a:lvl3pPr algn="l">
              <a:defRPr>
                <a:latin typeface="Noto Sans Medium"/>
                <a:ea typeface="Noto Sans Medium"/>
                <a:cs typeface="Noto Sans Medium"/>
              </a:defRPr>
            </a:lvl3pPr>
            <a:lvl4pPr algn="l">
              <a:defRPr>
                <a:latin typeface="Noto Sans Medium"/>
                <a:ea typeface="Noto Sans Medium"/>
                <a:cs typeface="Noto Sans Medium"/>
              </a:defRPr>
            </a:lvl4pPr>
            <a:lvl5pPr algn="l">
              <a:defRPr>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Tree>
    <p:extLst>
      <p:ext uri="{BB962C8B-B14F-4D97-AF65-F5344CB8AC3E}">
        <p14:creationId xmlns:p14="http://schemas.microsoft.com/office/powerpoint/2010/main" val="272988424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65769994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444632218"/>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2293744659"/>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Divider #2">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spTree>
    <p:extLst>
      <p:ext uri="{BB962C8B-B14F-4D97-AF65-F5344CB8AC3E}">
        <p14:creationId xmlns:p14="http://schemas.microsoft.com/office/powerpoint/2010/main" val="277447557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32781282"/>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atin typeface="Noto Sans Medium"/>
                <a:ea typeface="Noto Sans Medium"/>
                <a:cs typeface="Noto Sans Medium"/>
              </a:defRPr>
            </a:lvl1pPr>
            <a:lvl2pPr marL="9525" indent="0" algn="l">
              <a:spcBef>
                <a:spcPts val="600"/>
              </a:spcBef>
              <a:buNone/>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75471275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3.xml"/><Relationship Id="rId13" Type="http://schemas.openxmlformats.org/officeDocument/2006/relationships/slideLayout" Target="../slideLayouts/slideLayout28.xml"/><Relationship Id="rId3" Type="http://schemas.openxmlformats.org/officeDocument/2006/relationships/slideLayout" Target="../slideLayouts/slideLayout18.xml"/><Relationship Id="rId7" Type="http://schemas.openxmlformats.org/officeDocument/2006/relationships/slideLayout" Target="../slideLayouts/slideLayout22.xml"/><Relationship Id="rId12" Type="http://schemas.openxmlformats.org/officeDocument/2006/relationships/slideLayout" Target="../slideLayouts/slideLayout27.xml"/><Relationship Id="rId17" Type="http://schemas.openxmlformats.org/officeDocument/2006/relationships/theme" Target="../theme/theme2.xml"/><Relationship Id="rId2" Type="http://schemas.openxmlformats.org/officeDocument/2006/relationships/slideLayout" Target="../slideLayouts/slideLayout17.xml"/><Relationship Id="rId16" Type="http://schemas.openxmlformats.org/officeDocument/2006/relationships/slideLayout" Target="../slideLayouts/slideLayout31.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slideLayout" Target="../slideLayouts/slideLayout26.xml"/><Relationship Id="rId5" Type="http://schemas.openxmlformats.org/officeDocument/2006/relationships/slideLayout" Target="../slideLayouts/slideLayout20.xml"/><Relationship Id="rId15" Type="http://schemas.openxmlformats.org/officeDocument/2006/relationships/slideLayout" Target="../slideLayouts/slideLayout30.xml"/><Relationship Id="rId10" Type="http://schemas.openxmlformats.org/officeDocument/2006/relationships/slideLayout" Target="../slideLayouts/slideLayout25.xml"/><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9.xml"/><Relationship Id="rId13" Type="http://schemas.openxmlformats.org/officeDocument/2006/relationships/slideLayout" Target="../slideLayouts/slideLayout44.xml"/><Relationship Id="rId3" Type="http://schemas.openxmlformats.org/officeDocument/2006/relationships/slideLayout" Target="../slideLayouts/slideLayout34.xml"/><Relationship Id="rId7" Type="http://schemas.openxmlformats.org/officeDocument/2006/relationships/slideLayout" Target="../slideLayouts/slideLayout38.xml"/><Relationship Id="rId12" Type="http://schemas.openxmlformats.org/officeDocument/2006/relationships/slideLayout" Target="../slideLayouts/slideLayout43.xml"/><Relationship Id="rId17" Type="http://schemas.openxmlformats.org/officeDocument/2006/relationships/theme" Target="../theme/theme3.xml"/><Relationship Id="rId2" Type="http://schemas.openxmlformats.org/officeDocument/2006/relationships/slideLayout" Target="../slideLayouts/slideLayout33.xml"/><Relationship Id="rId16" Type="http://schemas.openxmlformats.org/officeDocument/2006/relationships/slideLayout" Target="../slideLayouts/slideLayout47.xml"/><Relationship Id="rId1" Type="http://schemas.openxmlformats.org/officeDocument/2006/relationships/slideLayout" Target="../slideLayouts/slideLayout32.xml"/><Relationship Id="rId6" Type="http://schemas.openxmlformats.org/officeDocument/2006/relationships/slideLayout" Target="../slideLayouts/slideLayout37.xml"/><Relationship Id="rId11" Type="http://schemas.openxmlformats.org/officeDocument/2006/relationships/slideLayout" Target="../slideLayouts/slideLayout42.xml"/><Relationship Id="rId5" Type="http://schemas.openxmlformats.org/officeDocument/2006/relationships/slideLayout" Target="../slideLayouts/slideLayout36.xml"/><Relationship Id="rId15" Type="http://schemas.openxmlformats.org/officeDocument/2006/relationships/slideLayout" Target="../slideLayouts/slideLayout46.xml"/><Relationship Id="rId10" Type="http://schemas.openxmlformats.org/officeDocument/2006/relationships/slideLayout" Target="../slideLayouts/slideLayout41.xml"/><Relationship Id="rId4" Type="http://schemas.openxmlformats.org/officeDocument/2006/relationships/slideLayout" Target="../slideLayouts/slideLayout35.xml"/><Relationship Id="rId9" Type="http://schemas.openxmlformats.org/officeDocument/2006/relationships/slideLayout" Target="../slideLayouts/slideLayout40.xml"/><Relationship Id="rId14" Type="http://schemas.openxmlformats.org/officeDocument/2006/relationships/slideLayout" Target="../slideLayouts/slideLayout45.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2" Type="http://schemas.openxmlformats.org/officeDocument/2006/relationships/slideLayout" Target="../slideLayouts/slideLayout49.xml"/><Relationship Id="rId16" Type="http://schemas.openxmlformats.org/officeDocument/2006/relationships/theme" Target="../theme/theme4.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10" Type="http://schemas.openxmlformats.org/officeDocument/2006/relationships/slideLayout" Target="../slideLayouts/slideLayout57.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0.xml"/><Relationship Id="rId13" Type="http://schemas.openxmlformats.org/officeDocument/2006/relationships/slideLayout" Target="../slideLayouts/slideLayout75.xml"/><Relationship Id="rId3" Type="http://schemas.openxmlformats.org/officeDocument/2006/relationships/slideLayout" Target="../slideLayouts/slideLayout65.xml"/><Relationship Id="rId7" Type="http://schemas.openxmlformats.org/officeDocument/2006/relationships/slideLayout" Target="../slideLayouts/slideLayout69.xml"/><Relationship Id="rId12" Type="http://schemas.openxmlformats.org/officeDocument/2006/relationships/slideLayout" Target="../slideLayouts/slideLayout74.xml"/><Relationship Id="rId17" Type="http://schemas.openxmlformats.org/officeDocument/2006/relationships/theme" Target="../theme/theme5.xml"/><Relationship Id="rId2" Type="http://schemas.openxmlformats.org/officeDocument/2006/relationships/slideLayout" Target="../slideLayouts/slideLayout64.xml"/><Relationship Id="rId16" Type="http://schemas.openxmlformats.org/officeDocument/2006/relationships/slideLayout" Target="../slideLayouts/slideLayout78.xml"/><Relationship Id="rId1" Type="http://schemas.openxmlformats.org/officeDocument/2006/relationships/slideLayout" Target="../slideLayouts/slideLayout63.xml"/><Relationship Id="rId6" Type="http://schemas.openxmlformats.org/officeDocument/2006/relationships/slideLayout" Target="../slideLayouts/slideLayout68.xml"/><Relationship Id="rId11" Type="http://schemas.openxmlformats.org/officeDocument/2006/relationships/slideLayout" Target="../slideLayouts/slideLayout73.xml"/><Relationship Id="rId5" Type="http://schemas.openxmlformats.org/officeDocument/2006/relationships/slideLayout" Target="../slideLayouts/slideLayout67.xml"/><Relationship Id="rId15" Type="http://schemas.openxmlformats.org/officeDocument/2006/relationships/slideLayout" Target="../slideLayouts/slideLayout77.xml"/><Relationship Id="rId10" Type="http://schemas.openxmlformats.org/officeDocument/2006/relationships/slideLayout" Target="../slideLayouts/slideLayout72.xml"/><Relationship Id="rId4" Type="http://schemas.openxmlformats.org/officeDocument/2006/relationships/slideLayout" Target="../slideLayouts/slideLayout66.xml"/><Relationship Id="rId9" Type="http://schemas.openxmlformats.org/officeDocument/2006/relationships/slideLayout" Target="../slideLayouts/slideLayout71.xml"/><Relationship Id="rId14" Type="http://schemas.openxmlformats.org/officeDocument/2006/relationships/slideLayout" Target="../slideLayouts/slideLayout7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mj-lt"/>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mn-lt"/>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3319144129"/>
      </p:ext>
    </p:extLst>
  </p:cSld>
  <p:clrMap bg1="lt1" tx1="dk1" bg2="lt2" tx2="dk2" accent1="accent1" accent2="accent2" accent3="accent3" accent4="accent4" accent5="accent5" accent6="accent6" hlink="hlink" folHlink="folHlink"/>
  <p:sldLayoutIdLst>
    <p:sldLayoutId id="2147483676" r:id="rId1"/>
    <p:sldLayoutId id="2147483697" r:id="rId2"/>
    <p:sldLayoutId id="2147483688" r:id="rId3"/>
    <p:sldLayoutId id="2147483679" r:id="rId4"/>
    <p:sldLayoutId id="2147483695" r:id="rId5"/>
    <p:sldLayoutId id="2147483702" r:id="rId6"/>
    <p:sldLayoutId id="2147483701" r:id="rId7"/>
    <p:sldLayoutId id="2147483690" r:id="rId8"/>
    <p:sldLayoutId id="2147483691" r:id="rId9"/>
    <p:sldLayoutId id="2147483692" r:id="rId10"/>
    <p:sldLayoutId id="2147483693" r:id="rId11"/>
    <p:sldLayoutId id="2147483694" r:id="rId12"/>
    <p:sldLayoutId id="2147483698" r:id="rId13"/>
    <p:sldLayoutId id="2147483700" r:id="rId14"/>
    <p:sldLayoutId id="2147483651" r:id="rId15"/>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otor-Normal" panose="02000000000000000000" pitchFamily="2" charset="0"/>
          <a:ea typeface="+mj-ea"/>
          <a:cs typeface="Motor-Normal" panose="02000000000000000000" pitchFamily="2" charset="0"/>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Black" panose="020B0502040504020204" pitchFamily="34" charset="0"/>
          <a:ea typeface="Noto Sans Black" panose="020B0502040504020204" pitchFamily="34" charset="0"/>
          <a:cs typeface="Noto Sans Black" panose="020B0502040504020204" pitchFamily="34" charset="0"/>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mj-lt"/>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mn-lt"/>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3319144129"/>
      </p:ext>
    </p:extLst>
  </p:cSld>
  <p:clrMap bg1="lt1" tx1="dk1" bg2="lt2" tx2="dk2" accent1="accent1" accent2="accent2" accent3="accent3" accent4="accent4" accent5="accent5" accent6="accent6" hlink="hlink" folHlink="folHlink"/>
  <p:sldLayoutIdLst>
    <p:sldLayoutId id="2147483705" r:id="rId1"/>
    <p:sldLayoutId id="2147483706" r:id="rId2"/>
    <p:sldLayoutId id="2147483707" r:id="rId3"/>
    <p:sldLayoutId id="2147483708" r:id="rId4"/>
    <p:sldLayoutId id="2147483709" r:id="rId5"/>
    <p:sldLayoutId id="2147483710" r:id="rId6"/>
    <p:sldLayoutId id="2147483711" r:id="rId7"/>
    <p:sldLayoutId id="2147483712" r:id="rId8"/>
    <p:sldLayoutId id="2147483713" r:id="rId9"/>
    <p:sldLayoutId id="2147483714" r:id="rId10"/>
    <p:sldLayoutId id="2147483715" r:id="rId11"/>
    <p:sldLayoutId id="2147483716" r:id="rId12"/>
    <p:sldLayoutId id="2147483717" r:id="rId13"/>
    <p:sldLayoutId id="2147483718" r:id="rId14"/>
    <p:sldLayoutId id="2147483719" r:id="rId15"/>
    <p:sldLayoutId id="2147483703" r:id="rId16"/>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mn-lt"/>
          <a:ea typeface="+mn-ea"/>
          <a:cs typeface="+mn-cs"/>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mn-lt"/>
          <a:ea typeface="+mn-ea"/>
          <a:cs typeface="+mn-cs"/>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mj-lt"/>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mn-lt"/>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4178479349"/>
      </p:ext>
    </p:extLst>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 id="2147483732" r:id="rId12"/>
    <p:sldLayoutId id="2147483733" r:id="rId13"/>
    <p:sldLayoutId id="2147483734" r:id="rId14"/>
    <p:sldLayoutId id="2147483735" r:id="rId15"/>
    <p:sldLayoutId id="2147483736" r:id="rId16"/>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mn-lt"/>
          <a:ea typeface="+mn-ea"/>
          <a:cs typeface="+mn-cs"/>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mn-lt"/>
          <a:ea typeface="+mn-ea"/>
          <a:cs typeface="+mn-cs"/>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6"/>
            <a:ext cx="11360800" cy="763600"/>
          </a:xfrm>
          <a:prstGeom prst="rect">
            <a:avLst/>
          </a:prstGeom>
          <a:noFill/>
          <a:ln>
            <a:noFill/>
          </a:ln>
        </p:spPr>
        <p:txBody>
          <a:bodyPr spcFirstLastPara="1" wrap="square" lIns="91425" tIns="91425" rIns="91425" bIns="91425" anchor="t" anchorCtr="0">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15600" y="1536634"/>
            <a:ext cx="11360800" cy="4555200"/>
          </a:xfrm>
          <a:prstGeom prst="rect">
            <a:avLst/>
          </a:prstGeom>
          <a:noFill/>
          <a:ln>
            <a:noFill/>
          </a:ln>
        </p:spPr>
        <p:txBody>
          <a:bodyPr spcFirstLastPara="1" wrap="square" lIns="91425" tIns="91425" rIns="91425" bIns="91425" anchor="t" anchorCtr="0">
            <a:norm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0"/>
              </a:spcBef>
              <a:spcAft>
                <a:spcPts val="0"/>
              </a:spcAft>
              <a:buClr>
                <a:schemeClr val="dk2"/>
              </a:buClr>
              <a:buSzPts val="1400"/>
              <a:buChar char="○"/>
              <a:defRPr>
                <a:solidFill>
                  <a:schemeClr val="dk2"/>
                </a:solidFill>
              </a:defRPr>
            </a:lvl2pPr>
            <a:lvl3pPr marL="1371600" lvl="2" indent="-317500">
              <a:lnSpc>
                <a:spcPct val="115000"/>
              </a:lnSpc>
              <a:spcBef>
                <a:spcPts val="0"/>
              </a:spcBef>
              <a:spcAft>
                <a:spcPts val="0"/>
              </a:spcAft>
              <a:buClr>
                <a:schemeClr val="dk2"/>
              </a:buClr>
              <a:buSzPts val="1400"/>
              <a:buChar char="■"/>
              <a:defRPr>
                <a:solidFill>
                  <a:schemeClr val="dk2"/>
                </a:solidFill>
              </a:defRPr>
            </a:lvl3pPr>
            <a:lvl4pPr marL="1828800" lvl="3" indent="-317500">
              <a:lnSpc>
                <a:spcPct val="115000"/>
              </a:lnSpc>
              <a:spcBef>
                <a:spcPts val="0"/>
              </a:spcBef>
              <a:spcAft>
                <a:spcPts val="0"/>
              </a:spcAft>
              <a:buClr>
                <a:schemeClr val="dk2"/>
              </a:buClr>
              <a:buSzPts val="1400"/>
              <a:buChar char="●"/>
              <a:defRPr>
                <a:solidFill>
                  <a:schemeClr val="dk2"/>
                </a:solidFill>
              </a:defRPr>
            </a:lvl4pPr>
            <a:lvl5pPr marL="2286000" lvl="4" indent="-317500">
              <a:lnSpc>
                <a:spcPct val="115000"/>
              </a:lnSpc>
              <a:spcBef>
                <a:spcPts val="0"/>
              </a:spcBef>
              <a:spcAft>
                <a:spcPts val="0"/>
              </a:spcAft>
              <a:buClr>
                <a:schemeClr val="dk2"/>
              </a:buClr>
              <a:buSzPts val="1400"/>
              <a:buChar char="○"/>
              <a:defRPr>
                <a:solidFill>
                  <a:schemeClr val="dk2"/>
                </a:solidFill>
              </a:defRPr>
            </a:lvl5pPr>
            <a:lvl6pPr marL="2743200" lvl="5" indent="-317500">
              <a:lnSpc>
                <a:spcPct val="115000"/>
              </a:lnSpc>
              <a:spcBef>
                <a:spcPts val="0"/>
              </a:spcBef>
              <a:spcAft>
                <a:spcPts val="0"/>
              </a:spcAft>
              <a:buClr>
                <a:schemeClr val="dk2"/>
              </a:buClr>
              <a:buSzPts val="1400"/>
              <a:buChar char="■"/>
              <a:defRPr>
                <a:solidFill>
                  <a:schemeClr val="dk2"/>
                </a:solidFill>
              </a:defRPr>
            </a:lvl6pPr>
            <a:lvl7pPr marL="3200400" lvl="6" indent="-317500">
              <a:lnSpc>
                <a:spcPct val="115000"/>
              </a:lnSpc>
              <a:spcBef>
                <a:spcPts val="0"/>
              </a:spcBef>
              <a:spcAft>
                <a:spcPts val="0"/>
              </a:spcAft>
              <a:buClr>
                <a:schemeClr val="dk2"/>
              </a:buClr>
              <a:buSzPts val="1400"/>
              <a:buChar char="●"/>
              <a:defRPr>
                <a:solidFill>
                  <a:schemeClr val="dk2"/>
                </a:solidFill>
              </a:defRPr>
            </a:lvl7pPr>
            <a:lvl8pPr marL="3657600" lvl="7" indent="-317500">
              <a:lnSpc>
                <a:spcPct val="115000"/>
              </a:lnSpc>
              <a:spcBef>
                <a:spcPts val="0"/>
              </a:spcBef>
              <a:spcAft>
                <a:spcPts val="0"/>
              </a:spcAft>
              <a:buClr>
                <a:schemeClr val="dk2"/>
              </a:buClr>
              <a:buSzPts val="1400"/>
              <a:buChar char="○"/>
              <a:defRPr>
                <a:solidFill>
                  <a:schemeClr val="dk2"/>
                </a:solidFill>
              </a:defRPr>
            </a:lvl8pPr>
            <a:lvl9pPr marL="4114800" lvl="8" indent="-317500">
              <a:lnSpc>
                <a:spcPct val="115000"/>
              </a:lnSpc>
              <a:spcBef>
                <a:spcPts val="0"/>
              </a:spcBef>
              <a:spcAft>
                <a:spcPts val="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rmAutofit/>
          </a:bodyPr>
          <a:lstStyle>
            <a:lvl1pPr lvl="0" algn="r">
              <a:buNone/>
              <a:defRPr sz="1334">
                <a:solidFill>
                  <a:schemeClr val="dk2"/>
                </a:solidFill>
              </a:defRPr>
            </a:lvl1pPr>
            <a:lvl2pPr lvl="1" algn="r">
              <a:buNone/>
              <a:defRPr sz="1334">
                <a:solidFill>
                  <a:schemeClr val="dk2"/>
                </a:solidFill>
              </a:defRPr>
            </a:lvl2pPr>
            <a:lvl3pPr lvl="2" algn="r">
              <a:buNone/>
              <a:defRPr sz="1334">
                <a:solidFill>
                  <a:schemeClr val="dk2"/>
                </a:solidFill>
              </a:defRPr>
            </a:lvl3pPr>
            <a:lvl4pPr lvl="3" algn="r">
              <a:buNone/>
              <a:defRPr sz="1334">
                <a:solidFill>
                  <a:schemeClr val="dk2"/>
                </a:solidFill>
              </a:defRPr>
            </a:lvl4pPr>
            <a:lvl5pPr lvl="4" algn="r">
              <a:buNone/>
              <a:defRPr sz="1334">
                <a:solidFill>
                  <a:schemeClr val="dk2"/>
                </a:solidFill>
              </a:defRPr>
            </a:lvl5pPr>
            <a:lvl6pPr lvl="5" algn="r">
              <a:buNone/>
              <a:defRPr sz="1334">
                <a:solidFill>
                  <a:schemeClr val="dk2"/>
                </a:solidFill>
              </a:defRPr>
            </a:lvl6pPr>
            <a:lvl7pPr lvl="6" algn="r">
              <a:buNone/>
              <a:defRPr sz="1334">
                <a:solidFill>
                  <a:schemeClr val="dk2"/>
                </a:solidFill>
              </a:defRPr>
            </a:lvl7pPr>
            <a:lvl8pPr lvl="7" algn="r">
              <a:buNone/>
              <a:defRPr sz="1334">
                <a:solidFill>
                  <a:schemeClr val="dk2"/>
                </a:solidFill>
              </a:defRPr>
            </a:lvl8pPr>
            <a:lvl9pPr lvl="8" algn="r">
              <a:buNone/>
              <a:defRPr sz="1334">
                <a:solidFill>
                  <a:schemeClr val="dk2"/>
                </a:solidFill>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3825730329"/>
      </p:ext>
    </p:extLst>
  </p:cSld>
  <p:clrMap bg1="lt1" tx1="dk1" bg2="dk2" tx2="lt2" accent1="accent1" accent2="accent2" accent3="accent3" accent4="accent4" accent5="accent5" accent6="accent6" hlink="hlink" folHlink="folHlink"/>
  <p:sldLayoutIdLst>
    <p:sldLayoutId id="2147483738" r:id="rId1"/>
    <p:sldLayoutId id="2147483739" r:id="rId2"/>
    <p:sldLayoutId id="2147483740" r:id="rId3"/>
    <p:sldLayoutId id="2147483741" r:id="rId4"/>
    <p:sldLayoutId id="2147483742" r:id="rId5"/>
    <p:sldLayoutId id="2147483743" r:id="rId6"/>
    <p:sldLayoutId id="2147483744" r:id="rId7"/>
    <p:sldLayoutId id="2147483745" r:id="rId8"/>
    <p:sldLayoutId id="2147483746" r:id="rId9"/>
    <p:sldLayoutId id="2147483747" r:id="rId10"/>
    <p:sldLayoutId id="2147483748" r:id="rId11"/>
    <p:sldLayoutId id="2147483749" r:id="rId12"/>
    <p:sldLayoutId id="2147483750" r:id="rId13"/>
    <p:sldLayoutId id="2147483751" r:id="rId14"/>
    <p:sldLayoutId id="2147483752" r:id="rId1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latin typeface="Motor-Normal"/>
                <a:ea typeface="Motor-Normal"/>
                <a:cs typeface="Motor-Normal"/>
              </a:rPr>
              <a:t>Click to edit master title style</a:t>
            </a:r>
            <a:endParaRPr lang="en-US">
              <a:latin typeface="Motor-Normal"/>
              <a:ea typeface="Motor-Normal"/>
              <a:cs typeface="Motor-Normal"/>
            </a:endParaRPr>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endParaRPr lang="en-US">
              <a:latin typeface="Noto Sans Medium"/>
              <a:ea typeface="Noto Sans Medium"/>
              <a:cs typeface="Noto Sans Medium"/>
            </a:endParaRPr>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Noto Sans Black"/>
                <a:ea typeface="Noto Sans Black"/>
                <a:cs typeface="Noto Sans Black"/>
              </a:defRPr>
            </a:lvl1pPr>
          </a:lstStyle>
          <a:p>
            <a:r>
              <a:rPr lang="en-US">
                <a:latin typeface="Noto Sans Medium"/>
                <a:ea typeface="Noto Sans Medium"/>
                <a:cs typeface="Noto Sans Medium"/>
              </a:rPr>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Noto Sans Medium"/>
                <a:ea typeface="Noto Sans Medium"/>
                <a:cs typeface="Noto Sans Medium"/>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Tree>
    <p:extLst>
      <p:ext uri="{BB962C8B-B14F-4D97-AF65-F5344CB8AC3E}">
        <p14:creationId xmlns:p14="http://schemas.microsoft.com/office/powerpoint/2010/main" val="497977729"/>
      </p:ext>
    </p:extLst>
  </p:cSld>
  <p:clrMap bg1="lt1" tx1="dk1" bg2="lt2" tx2="dk2" accent1="accent1" accent2="accent2" accent3="accent3" accent4="accent4" accent5="accent5" accent6="accent6" hlink="hlink" folHlink="folHlink"/>
  <p:sldLayoutIdLst>
    <p:sldLayoutId id="2147483754" r:id="rId1"/>
    <p:sldLayoutId id="2147483755" r:id="rId2"/>
    <p:sldLayoutId id="2147483756" r:id="rId3"/>
    <p:sldLayoutId id="2147483757" r:id="rId4"/>
    <p:sldLayoutId id="2147483758" r:id="rId5"/>
    <p:sldLayoutId id="2147483759" r:id="rId6"/>
    <p:sldLayoutId id="2147483760" r:id="rId7"/>
    <p:sldLayoutId id="2147483761" r:id="rId8"/>
    <p:sldLayoutId id="2147483762" r:id="rId9"/>
    <p:sldLayoutId id="2147483763" r:id="rId10"/>
    <p:sldLayoutId id="2147483764" r:id="rId11"/>
    <p:sldLayoutId id="2147483765" r:id="rId12"/>
    <p:sldLayoutId id="2147483766" r:id="rId13"/>
    <p:sldLayoutId id="2147483767" r:id="rId14"/>
    <p:sldLayoutId id="2147483768" r:id="rId15"/>
    <p:sldLayoutId id="2147483769" r:id="rId16"/>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a:ea typeface="Noto Sans Medium"/>
          <a:cs typeface="Noto Sans Medium"/>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a:ea typeface="Noto Sans Medium"/>
          <a:cs typeface="Noto Sans Medium"/>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Medium"/>
          <a:ea typeface="Noto Sans Medium"/>
          <a:cs typeface="Noto Sans Medium"/>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p:bodyStyle>
    <p:otherStyle>
      <a:defPPr>
        <a:defRPr lang="en-US">
          <a:latin typeface="Noto Sans Medium"/>
          <a:ea typeface="Noto Sans Medium"/>
          <a:cs typeface="Noto Sans Medium"/>
        </a:defRPr>
      </a:defPPr>
      <a:lvl1pPr marL="0" algn="l" defTabSz="914400" rtl="0" eaLnBrk="1" latinLnBrk="0" hangingPunct="1">
        <a:defRPr sz="1800" kern="1200">
          <a:solidFill>
            <a:schemeClr val="tx1"/>
          </a:solidFill>
          <a:latin typeface="Noto Sans Medium"/>
          <a:ea typeface="Noto Sans Medium"/>
          <a:cs typeface="Noto Sans Medium"/>
        </a:defRPr>
      </a:lvl1pPr>
      <a:lvl2pPr marL="457200" algn="l" defTabSz="914400" rtl="0" eaLnBrk="1" latinLnBrk="0" hangingPunct="1">
        <a:defRPr sz="1800" kern="1200">
          <a:solidFill>
            <a:schemeClr val="tx1"/>
          </a:solidFill>
          <a:latin typeface="Noto Sans Medium"/>
          <a:ea typeface="Noto Sans Medium"/>
          <a:cs typeface="Noto Sans Medium"/>
        </a:defRPr>
      </a:lvl2pPr>
      <a:lvl3pPr marL="914400" algn="l" defTabSz="914400" rtl="0" eaLnBrk="1" latinLnBrk="0" hangingPunct="1">
        <a:defRPr sz="1800" kern="1200">
          <a:solidFill>
            <a:schemeClr val="tx1"/>
          </a:solidFill>
          <a:latin typeface="Noto Sans Medium"/>
          <a:ea typeface="Noto Sans Medium"/>
          <a:cs typeface="Noto Sans Medium"/>
        </a:defRPr>
      </a:lvl3pPr>
      <a:lvl4pPr marL="1371600" algn="l" defTabSz="914400" rtl="0" eaLnBrk="1" latinLnBrk="0" hangingPunct="1">
        <a:defRPr sz="1800" kern="1200">
          <a:solidFill>
            <a:schemeClr val="tx1"/>
          </a:solidFill>
          <a:latin typeface="Noto Sans Medium"/>
          <a:ea typeface="Noto Sans Medium"/>
          <a:cs typeface="Noto Sans Medium"/>
        </a:defRPr>
      </a:lvl4pPr>
      <a:lvl5pPr marL="1828800" algn="l" defTabSz="914400" rtl="0" eaLnBrk="1" latinLnBrk="0" hangingPunct="1">
        <a:defRPr sz="1800" kern="1200">
          <a:solidFill>
            <a:schemeClr val="tx1"/>
          </a:solidFill>
          <a:latin typeface="Noto Sans Medium"/>
          <a:ea typeface="Noto Sans Medium"/>
          <a:cs typeface="Noto Sans Medium"/>
        </a:defRPr>
      </a:lvl5pPr>
      <a:lvl6pPr marL="2286000" algn="l" defTabSz="914400" rtl="0" eaLnBrk="1" latinLnBrk="0" hangingPunct="1">
        <a:defRPr sz="1800" kern="1200">
          <a:solidFill>
            <a:schemeClr val="tx1"/>
          </a:solidFill>
          <a:latin typeface="Noto Sans Medium"/>
          <a:ea typeface="Noto Sans Medium"/>
          <a:cs typeface="Noto Sans Medium"/>
        </a:defRPr>
      </a:lvl6pPr>
      <a:lvl7pPr marL="2743200" algn="l" defTabSz="914400" rtl="0" eaLnBrk="1" latinLnBrk="0" hangingPunct="1">
        <a:defRPr sz="1800" kern="1200">
          <a:solidFill>
            <a:schemeClr val="tx1"/>
          </a:solidFill>
          <a:latin typeface="Noto Sans Medium"/>
          <a:ea typeface="Noto Sans Medium"/>
          <a:cs typeface="Noto Sans Medium"/>
        </a:defRPr>
      </a:lvl7pPr>
      <a:lvl8pPr marL="3200400" algn="l" defTabSz="914400" rtl="0" eaLnBrk="1" latinLnBrk="0" hangingPunct="1">
        <a:defRPr sz="1800" kern="1200">
          <a:solidFill>
            <a:schemeClr val="tx1"/>
          </a:solidFill>
          <a:latin typeface="Noto Sans Medium"/>
          <a:ea typeface="Noto Sans Medium"/>
          <a:cs typeface="Noto Sans Medium"/>
        </a:defRPr>
      </a:lvl8pPr>
      <a:lvl9pPr marL="3657600" algn="l" defTabSz="914400" rtl="0" eaLnBrk="1" latinLnBrk="0" hangingPunct="1">
        <a:defRPr sz="1800" kern="1200">
          <a:solidFill>
            <a:schemeClr val="tx1"/>
          </a:solidFill>
          <a:latin typeface="Noto Sans Medium"/>
          <a:ea typeface="Noto Sans Medium"/>
          <a:cs typeface="Noto Sans Medium"/>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5.xml"/></Relationships>
</file>

<file path=ppt/slides/_rels/slide3.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2.xml"/><Relationship Id="rId1" Type="http://schemas.openxmlformats.org/officeDocument/2006/relationships/slideLayout" Target="../slideLayouts/slideLayout3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xml"/><Relationship Id="rId1" Type="http://schemas.openxmlformats.org/officeDocument/2006/relationships/slideLayout" Target="../slideLayouts/slideLayout4.xml"/><Relationship Id="rId5" Type="http://schemas.openxmlformats.org/officeDocument/2006/relationships/image" Target="../media/image26.jpeg"/><Relationship Id="rId4" Type="http://schemas.openxmlformats.org/officeDocument/2006/relationships/image" Target="../media/image25.jpeg"/></Relationships>
</file>

<file path=ppt/slides/_rels/slide7.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4.xml"/><Relationship Id="rId1" Type="http://schemas.openxmlformats.org/officeDocument/2006/relationships/slideLayout" Target="../slideLayouts/slideLayout19.xml"/></Relationships>
</file>

<file path=ppt/slides/_rels/slide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5.xml"/><Relationship Id="rId1" Type="http://schemas.openxmlformats.org/officeDocument/2006/relationships/slideLayout" Target="../slideLayouts/slideLayout19.xml"/><Relationship Id="rId5" Type="http://schemas.openxmlformats.org/officeDocument/2006/relationships/image" Target="../media/image30.png"/><Relationship Id="rId4" Type="http://schemas.openxmlformats.org/officeDocument/2006/relationships/image" Target="../media/image29.svg"/></Relationships>
</file>

<file path=ppt/slides/_rels/slide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9.xml"/><Relationship Id="rId1" Type="http://schemas.openxmlformats.org/officeDocument/2006/relationships/video" Target="https://www.youtube.com/embed/7Hh-5zbK1mk?feature=oembed" TargetMode="External"/><Relationship Id="rId4" Type="http://schemas.openxmlformats.org/officeDocument/2006/relationships/image" Target="../media/image35.jpeg"/></Relationships>
</file>

<file path=ppt/slides/_rels/slide14.xml.rels><?xml version="1.0" encoding="UTF-8" standalone="yes"?>
<Relationships xmlns="http://schemas.openxmlformats.org/package/2006/relationships"><Relationship Id="rId3" Type="http://schemas.openxmlformats.org/officeDocument/2006/relationships/hyperlink" Target="https://aaf1a18515da0e792f78-c27fdabe952dfc357fe25ebf5c8897ee.ssl.cf5.rackcdn.com/1672/Convention+on+the+Rights+of+the+Child+CRC+Poster+-+Child+Friendly+Language+_Two+Star+Version.pdf?v=1793297515000" TargetMode="External"/><Relationship Id="rId7" Type="http://schemas.openxmlformats.org/officeDocument/2006/relationships/image" Target="../media/image39.png"/><Relationship Id="rId2" Type="http://schemas.openxmlformats.org/officeDocument/2006/relationships/notesSlide" Target="../notesSlides/notesSlide11.xml"/><Relationship Id="rId1" Type="http://schemas.openxmlformats.org/officeDocument/2006/relationships/slideLayout" Target="../slideLayouts/slideLayout10.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1.xml"/></Relationships>
</file>

<file path=ppt/slides/_rels/slide17.xml.rels><?xml version="1.0" encoding="UTF-8" standalone="yes"?>
<Relationships xmlns="http://schemas.openxmlformats.org/package/2006/relationships"><Relationship Id="rId3" Type="http://schemas.openxmlformats.org/officeDocument/2006/relationships/image" Target="../media/image40.svg"/><Relationship Id="rId2" Type="http://schemas.openxmlformats.org/officeDocument/2006/relationships/notesSlide" Target="../notesSlides/notesSlide14.xml"/><Relationship Id="rId1" Type="http://schemas.openxmlformats.org/officeDocument/2006/relationships/slideLayout" Target="../slideLayouts/slideLayout15.xml"/><Relationship Id="rId5" Type="http://schemas.openxmlformats.org/officeDocument/2006/relationships/image" Target="../media/image41.svg"/><Relationship Id="rId4" Type="http://schemas.openxmlformats.org/officeDocument/2006/relationships/image" Target="../media/image1.sv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9.xml.rels><?xml version="1.0" encoding="UTF-8" standalone="yes"?>
<Relationships xmlns="http://schemas.openxmlformats.org/package/2006/relationships"><Relationship Id="rId3" Type="http://schemas.openxmlformats.org/officeDocument/2006/relationships/hyperlink" Target="https://www.youtube.com/@UNICEFIndia4Children/videos" TargetMode="External"/><Relationship Id="rId2" Type="http://schemas.openxmlformats.org/officeDocument/2006/relationships/notesSlide" Target="../notesSlides/notesSlide15.xml"/><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21.xml.rels><?xml version="1.0" encoding="UTF-8" standalone="yes"?>
<Relationships xmlns="http://schemas.openxmlformats.org/package/2006/relationships"><Relationship Id="rId3" Type="http://schemas.openxmlformats.org/officeDocument/2006/relationships/hyperlink" Target="https://etp-global.org/" TargetMode="External"/><Relationship Id="rId2" Type="http://schemas.openxmlformats.org/officeDocument/2006/relationships/notesSlide" Target="../notesSlides/notesSlide17.xml"/><Relationship Id="rId1" Type="http://schemas.openxmlformats.org/officeDocument/2006/relationships/slideLayout" Target="../slideLayouts/slideLayout12.xml"/><Relationship Id="rId6" Type="http://schemas.openxmlformats.org/officeDocument/2006/relationships/hyperlink" Target="https://data.unicef.org/topic/education/secondary-education/" TargetMode="External"/><Relationship Id="rId5" Type="http://schemas.openxmlformats.org/officeDocument/2006/relationships/hyperlink" Target="https://www.unicef.ca/en/what-we-do/our-work-globally/childrens-education/girls-education" TargetMode="External"/><Relationship Id="rId4" Type="http://schemas.openxmlformats.org/officeDocument/2006/relationships/hyperlink" Target="https://aaf1a18515da0e792f78-c27fdabe952dfc357fe25ebf5c8897ee.ssl.cf5.rackcdn.com/1672/CRC+Child-Friendly+Text_Three+Star+Version.pdf?v=1793297483000" TargetMode="Externa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5.xml"/></Relationships>
</file>

<file path=ppt/slides/_rels/slide23.xml.rels><?xml version="1.0" encoding="UTF-8" standalone="yes"?>
<Relationships xmlns="http://schemas.openxmlformats.org/package/2006/relationships"><Relationship Id="rId3" Type="http://schemas.openxmlformats.org/officeDocument/2006/relationships/image" Target="../media/image42.svg"/><Relationship Id="rId2" Type="http://schemas.openxmlformats.org/officeDocument/2006/relationships/notesSlide" Target="../notesSlides/notesSlide19.xml"/><Relationship Id="rId1" Type="http://schemas.openxmlformats.org/officeDocument/2006/relationships/slideLayout" Target="../slideLayouts/slideLayout77.xml"/><Relationship Id="rId5" Type="http://schemas.openxmlformats.org/officeDocument/2006/relationships/image" Target="../media/image41.svg"/><Relationship Id="rId4" Type="http://schemas.openxmlformats.org/officeDocument/2006/relationships/hyperlink" Target="https://www.unicef.ca/en/unicef-campus" TargetMode="External"/></Relationships>
</file>

<file path=ppt/slides/_rels/slide2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0.xml"/><Relationship Id="rId1" Type="http://schemas.openxmlformats.org/officeDocument/2006/relationships/slideLayout" Target="../slideLayouts/slideLayout48.xml"/><Relationship Id="rId4" Type="http://schemas.openxmlformats.org/officeDocument/2006/relationships/image" Target="../media/image44.pn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5FBCC6-304E-EA84-A5E0-1907635341F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2117275-EA65-DCE5-3C93-98CDDA142E4D}"/>
              </a:ext>
            </a:extLst>
          </p:cNvPr>
          <p:cNvSpPr>
            <a:spLocks noGrp="1"/>
          </p:cNvSpPr>
          <p:nvPr>
            <p:ph type="title"/>
          </p:nvPr>
        </p:nvSpPr>
        <p:spPr>
          <a:xfrm>
            <a:off x="4183429" y="4453688"/>
            <a:ext cx="3825142" cy="780038"/>
          </a:xfrm>
        </p:spPr>
        <p:txBody>
          <a:bodyPr/>
          <a:lstStyle/>
          <a:p>
            <a:r>
              <a:rPr lang="en-GB">
                <a:ea typeface="Noto Sans Medium" panose="020B0502040504020204" pitchFamily="34" charset="0"/>
                <a:cs typeface="Noto Sans Medium" panose="020B0502040504020204" pitchFamily="34" charset="0"/>
              </a:rPr>
              <a:t>Girls Shaping the Future of Learning in India</a:t>
            </a:r>
          </a:p>
        </p:txBody>
      </p:sp>
    </p:spTree>
    <p:extLst>
      <p:ext uri="{BB962C8B-B14F-4D97-AF65-F5344CB8AC3E}">
        <p14:creationId xmlns:p14="http://schemas.microsoft.com/office/powerpoint/2010/main" val="314390188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8E90ABD-BD7E-521D-11D8-3450F9E2D06B}"/>
              </a:ext>
            </a:extLst>
          </p:cNvPr>
          <p:cNvSpPr>
            <a:spLocks noGrp="1"/>
          </p:cNvSpPr>
          <p:nvPr>
            <p:ph type="title"/>
          </p:nvPr>
        </p:nvSpPr>
        <p:spPr>
          <a:xfrm>
            <a:off x="479427" y="494158"/>
            <a:ext cx="4641214" cy="639837"/>
          </a:xfrm>
        </p:spPr>
        <p:txBody>
          <a:bodyPr/>
          <a:lstStyle/>
          <a:p>
            <a:r>
              <a:rPr lang="en-CA" sz="3200" b="1" noProof="0">
                <a:solidFill>
                  <a:sysClr val="windowText" lastClr="000000"/>
                </a:solidFill>
                <a:latin typeface="Motor-Normal" panose="02000000000000000000" pitchFamily="2" charset="0"/>
                <a:ea typeface="Noto Sans Black" panose="020B0502040504020204" pitchFamily="34" charset="0"/>
                <a:cs typeface="Noto Sans Black" panose="020B0502040504020204" pitchFamily="34" charset="0"/>
              </a:rPr>
              <a:t>How to Use This Resource</a:t>
            </a:r>
            <a:endParaRPr lang="en-CA" noProof="0">
              <a:latin typeface="Motor-Normal" panose="02000000000000000000" pitchFamily="2" charset="0"/>
              <a:ea typeface="Noto Sans Medium" panose="020B0502040504020204" pitchFamily="34" charset="0"/>
              <a:cs typeface="Noto Sans Medium" panose="020B0502040504020204" pitchFamily="34" charset="0"/>
            </a:endParaRPr>
          </a:p>
        </p:txBody>
      </p:sp>
      <p:sp>
        <p:nvSpPr>
          <p:cNvPr id="5" name="TextBox 4">
            <a:extLst>
              <a:ext uri="{FF2B5EF4-FFF2-40B4-BE49-F238E27FC236}">
                <a16:creationId xmlns:a16="http://schemas.microsoft.com/office/drawing/2014/main" id="{EF18C409-8D80-3965-3062-8617AF9BA4AB}"/>
              </a:ext>
            </a:extLst>
          </p:cNvPr>
          <p:cNvSpPr txBox="1"/>
          <p:nvPr/>
        </p:nvSpPr>
        <p:spPr>
          <a:xfrm>
            <a:off x="479427" y="1428342"/>
            <a:ext cx="11080516" cy="462904"/>
          </a:xfrm>
          <a:prstGeom prst="roundRect">
            <a:avLst>
              <a:gd name="adj" fmla="val 11573"/>
            </a:avLst>
          </a:prstGeom>
          <a:solidFill>
            <a:srgbClr val="F2F2F2"/>
          </a:solidFill>
          <a:ln w="25400">
            <a:solidFill>
              <a:schemeClr val="tx1"/>
            </a:solidFill>
          </a:ln>
          <a:effectLst/>
        </p:spPr>
        <p:txBody>
          <a:bodyPr wrap="square" lIns="684000" tIns="108000" rIns="108000" bIns="108000" rtlCol="0" anchor="ctr">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use in your classrooms to discuss a story or topic with children and young people.</a:t>
            </a:r>
          </a:p>
        </p:txBody>
      </p:sp>
      <p:sp>
        <p:nvSpPr>
          <p:cNvPr id="6" name="TextBox 5">
            <a:extLst>
              <a:ext uri="{FF2B5EF4-FFF2-40B4-BE49-F238E27FC236}">
                <a16:creationId xmlns:a16="http://schemas.microsoft.com/office/drawing/2014/main" id="{7F20F8FB-079F-2D5D-992F-E01617E84715}"/>
              </a:ext>
            </a:extLst>
          </p:cNvPr>
          <p:cNvSpPr txBox="1"/>
          <p:nvPr/>
        </p:nvSpPr>
        <p:spPr>
          <a:xfrm>
            <a:off x="479426" y="2237813"/>
            <a:ext cx="11080517" cy="3840525"/>
          </a:xfrm>
          <a:prstGeom prst="roundRect">
            <a:avLst>
              <a:gd name="adj" fmla="val 2011"/>
            </a:avLst>
          </a:prstGeom>
          <a:solidFill>
            <a:srgbClr val="F2F2F2"/>
          </a:solidFill>
          <a:ln w="25400">
            <a:solidFill>
              <a:schemeClr val="tx1"/>
            </a:solidFill>
          </a:ln>
          <a:effectLst/>
        </p:spPr>
        <p:txBody>
          <a:bodyPr wrap="square" lIns="684000" tIns="108000" rIns="108000" bIns="108000" rtlCol="0" anchor="t">
            <a:noAutofit/>
          </a:bodyPr>
          <a:lstStyle/>
          <a:p>
            <a:pPr marL="0" marR="0" lvl="0" indent="0" algn="l" defTabSz="914400" rtl="0" eaLnBrk="1" fontAlgn="auto" latinLnBrk="0" hangingPunct="1">
              <a:lnSpc>
                <a:spcPct val="100000"/>
              </a:lnSpc>
              <a:spcBef>
                <a:spcPts val="900"/>
              </a:spcBef>
              <a:spcAft>
                <a:spcPts val="0"/>
              </a:spcAft>
              <a:buClrTx/>
              <a:buSzTx/>
              <a:buFontTx/>
              <a:buNone/>
              <a:tabLst/>
              <a:defRPr/>
            </a:pPr>
            <a:r>
              <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Filled with activity ideas for building greater understanding on the themes within the story as well as ideas for taking the learning out into the world. </a:t>
            </a:r>
          </a:p>
          <a:p>
            <a:pPr marL="0" marR="0" lvl="0" indent="0" algn="l" defTabSz="914400" rtl="0" eaLnBrk="1" fontAlgn="auto" latinLnBrk="0" hangingPunct="1">
              <a:lnSpc>
                <a:spcPct val="100000"/>
              </a:lnSpc>
              <a:spcBef>
                <a:spcPts val="900"/>
              </a:spcBef>
              <a:spcAft>
                <a:spcPts val="0"/>
              </a:spcAft>
              <a:buClrTx/>
              <a:buSzTx/>
              <a:buFontTx/>
              <a:buNone/>
              <a:tabLst/>
              <a:defRPr/>
            </a:pPr>
            <a:r>
              <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Throughout the pack you will see some items labeled with stars. These are to give you, as the educator, an idea of the level at which the content is pitched. </a:t>
            </a:r>
          </a:p>
          <a:p>
            <a:pPr marL="974725" marR="0" lvl="0" indent="-974725" algn="l" defTabSz="914400" rtl="0" eaLnBrk="1" fontAlgn="auto" latinLnBrk="0" hangingPunct="1">
              <a:lnSpc>
                <a:spcPts val="1000"/>
              </a:lnSpc>
              <a:spcBef>
                <a:spcPts val="900"/>
              </a:spcBef>
              <a:spcAft>
                <a:spcPts val="0"/>
              </a:spcAft>
              <a:buClr>
                <a:srgbClr val="1CABE2"/>
              </a:buClr>
              <a:buSzTx/>
              <a:buFontTx/>
              <a:buNone/>
              <a:tabLst/>
              <a:defRPr/>
            </a:pPr>
            <a:endPar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1431925" marR="0" lvl="1" indent="-974725" algn="l" defTabSz="914400" rtl="0" eaLnBrk="1" fontAlgn="auto" latinLnBrk="0" hangingPunct="1">
              <a:lnSpc>
                <a:spcPts val="1400"/>
              </a:lnSpc>
              <a:spcBef>
                <a:spcPts val="900"/>
              </a:spcBef>
              <a:spcAft>
                <a:spcPts val="0"/>
              </a:spcAft>
              <a:buClr>
                <a:srgbClr val="1CABE2"/>
              </a:buClr>
              <a:buSzTx/>
              <a:buFontTx/>
              <a:buNone/>
              <a:tabLst/>
              <a:defRPr/>
            </a:pPr>
            <a:r>
              <a:rPr kumimoji="0" lang="en-CA" sz="1400" b="1" i="0"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One Star: </a:t>
            </a:r>
            <a:r>
              <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children in early years settings and/or those more confident with simpler concepts. </a:t>
            </a:r>
          </a:p>
          <a:p>
            <a:pPr marL="0" marR="0" lvl="0" indent="0" algn="l" defTabSz="914400" rtl="0" eaLnBrk="1" fontAlgn="auto" latinLnBrk="0" hangingPunct="1">
              <a:lnSpc>
                <a:spcPts val="1400"/>
              </a:lnSpc>
              <a:spcBef>
                <a:spcPts val="600"/>
              </a:spcBef>
              <a:spcAft>
                <a:spcPts val="0"/>
              </a:spcAft>
              <a:buClr>
                <a:srgbClr val="1CABE2"/>
              </a:buClr>
              <a:buSzTx/>
              <a:buFontTx/>
              <a:buNone/>
              <a:tabLst/>
              <a:defRPr/>
            </a:pPr>
            <a:r>
              <a:rPr kumimoji="0" lang="en-CA" sz="1400" b="1" i="0"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       </a:t>
            </a:r>
          </a:p>
          <a:p>
            <a:pPr marL="0" marR="0" lvl="0" indent="0" algn="l" defTabSz="914400" rtl="0" eaLnBrk="1" fontAlgn="auto" latinLnBrk="0" hangingPunct="1">
              <a:lnSpc>
                <a:spcPts val="1400"/>
              </a:lnSpc>
              <a:spcBef>
                <a:spcPts val="600"/>
              </a:spcBef>
              <a:spcAft>
                <a:spcPts val="0"/>
              </a:spcAft>
              <a:buClr>
                <a:srgbClr val="1CABE2"/>
              </a:buClr>
              <a:buSzTx/>
              <a:buFontTx/>
              <a:buNone/>
              <a:tabLst/>
              <a:defRPr/>
            </a:pPr>
            <a:endParaRPr kumimoji="0" lang="en-CA" sz="1400" b="1" i="0"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1431925" marR="0" lvl="1" indent="-974725" algn="l" defTabSz="914400" rtl="0" eaLnBrk="1" fontAlgn="auto" latinLnBrk="0" hangingPunct="1">
              <a:lnSpc>
                <a:spcPts val="1400"/>
              </a:lnSpc>
              <a:spcBef>
                <a:spcPts val="900"/>
              </a:spcBef>
              <a:spcAft>
                <a:spcPts val="0"/>
              </a:spcAft>
              <a:buClr>
                <a:srgbClr val="1CABE2"/>
              </a:buClr>
              <a:buSzTx/>
              <a:buFontTx/>
              <a:buNone/>
              <a:tabLst/>
              <a:defRPr/>
            </a:pPr>
            <a:r>
              <a:rPr kumimoji="0" lang="en-CA" sz="1400" b="1" i="0"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Two Stars: </a:t>
            </a:r>
            <a:r>
              <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children and young people who have a good level of comprehension and reflection ability. </a:t>
            </a:r>
          </a:p>
          <a:p>
            <a:pPr marL="974725" marR="0" lvl="0" indent="-630238" algn="l" defTabSz="914400" rtl="0" eaLnBrk="1" fontAlgn="auto" latinLnBrk="0" hangingPunct="1">
              <a:lnSpc>
                <a:spcPts val="1400"/>
              </a:lnSpc>
              <a:spcBef>
                <a:spcPts val="600"/>
              </a:spcBef>
              <a:spcAft>
                <a:spcPts val="0"/>
              </a:spcAft>
              <a:buClr>
                <a:srgbClr val="1CABE2"/>
              </a:buClr>
              <a:buSzTx/>
              <a:buFontTx/>
              <a:buNone/>
              <a:tabLst/>
              <a:defRPr/>
            </a:pPr>
            <a:r>
              <a:rPr kumimoji="0" lang="en-CA" sz="1100" b="0" i="1"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  </a:t>
            </a:r>
          </a:p>
          <a:p>
            <a:pPr marL="974725" marR="0" lvl="0" indent="-630238" algn="l" defTabSz="914400" rtl="0" eaLnBrk="1" fontAlgn="auto" latinLnBrk="0" hangingPunct="1">
              <a:lnSpc>
                <a:spcPts val="1400"/>
              </a:lnSpc>
              <a:spcBef>
                <a:spcPts val="600"/>
              </a:spcBef>
              <a:spcAft>
                <a:spcPts val="0"/>
              </a:spcAft>
              <a:buClr>
                <a:srgbClr val="1CABE2"/>
              </a:buClr>
              <a:buSzTx/>
              <a:buFontTx/>
              <a:buNone/>
              <a:tabLst/>
              <a:defRPr/>
            </a:pPr>
            <a:endParaRPr kumimoji="0" lang="en-CA" sz="1100" b="0" i="1"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457200" marR="0" lvl="0" indent="0" algn="l" defTabSz="914400" rtl="0" eaLnBrk="1" fontAlgn="auto" latinLnBrk="0" hangingPunct="1">
              <a:lnSpc>
                <a:spcPts val="1000"/>
              </a:lnSpc>
              <a:spcBef>
                <a:spcPts val="900"/>
              </a:spcBef>
              <a:spcAft>
                <a:spcPts val="0"/>
              </a:spcAft>
              <a:buClr>
                <a:srgbClr val="1CABE2"/>
              </a:buClr>
              <a:buSzTx/>
              <a:buFontTx/>
              <a:buNone/>
              <a:tabLst/>
              <a:defRPr/>
            </a:pPr>
            <a:r>
              <a:rPr kumimoji="0" lang="en-CA" sz="1400" b="1" i="0"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Three Stars: </a:t>
            </a:r>
            <a:r>
              <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young people with the confidence and maturity to explore more challenging themes, </a:t>
            </a:r>
          </a:p>
          <a:p>
            <a:pPr marL="457200" marR="0" lvl="0" indent="0" algn="l" defTabSz="914400" rtl="0" eaLnBrk="1" fontAlgn="auto" latinLnBrk="0" hangingPunct="1">
              <a:lnSpc>
                <a:spcPts val="1000"/>
              </a:lnSpc>
              <a:spcBef>
                <a:spcPts val="900"/>
              </a:spcBef>
              <a:spcAft>
                <a:spcPts val="0"/>
              </a:spcAft>
              <a:buClr>
                <a:srgbClr val="1CABE2"/>
              </a:buClr>
              <a:buSzTx/>
              <a:buFontTx/>
              <a:buNone/>
              <a:tabLst/>
              <a:defRPr/>
            </a:pPr>
            <a:r>
              <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concepts and ideas.</a:t>
            </a:r>
          </a:p>
          <a:p>
            <a:pPr marL="974725" marR="0" lvl="0" indent="-630238" algn="l" defTabSz="914400" rtl="0" eaLnBrk="1" fontAlgn="auto" latinLnBrk="0" hangingPunct="1">
              <a:lnSpc>
                <a:spcPts val="1000"/>
              </a:lnSpc>
              <a:spcBef>
                <a:spcPts val="600"/>
              </a:spcBef>
              <a:spcAft>
                <a:spcPts val="0"/>
              </a:spcAft>
              <a:buClr>
                <a:srgbClr val="1CABE2"/>
              </a:buClr>
              <a:buSzTx/>
              <a:buFontTx/>
              <a:buNone/>
              <a:tabLst/>
              <a:defRPr/>
            </a:pPr>
            <a:endParaRPr kumimoji="0" lang="en-CA" sz="1100" b="0" i="1"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974725" marR="0" lvl="0" indent="-630238" algn="l" defTabSz="914400" rtl="0" eaLnBrk="1" fontAlgn="auto" latinLnBrk="0" hangingPunct="1">
              <a:lnSpc>
                <a:spcPts val="1000"/>
              </a:lnSpc>
              <a:spcBef>
                <a:spcPts val="600"/>
              </a:spcBef>
              <a:spcAft>
                <a:spcPts val="0"/>
              </a:spcAft>
              <a:buClr>
                <a:srgbClr val="1CABE2"/>
              </a:buClr>
              <a:buSzTx/>
              <a:buFontTx/>
              <a:buNone/>
              <a:tabLst/>
              <a:defRPr/>
            </a:pPr>
            <a:endParaRPr kumimoji="0" lang="en-CA" sz="1100" b="0" i="1"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7" name="Rounded Rectangle 6">
            <a:extLst>
              <a:ext uri="{FF2B5EF4-FFF2-40B4-BE49-F238E27FC236}">
                <a16:creationId xmlns:a16="http://schemas.microsoft.com/office/drawing/2014/main" id="{97BAEE9D-334C-29BA-A103-C8CF64032EB8}"/>
              </a:ext>
            </a:extLst>
          </p:cNvPr>
          <p:cNvSpPr/>
          <p:nvPr/>
        </p:nvSpPr>
        <p:spPr>
          <a:xfrm>
            <a:off x="627125" y="2375237"/>
            <a:ext cx="426587" cy="356436"/>
          </a:xfrm>
          <a:prstGeom prst="roundRect">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600" b="1" i="0" u="none" strike="noStrike" kern="1200" cap="none" spc="0" normalizeH="0" baseline="0" noProof="0">
                <a:ln>
                  <a:noFill/>
                </a:ln>
                <a:solidFill>
                  <a:srgbClr val="FFFFFF"/>
                </a:solidFill>
                <a:effectLst/>
                <a:uLnTx/>
                <a:uFillTx/>
                <a:latin typeface="Arial" panose="020B0604020202020204"/>
                <a:ea typeface="+mn-ea"/>
                <a:cs typeface="+mn-cs"/>
              </a:rPr>
              <a:t>PART</a:t>
            </a:r>
          </a:p>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8" name="Rounded Rectangle 7">
            <a:extLst>
              <a:ext uri="{FF2B5EF4-FFF2-40B4-BE49-F238E27FC236}">
                <a16:creationId xmlns:a16="http://schemas.microsoft.com/office/drawing/2014/main" id="{B6DD46B0-1D0D-28A4-4E63-103DF80F39B8}"/>
              </a:ext>
            </a:extLst>
          </p:cNvPr>
          <p:cNvSpPr/>
          <p:nvPr/>
        </p:nvSpPr>
        <p:spPr>
          <a:xfrm>
            <a:off x="617533" y="1482446"/>
            <a:ext cx="429051" cy="35469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600" b="1" i="0" u="none" strike="noStrike" kern="1200" cap="none" spc="0" normalizeH="0" baseline="0" noProof="0">
                <a:ln>
                  <a:noFill/>
                </a:ln>
                <a:solidFill>
                  <a:srgbClr val="FFFFFF"/>
                </a:solidFill>
                <a:effectLst/>
                <a:uLnTx/>
                <a:uFillTx/>
                <a:latin typeface="Arial" panose="020B0604020202020204"/>
                <a:ea typeface="+mn-ea"/>
                <a:cs typeface="+mn-cs"/>
              </a:rPr>
              <a:t>PART</a:t>
            </a:r>
          </a:p>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Arial" panose="020B0604020202020204"/>
                <a:ea typeface="+mn-ea"/>
                <a:cs typeface="+mn-cs"/>
              </a:rPr>
              <a:t>1</a:t>
            </a:r>
          </a:p>
        </p:txBody>
      </p:sp>
      <p:grpSp>
        <p:nvGrpSpPr>
          <p:cNvPr id="9" name="Group 8">
            <a:extLst>
              <a:ext uri="{FF2B5EF4-FFF2-40B4-BE49-F238E27FC236}">
                <a16:creationId xmlns:a16="http://schemas.microsoft.com/office/drawing/2014/main" id="{753591CC-4BAE-7C37-AF11-B506BD115C09}"/>
              </a:ext>
            </a:extLst>
          </p:cNvPr>
          <p:cNvGrpSpPr/>
          <p:nvPr/>
        </p:nvGrpSpPr>
        <p:grpSpPr>
          <a:xfrm>
            <a:off x="1241886" y="3684527"/>
            <a:ext cx="312070" cy="279250"/>
            <a:chOff x="7714236" y="165280"/>
            <a:chExt cx="534414" cy="462159"/>
          </a:xfrm>
        </p:grpSpPr>
        <p:sp>
          <p:nvSpPr>
            <p:cNvPr id="10" name="Rounded Rectangle 9">
              <a:extLst>
                <a:ext uri="{FF2B5EF4-FFF2-40B4-BE49-F238E27FC236}">
                  <a16:creationId xmlns:a16="http://schemas.microsoft.com/office/drawing/2014/main" id="{FC41383F-84DE-0FD2-91BA-000227198371}"/>
                </a:ext>
              </a:extLst>
            </p:cNvPr>
            <p:cNvSpPr/>
            <p:nvPr userDrawn="1"/>
          </p:nvSpPr>
          <p:spPr>
            <a:xfrm>
              <a:off x="7714236" y="165280"/>
              <a:ext cx="534414" cy="462159"/>
            </a:xfrm>
            <a:prstGeom prst="roundRect">
              <a:avLst>
                <a:gd name="adj" fmla="val 27329"/>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 name="5-point Star 10">
              <a:extLst>
                <a:ext uri="{FF2B5EF4-FFF2-40B4-BE49-F238E27FC236}">
                  <a16:creationId xmlns:a16="http://schemas.microsoft.com/office/drawing/2014/main" id="{26EFB22B-EE46-B8F9-33B4-8CB1DE06AF46}"/>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2" name="Group 11">
            <a:extLst>
              <a:ext uri="{FF2B5EF4-FFF2-40B4-BE49-F238E27FC236}">
                <a16:creationId xmlns:a16="http://schemas.microsoft.com/office/drawing/2014/main" id="{C2B566CA-83DB-94D3-4922-C6E99A125C8E}"/>
              </a:ext>
            </a:extLst>
          </p:cNvPr>
          <p:cNvGrpSpPr>
            <a:grpSpLocks noChangeAspect="1"/>
          </p:cNvGrpSpPr>
          <p:nvPr/>
        </p:nvGrpSpPr>
        <p:grpSpPr>
          <a:xfrm>
            <a:off x="942679" y="4526259"/>
            <a:ext cx="611277" cy="297269"/>
            <a:chOff x="7714236" y="673280"/>
            <a:chExt cx="950339" cy="462159"/>
          </a:xfrm>
        </p:grpSpPr>
        <p:sp>
          <p:nvSpPr>
            <p:cNvPr id="13" name="Rounded Rectangle 12">
              <a:extLst>
                <a:ext uri="{FF2B5EF4-FFF2-40B4-BE49-F238E27FC236}">
                  <a16:creationId xmlns:a16="http://schemas.microsoft.com/office/drawing/2014/main" id="{6F764E10-1028-DCB4-7F5E-9FB088EFBDC4}"/>
                </a:ext>
              </a:extLst>
            </p:cNvPr>
            <p:cNvSpPr/>
            <p:nvPr userDrawn="1"/>
          </p:nvSpPr>
          <p:spPr>
            <a:xfrm>
              <a:off x="7714236" y="673280"/>
              <a:ext cx="950339" cy="462159"/>
            </a:xfrm>
            <a:prstGeom prst="roundRect">
              <a:avLst>
                <a:gd name="adj" fmla="val 26642"/>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5-point Star 13">
              <a:extLst>
                <a:ext uri="{FF2B5EF4-FFF2-40B4-BE49-F238E27FC236}">
                  <a16:creationId xmlns:a16="http://schemas.microsoft.com/office/drawing/2014/main" id="{4F94FCDD-A2FA-DA86-F5CB-B486790D7263}"/>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5-point Star 14">
              <a:extLst>
                <a:ext uri="{FF2B5EF4-FFF2-40B4-BE49-F238E27FC236}">
                  <a16:creationId xmlns:a16="http://schemas.microsoft.com/office/drawing/2014/main" id="{AC9930C6-7EB8-A191-6274-AA550667B8B0}"/>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6" name="Group 15">
            <a:extLst>
              <a:ext uri="{FF2B5EF4-FFF2-40B4-BE49-F238E27FC236}">
                <a16:creationId xmlns:a16="http://schemas.microsoft.com/office/drawing/2014/main" id="{B27E1D01-A930-EB76-DF90-0165B2024C77}"/>
              </a:ext>
            </a:extLst>
          </p:cNvPr>
          <p:cNvGrpSpPr>
            <a:grpSpLocks noChangeAspect="1"/>
          </p:cNvGrpSpPr>
          <p:nvPr/>
        </p:nvGrpSpPr>
        <p:grpSpPr>
          <a:xfrm>
            <a:off x="671064" y="5355086"/>
            <a:ext cx="882892" cy="297269"/>
            <a:chOff x="7714236" y="1187630"/>
            <a:chExt cx="1372614" cy="462159"/>
          </a:xfrm>
        </p:grpSpPr>
        <p:sp>
          <p:nvSpPr>
            <p:cNvPr id="17" name="Rounded Rectangle 16">
              <a:extLst>
                <a:ext uri="{FF2B5EF4-FFF2-40B4-BE49-F238E27FC236}">
                  <a16:creationId xmlns:a16="http://schemas.microsoft.com/office/drawing/2014/main" id="{16010C84-10B2-640D-68BF-E9957177A820}"/>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5-point Star 17">
              <a:extLst>
                <a:ext uri="{FF2B5EF4-FFF2-40B4-BE49-F238E27FC236}">
                  <a16:creationId xmlns:a16="http://schemas.microsoft.com/office/drawing/2014/main" id="{4E5CA37A-51A4-62FD-C05F-240AA3037FF8}"/>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5-point Star 18">
              <a:extLst>
                <a:ext uri="{FF2B5EF4-FFF2-40B4-BE49-F238E27FC236}">
                  <a16:creationId xmlns:a16="http://schemas.microsoft.com/office/drawing/2014/main" id="{8AB26888-352B-B30F-456C-AA14877E3DA6}"/>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 name="5-point Star 19">
              <a:extLst>
                <a:ext uri="{FF2B5EF4-FFF2-40B4-BE49-F238E27FC236}">
                  <a16:creationId xmlns:a16="http://schemas.microsoft.com/office/drawing/2014/main" id="{EEB4C4A6-8870-4156-C1F3-93648FB72DF4}"/>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21" name="TextBox 20">
            <a:extLst>
              <a:ext uri="{FF2B5EF4-FFF2-40B4-BE49-F238E27FC236}">
                <a16:creationId xmlns:a16="http://schemas.microsoft.com/office/drawing/2014/main" id="{EE9A7A0A-41E8-E5FC-741D-D4BAACA420A3}"/>
              </a:ext>
            </a:extLst>
          </p:cNvPr>
          <p:cNvSpPr txBox="1"/>
          <p:nvPr/>
        </p:nvSpPr>
        <p:spPr>
          <a:xfrm>
            <a:off x="1695526" y="3921555"/>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(Kindergarten to Grade 3)</a:t>
            </a:r>
          </a:p>
        </p:txBody>
      </p:sp>
      <p:sp>
        <p:nvSpPr>
          <p:cNvPr id="23" name="TextBox 22">
            <a:extLst>
              <a:ext uri="{FF2B5EF4-FFF2-40B4-BE49-F238E27FC236}">
                <a16:creationId xmlns:a16="http://schemas.microsoft.com/office/drawing/2014/main" id="{121D01C9-1076-4885-CBA3-0F3F03DC6B94}"/>
              </a:ext>
            </a:extLst>
          </p:cNvPr>
          <p:cNvSpPr txBox="1"/>
          <p:nvPr/>
        </p:nvSpPr>
        <p:spPr>
          <a:xfrm>
            <a:off x="1695526" y="4713199"/>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(Grade 4 to Grade 8)</a:t>
            </a:r>
          </a:p>
        </p:txBody>
      </p:sp>
      <p:sp>
        <p:nvSpPr>
          <p:cNvPr id="25" name="TextBox 24">
            <a:extLst>
              <a:ext uri="{FF2B5EF4-FFF2-40B4-BE49-F238E27FC236}">
                <a16:creationId xmlns:a16="http://schemas.microsoft.com/office/drawing/2014/main" id="{FDF0D5AA-D0E7-8D7F-918C-53D83C3A7F15}"/>
              </a:ext>
            </a:extLst>
          </p:cNvPr>
          <p:cNvSpPr txBox="1"/>
          <p:nvPr/>
        </p:nvSpPr>
        <p:spPr>
          <a:xfrm>
            <a:off x="3353615" y="5487906"/>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(Grade 9 to Grade 12)</a:t>
            </a:r>
          </a:p>
        </p:txBody>
      </p:sp>
      <p:sp>
        <p:nvSpPr>
          <p:cNvPr id="26" name="TextBox 25">
            <a:extLst>
              <a:ext uri="{FF2B5EF4-FFF2-40B4-BE49-F238E27FC236}">
                <a16:creationId xmlns:a16="http://schemas.microsoft.com/office/drawing/2014/main" id="{533C1B83-3113-8B3B-1694-940CBEE1B34C}"/>
              </a:ext>
            </a:extLst>
          </p:cNvPr>
          <p:cNvSpPr txBox="1"/>
          <p:nvPr/>
        </p:nvSpPr>
        <p:spPr>
          <a:xfrm>
            <a:off x="1763990" y="6211669"/>
            <a:ext cx="8664021" cy="43088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400"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rPr>
              <a:t>Always review content </a:t>
            </a:r>
            <a:r>
              <a:rPr lang="en-CA" sz="1400">
                <a:solidFill>
                  <a:srgbClr val="0F0A07"/>
                </a:solidFill>
                <a:latin typeface="Motor-Normal" panose="02000000000000000000" pitchFamily="2" charset="77"/>
                <a:ea typeface="Noto Sans Black" panose="020B0502040504020204" pitchFamily="34" charset="0"/>
                <a:cs typeface="Noto Sans Black" panose="020B0502040504020204" pitchFamily="34" charset="0"/>
              </a:rPr>
              <a:t>before using </a:t>
            </a:r>
            <a:r>
              <a:rPr kumimoji="0" lang="en-CA" sz="1400"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rPr>
              <a:t>it within your setting. The notes</a:t>
            </a:r>
            <a:r>
              <a:rPr lang="en-CA" sz="1400">
                <a:solidFill>
                  <a:srgbClr val="0F0A07"/>
                </a:solidFill>
                <a:latin typeface="Motor-Normal" panose="02000000000000000000" pitchFamily="2" charset="77"/>
                <a:ea typeface="Noto Sans Black" panose="020B0502040504020204" pitchFamily="34" charset="0"/>
                <a:cs typeface="Noto Sans Black" panose="020B0502040504020204" pitchFamily="34" charset="0"/>
              </a:rPr>
              <a:t> section in each slide provides additional</a:t>
            </a:r>
            <a:r>
              <a:rPr kumimoji="0" lang="en-CA" sz="1400"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rPr>
              <a:t> guidance and information.</a:t>
            </a:r>
          </a:p>
        </p:txBody>
      </p:sp>
    </p:spTree>
    <p:extLst>
      <p:ext uri="{BB962C8B-B14F-4D97-AF65-F5344CB8AC3E}">
        <p14:creationId xmlns:p14="http://schemas.microsoft.com/office/powerpoint/2010/main" val="272961943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E190C2-B4DC-E464-D1FA-44911B46C5B8}"/>
              </a:ext>
            </a:extLst>
          </p:cNvPr>
          <p:cNvSpPr>
            <a:spLocks noGrp="1"/>
          </p:cNvSpPr>
          <p:nvPr>
            <p:ph type="title"/>
          </p:nvPr>
        </p:nvSpPr>
        <p:spPr>
          <a:xfrm>
            <a:off x="479426" y="488466"/>
            <a:ext cx="4403470" cy="651222"/>
          </a:xfrm>
        </p:spPr>
        <p:txBody>
          <a:bodyPr/>
          <a:lstStyle/>
          <a:p>
            <a:r>
              <a:rPr lang="en-US">
                <a:latin typeface="Motor-Normal" panose="02000000000000000000" pitchFamily="2" charset="0"/>
                <a:ea typeface="Noto Sans Medium" panose="020B0502040504020204" pitchFamily="34" charset="0"/>
                <a:cs typeface="Noto Sans Medium" panose="020B0502040504020204" pitchFamily="34" charset="0"/>
              </a:rPr>
              <a:t>About UNICEF</a:t>
            </a:r>
          </a:p>
        </p:txBody>
      </p:sp>
      <p:sp>
        <p:nvSpPr>
          <p:cNvPr id="9" name="TextBox 8">
            <a:extLst>
              <a:ext uri="{FF2B5EF4-FFF2-40B4-BE49-F238E27FC236}">
                <a16:creationId xmlns:a16="http://schemas.microsoft.com/office/drawing/2014/main" id="{8518305C-B06B-AE36-8741-40F24B1B9941}"/>
              </a:ext>
            </a:extLst>
          </p:cNvPr>
          <p:cNvSpPr txBox="1"/>
          <p:nvPr/>
        </p:nvSpPr>
        <p:spPr>
          <a:xfrm>
            <a:off x="495060" y="1561797"/>
            <a:ext cx="5362816" cy="3440509"/>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marL="0" marR="0" lvl="0" indent="0" algn="l" defTabSz="914400" rtl="0" eaLnBrk="1" fontAlgn="auto" latinLnBrk="0" hangingPunct="1">
              <a:lnSpc>
                <a:spcPct val="100000"/>
              </a:lnSpc>
              <a:spcBef>
                <a:spcPts val="900"/>
              </a:spcBef>
              <a:spcAft>
                <a:spcPts val="1200"/>
              </a:spcAft>
              <a:buClrTx/>
              <a:buSzTx/>
              <a:buFontTx/>
              <a:buNone/>
              <a:tabLst/>
              <a:defRPr/>
            </a:pPr>
            <a:r>
              <a:rPr kumimoji="0" lang="en-US" sz="1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UNICEF stands for the United Nations Children’s Fund. We were established in 1946 after World War 2 and today we work in nearly every country (</a:t>
            </a:r>
            <a:r>
              <a:rPr kumimoji="0" lang="en-US" sz="1900" b="1" i="0"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more than 190 countries and territories</a:t>
            </a:r>
            <a:r>
              <a:rPr kumimoji="0" lang="en-US" sz="1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 to protect children’s rights. </a:t>
            </a:r>
          </a:p>
          <a:p>
            <a:pPr marL="0" marR="0" lvl="0" indent="0" algn="l" defTabSz="914400" rtl="0" eaLnBrk="1" fontAlgn="auto" latinLnBrk="0" hangingPunct="1">
              <a:lnSpc>
                <a:spcPct val="100000"/>
              </a:lnSpc>
              <a:spcBef>
                <a:spcPts val="900"/>
              </a:spcBef>
              <a:spcAft>
                <a:spcPts val="1200"/>
              </a:spcAft>
              <a:buClrTx/>
              <a:buSzTx/>
              <a:buFontTx/>
              <a:buNone/>
              <a:tabLst/>
              <a:defRPr/>
            </a:pPr>
            <a:r>
              <a:rPr kumimoji="0" lang="en-US" sz="1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Our work includes health, nutrition, water, education, emergency response and so much more. Everything we do is to protect children’s rights around the world.</a:t>
            </a:r>
            <a:endParaRPr kumimoji="0" lang="en-CA" sz="1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11" name="TextBox 10">
            <a:extLst>
              <a:ext uri="{FF2B5EF4-FFF2-40B4-BE49-F238E27FC236}">
                <a16:creationId xmlns:a16="http://schemas.microsoft.com/office/drawing/2014/main" id="{4948DF6B-C776-7577-D008-03E0DBC0FEB1}"/>
              </a:ext>
            </a:extLst>
          </p:cNvPr>
          <p:cNvSpPr txBox="1"/>
          <p:nvPr/>
        </p:nvSpPr>
        <p:spPr>
          <a:xfrm>
            <a:off x="714740" y="5377815"/>
            <a:ext cx="4645908" cy="92333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rPr>
              <a:t>UNICEF is the only organization named in the Convention on the Rights of the Child as an official expert helper and adviser.</a:t>
            </a:r>
            <a:endParaRPr kumimoji="0" lang="en-CA" sz="2000"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endParaRPr>
          </a:p>
        </p:txBody>
      </p:sp>
      <p:pic>
        <p:nvPicPr>
          <p:cNvPr id="5" name="Picture 4">
            <a:extLst>
              <a:ext uri="{FF2B5EF4-FFF2-40B4-BE49-F238E27FC236}">
                <a16:creationId xmlns:a16="http://schemas.microsoft.com/office/drawing/2014/main" id="{90AFE035-42D8-2F7C-5C5C-3F0A1A89E663}"/>
              </a:ext>
            </a:extLst>
          </p:cNvPr>
          <p:cNvPicPr>
            <a:picLocks noChangeAspect="1"/>
          </p:cNvPicPr>
          <p:nvPr/>
        </p:nvPicPr>
        <p:blipFill>
          <a:blip r:embed="rId3"/>
          <a:srcRect l="2530" r="40530"/>
          <a:stretch>
            <a:fillRect/>
          </a:stretch>
        </p:blipFill>
        <p:spPr>
          <a:xfrm>
            <a:off x="6334127" y="0"/>
            <a:ext cx="5857874" cy="6858000"/>
          </a:xfrm>
          <a:prstGeom prst="rect">
            <a:avLst/>
          </a:prstGeom>
        </p:spPr>
      </p:pic>
    </p:spTree>
    <p:extLst>
      <p:ext uri="{BB962C8B-B14F-4D97-AF65-F5344CB8AC3E}">
        <p14:creationId xmlns:p14="http://schemas.microsoft.com/office/powerpoint/2010/main" val="148123901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2E2BF6-5C5C-C911-FC9C-4FFF5AC7FCFB}"/>
              </a:ext>
            </a:extLst>
          </p:cNvPr>
          <p:cNvSpPr>
            <a:spLocks noGrp="1"/>
          </p:cNvSpPr>
          <p:nvPr>
            <p:ph type="title"/>
          </p:nvPr>
        </p:nvSpPr>
        <p:spPr>
          <a:xfrm>
            <a:off x="3989834" y="1845426"/>
            <a:ext cx="4212334" cy="2924282"/>
          </a:xfrm>
          <a:solidFill>
            <a:srgbClr val="F2F2F2"/>
          </a:solidFill>
        </p:spPr>
        <p:txBody>
          <a:bodyPr/>
          <a:lstStyle/>
          <a:p>
            <a:r>
              <a:rPr lang="en-CA" sz="4000" noProof="0">
                <a:latin typeface="Motor-Normal" panose="02000000000000000000" pitchFamily="2" charset="0"/>
                <a:ea typeface="Noto Sans Medium" panose="020B0502040504020204" pitchFamily="34" charset="0"/>
                <a:cs typeface="Noto Sans Medium" panose="020B0502040504020204" pitchFamily="34" charset="0"/>
              </a:rPr>
              <a:t>Presentations for Classroom Lessons</a:t>
            </a:r>
          </a:p>
        </p:txBody>
      </p:sp>
      <p:sp>
        <p:nvSpPr>
          <p:cNvPr id="5" name="Rounded Rectangle 4">
            <a:extLst>
              <a:ext uri="{FF2B5EF4-FFF2-40B4-BE49-F238E27FC236}">
                <a16:creationId xmlns:a16="http://schemas.microsoft.com/office/drawing/2014/main" id="{25339AB5-71C9-88B6-A350-D0536E02B647}"/>
              </a:ext>
            </a:extLst>
          </p:cNvPr>
          <p:cNvSpPr/>
          <p:nvPr/>
        </p:nvSpPr>
        <p:spPr>
          <a:xfrm>
            <a:off x="5819720" y="1969883"/>
            <a:ext cx="552559" cy="550796"/>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800" b="1" i="0" u="none" strike="noStrike" kern="1200" cap="none" spc="0" normalizeH="0" baseline="0" noProof="0">
                <a:ln>
                  <a:noFill/>
                </a:ln>
                <a:solidFill>
                  <a:srgbClr val="FFFFFF"/>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PART</a:t>
            </a:r>
          </a:p>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1800" b="1" i="0" u="none" strike="noStrike" kern="1200" cap="none" spc="0" normalizeH="0" baseline="0" noProof="0">
                <a:ln>
                  <a:noFill/>
                </a:ln>
                <a:solidFill>
                  <a:srgbClr val="FFFFFF"/>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1</a:t>
            </a:r>
          </a:p>
        </p:txBody>
      </p:sp>
    </p:spTree>
    <p:extLst>
      <p:ext uri="{BB962C8B-B14F-4D97-AF65-F5344CB8AC3E}">
        <p14:creationId xmlns:p14="http://schemas.microsoft.com/office/powerpoint/2010/main" val="20159516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06461F7-E664-D83C-BC24-9304A4B00B05}"/>
              </a:ext>
            </a:extLst>
          </p:cNvPr>
          <p:cNvSpPr>
            <a:spLocks noGrp="1"/>
          </p:cNvSpPr>
          <p:nvPr>
            <p:ph type="title"/>
          </p:nvPr>
        </p:nvSpPr>
        <p:spPr>
          <a:xfrm>
            <a:off x="479427" y="494158"/>
            <a:ext cx="2392612" cy="639837"/>
          </a:xfrm>
          <a:solidFill>
            <a:srgbClr val="F2F2F2"/>
          </a:solidFill>
        </p:spPr>
        <p:txBody>
          <a:bodyPr/>
          <a:lstStyle/>
          <a:p>
            <a:r>
              <a:rPr lang="en-GB">
                <a:latin typeface="Motor-Normal" panose="02000000000000000000" pitchFamily="2" charset="0"/>
                <a:ea typeface="Noto Sans Medium" panose="020B0502040504020204" pitchFamily="34" charset="0"/>
                <a:cs typeface="Noto Sans Medium" panose="020B0502040504020204" pitchFamily="34" charset="0"/>
              </a:rPr>
              <a:t>Let’s Visit</a:t>
            </a:r>
          </a:p>
        </p:txBody>
      </p:sp>
      <p:grpSp>
        <p:nvGrpSpPr>
          <p:cNvPr id="208" name="Group 207">
            <a:extLst>
              <a:ext uri="{FF2B5EF4-FFF2-40B4-BE49-F238E27FC236}">
                <a16:creationId xmlns:a16="http://schemas.microsoft.com/office/drawing/2014/main" id="{E3AD18C2-159E-3F0E-6568-D4DE426EE618}"/>
              </a:ext>
            </a:extLst>
          </p:cNvPr>
          <p:cNvGrpSpPr/>
          <p:nvPr/>
        </p:nvGrpSpPr>
        <p:grpSpPr>
          <a:xfrm>
            <a:off x="1821647" y="1491916"/>
            <a:ext cx="8548695" cy="5085688"/>
            <a:chOff x="2365930" y="1543224"/>
            <a:chExt cx="7502513" cy="4463307"/>
          </a:xfrm>
          <a:solidFill>
            <a:schemeClr val="accent1"/>
          </a:solidFill>
        </p:grpSpPr>
        <p:grpSp>
          <p:nvGrpSpPr>
            <p:cNvPr id="4" name="Group 3">
              <a:extLst>
                <a:ext uri="{FF2B5EF4-FFF2-40B4-BE49-F238E27FC236}">
                  <a16:creationId xmlns:a16="http://schemas.microsoft.com/office/drawing/2014/main" id="{5E21A208-790B-4F52-5565-C6750091B40B}"/>
                </a:ext>
              </a:extLst>
            </p:cNvPr>
            <p:cNvGrpSpPr/>
            <p:nvPr/>
          </p:nvGrpSpPr>
          <p:grpSpPr>
            <a:xfrm>
              <a:off x="2365930" y="1813910"/>
              <a:ext cx="6839305" cy="4192621"/>
              <a:chOff x="3566987" y="2090281"/>
              <a:chExt cx="7219950" cy="4425950"/>
            </a:xfrm>
            <a:grpFill/>
          </p:grpSpPr>
          <p:sp>
            <p:nvSpPr>
              <p:cNvPr id="5" name="Freeform 259">
                <a:extLst>
                  <a:ext uri="{FF2B5EF4-FFF2-40B4-BE49-F238E27FC236}">
                    <a16:creationId xmlns:a16="http://schemas.microsoft.com/office/drawing/2014/main" id="{09A5C484-E9FC-B901-B625-9BE1BD08DBD1}"/>
                  </a:ext>
                </a:extLst>
              </p:cNvPr>
              <p:cNvSpPr>
                <a:spLocks/>
              </p:cNvSpPr>
              <p:nvPr/>
            </p:nvSpPr>
            <p:spPr bwMode="auto">
              <a:xfrm>
                <a:off x="8405687" y="5236706"/>
                <a:ext cx="150812" cy="349250"/>
              </a:xfrm>
              <a:custGeom>
                <a:avLst/>
                <a:gdLst>
                  <a:gd name="T0" fmla="*/ 6 w 126"/>
                  <a:gd name="T1" fmla="*/ 217 h 265"/>
                  <a:gd name="T2" fmla="*/ 0 w 126"/>
                  <a:gd name="T3" fmla="*/ 193 h 265"/>
                  <a:gd name="T4" fmla="*/ 12 w 126"/>
                  <a:gd name="T5" fmla="*/ 169 h 265"/>
                  <a:gd name="T6" fmla="*/ 24 w 126"/>
                  <a:gd name="T7" fmla="*/ 139 h 265"/>
                  <a:gd name="T8" fmla="*/ 12 w 126"/>
                  <a:gd name="T9" fmla="*/ 91 h 265"/>
                  <a:gd name="T10" fmla="*/ 30 w 126"/>
                  <a:gd name="T11" fmla="*/ 78 h 265"/>
                  <a:gd name="T12" fmla="*/ 54 w 126"/>
                  <a:gd name="T13" fmla="*/ 60 h 265"/>
                  <a:gd name="T14" fmla="*/ 78 w 126"/>
                  <a:gd name="T15" fmla="*/ 24 h 265"/>
                  <a:gd name="T16" fmla="*/ 108 w 126"/>
                  <a:gd name="T17" fmla="*/ 0 h 265"/>
                  <a:gd name="T18" fmla="*/ 126 w 126"/>
                  <a:gd name="T19" fmla="*/ 24 h 265"/>
                  <a:gd name="T20" fmla="*/ 126 w 126"/>
                  <a:gd name="T21" fmla="*/ 66 h 265"/>
                  <a:gd name="T22" fmla="*/ 126 w 126"/>
                  <a:gd name="T23" fmla="*/ 91 h 265"/>
                  <a:gd name="T24" fmla="*/ 78 w 126"/>
                  <a:gd name="T25" fmla="*/ 253 h 265"/>
                  <a:gd name="T26" fmla="*/ 54 w 126"/>
                  <a:gd name="T27" fmla="*/ 259 h 265"/>
                  <a:gd name="T28" fmla="*/ 30 w 126"/>
                  <a:gd name="T29" fmla="*/ 265 h 265"/>
                  <a:gd name="T30" fmla="*/ 6 w 126"/>
                  <a:gd name="T31" fmla="*/ 247 h 265"/>
                  <a:gd name="T32" fmla="*/ 6 w 126"/>
                  <a:gd name="T33" fmla="*/ 217 h 2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6"/>
                  <a:gd name="T52" fmla="*/ 0 h 265"/>
                  <a:gd name="T53" fmla="*/ 126 w 126"/>
                  <a:gd name="T54" fmla="*/ 265 h 26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6" h="265">
                    <a:moveTo>
                      <a:pt x="6" y="217"/>
                    </a:moveTo>
                    <a:lnTo>
                      <a:pt x="0" y="193"/>
                    </a:lnTo>
                    <a:lnTo>
                      <a:pt x="12" y="169"/>
                    </a:lnTo>
                    <a:lnTo>
                      <a:pt x="24" y="139"/>
                    </a:lnTo>
                    <a:lnTo>
                      <a:pt x="12" y="91"/>
                    </a:lnTo>
                    <a:lnTo>
                      <a:pt x="30" y="78"/>
                    </a:lnTo>
                    <a:lnTo>
                      <a:pt x="54" y="60"/>
                    </a:lnTo>
                    <a:lnTo>
                      <a:pt x="78" y="24"/>
                    </a:lnTo>
                    <a:lnTo>
                      <a:pt x="108" y="0"/>
                    </a:lnTo>
                    <a:lnTo>
                      <a:pt x="126" y="24"/>
                    </a:lnTo>
                    <a:lnTo>
                      <a:pt x="126" y="66"/>
                    </a:lnTo>
                    <a:lnTo>
                      <a:pt x="126" y="91"/>
                    </a:lnTo>
                    <a:lnTo>
                      <a:pt x="78" y="253"/>
                    </a:lnTo>
                    <a:lnTo>
                      <a:pt x="54" y="259"/>
                    </a:lnTo>
                    <a:lnTo>
                      <a:pt x="30" y="265"/>
                    </a:lnTo>
                    <a:lnTo>
                      <a:pt x="6" y="247"/>
                    </a:lnTo>
                    <a:lnTo>
                      <a:pt x="6" y="21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 name="Freeform 270">
                <a:extLst>
                  <a:ext uri="{FF2B5EF4-FFF2-40B4-BE49-F238E27FC236}">
                    <a16:creationId xmlns:a16="http://schemas.microsoft.com/office/drawing/2014/main" id="{DD4EC16D-A3C4-CA59-546E-8AF0448EB779}"/>
                  </a:ext>
                </a:extLst>
              </p:cNvPr>
              <p:cNvSpPr>
                <a:spLocks/>
              </p:cNvSpPr>
              <p:nvPr/>
            </p:nvSpPr>
            <p:spPr bwMode="auto">
              <a:xfrm>
                <a:off x="9605837" y="4806493"/>
                <a:ext cx="219075" cy="268288"/>
              </a:xfrm>
              <a:custGeom>
                <a:avLst/>
                <a:gdLst>
                  <a:gd name="T0" fmla="*/ 0 w 31"/>
                  <a:gd name="T1" fmla="*/ 0 h 34"/>
                  <a:gd name="T2" fmla="*/ 4 w 31"/>
                  <a:gd name="T3" fmla="*/ 0 h 34"/>
                  <a:gd name="T4" fmla="*/ 8 w 31"/>
                  <a:gd name="T5" fmla="*/ 6 h 34"/>
                  <a:gd name="T6" fmla="*/ 11 w 31"/>
                  <a:gd name="T7" fmla="*/ 8 h 34"/>
                  <a:gd name="T8" fmla="*/ 16 w 31"/>
                  <a:gd name="T9" fmla="*/ 10 h 34"/>
                  <a:gd name="T10" fmla="*/ 24 w 31"/>
                  <a:gd name="T11" fmla="*/ 17 h 34"/>
                  <a:gd name="T12" fmla="*/ 26 w 31"/>
                  <a:gd name="T13" fmla="*/ 20 h 34"/>
                  <a:gd name="T14" fmla="*/ 30 w 31"/>
                  <a:gd name="T15" fmla="*/ 25 h 34"/>
                  <a:gd name="T16" fmla="*/ 31 w 31"/>
                  <a:gd name="T17" fmla="*/ 31 h 34"/>
                  <a:gd name="T18" fmla="*/ 27 w 31"/>
                  <a:gd name="T19" fmla="*/ 34 h 34"/>
                  <a:gd name="T20" fmla="*/ 21 w 31"/>
                  <a:gd name="T21" fmla="*/ 29 h 34"/>
                  <a:gd name="T22" fmla="*/ 15 w 31"/>
                  <a:gd name="T23" fmla="*/ 26 h 34"/>
                  <a:gd name="T24" fmla="*/ 12 w 31"/>
                  <a:gd name="T25" fmla="*/ 18 h 34"/>
                  <a:gd name="T26" fmla="*/ 9 w 31"/>
                  <a:gd name="T27" fmla="*/ 16 h 34"/>
                  <a:gd name="T28" fmla="*/ 6 w 31"/>
                  <a:gd name="T29" fmla="*/ 12 h 34"/>
                  <a:gd name="T30" fmla="*/ 1 w 31"/>
                  <a:gd name="T31" fmla="*/ 8 h 34"/>
                  <a:gd name="T32" fmla="*/ 0 w 31"/>
                  <a:gd name="T33" fmla="*/ 0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
                  <a:gd name="T52" fmla="*/ 0 h 34"/>
                  <a:gd name="T53" fmla="*/ 31 w 31"/>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 h="34">
                    <a:moveTo>
                      <a:pt x="0" y="0"/>
                    </a:moveTo>
                    <a:cubicBezTo>
                      <a:pt x="4" y="0"/>
                      <a:pt x="4" y="0"/>
                      <a:pt x="4" y="0"/>
                    </a:cubicBezTo>
                    <a:cubicBezTo>
                      <a:pt x="8" y="6"/>
                      <a:pt x="8" y="6"/>
                      <a:pt x="8" y="6"/>
                    </a:cubicBezTo>
                    <a:cubicBezTo>
                      <a:pt x="11" y="8"/>
                      <a:pt x="11" y="8"/>
                      <a:pt x="11" y="8"/>
                    </a:cubicBezTo>
                    <a:cubicBezTo>
                      <a:pt x="16" y="10"/>
                      <a:pt x="16" y="10"/>
                      <a:pt x="16" y="10"/>
                    </a:cubicBezTo>
                    <a:cubicBezTo>
                      <a:pt x="24" y="17"/>
                      <a:pt x="24" y="17"/>
                      <a:pt x="24" y="17"/>
                    </a:cubicBezTo>
                    <a:cubicBezTo>
                      <a:pt x="26" y="20"/>
                      <a:pt x="26" y="20"/>
                      <a:pt x="26" y="20"/>
                    </a:cubicBezTo>
                    <a:cubicBezTo>
                      <a:pt x="30" y="25"/>
                      <a:pt x="30" y="25"/>
                      <a:pt x="30" y="25"/>
                    </a:cubicBezTo>
                    <a:cubicBezTo>
                      <a:pt x="31" y="31"/>
                      <a:pt x="31" y="31"/>
                      <a:pt x="31" y="31"/>
                    </a:cubicBezTo>
                    <a:cubicBezTo>
                      <a:pt x="27" y="34"/>
                      <a:pt x="27" y="34"/>
                      <a:pt x="27" y="34"/>
                    </a:cubicBezTo>
                    <a:cubicBezTo>
                      <a:pt x="21" y="29"/>
                      <a:pt x="21" y="29"/>
                      <a:pt x="21" y="29"/>
                    </a:cubicBezTo>
                    <a:cubicBezTo>
                      <a:pt x="15" y="26"/>
                      <a:pt x="15" y="26"/>
                      <a:pt x="15" y="26"/>
                    </a:cubicBezTo>
                    <a:cubicBezTo>
                      <a:pt x="12" y="18"/>
                      <a:pt x="12" y="18"/>
                      <a:pt x="12" y="18"/>
                    </a:cubicBezTo>
                    <a:cubicBezTo>
                      <a:pt x="9" y="16"/>
                      <a:pt x="9" y="16"/>
                      <a:pt x="9" y="16"/>
                    </a:cubicBezTo>
                    <a:cubicBezTo>
                      <a:pt x="9" y="16"/>
                      <a:pt x="7" y="13"/>
                      <a:pt x="6" y="12"/>
                    </a:cubicBezTo>
                    <a:cubicBezTo>
                      <a:pt x="4" y="11"/>
                      <a:pt x="1" y="8"/>
                      <a:pt x="1" y="8"/>
                    </a:cubicBez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 name="Freeform 271">
                <a:extLst>
                  <a:ext uri="{FF2B5EF4-FFF2-40B4-BE49-F238E27FC236}">
                    <a16:creationId xmlns:a16="http://schemas.microsoft.com/office/drawing/2014/main" id="{866B621D-8BFF-8C30-72DC-124E550B5EB5}"/>
                  </a:ext>
                </a:extLst>
              </p:cNvPr>
              <p:cNvSpPr>
                <a:spLocks/>
              </p:cNvSpPr>
              <p:nvPr/>
            </p:nvSpPr>
            <p:spPr bwMode="auto">
              <a:xfrm>
                <a:off x="9905874" y="4758868"/>
                <a:ext cx="204788" cy="268288"/>
              </a:xfrm>
              <a:custGeom>
                <a:avLst/>
                <a:gdLst>
                  <a:gd name="T0" fmla="*/ 12 w 174"/>
                  <a:gd name="T1" fmla="*/ 168 h 204"/>
                  <a:gd name="T2" fmla="*/ 0 w 174"/>
                  <a:gd name="T3" fmla="*/ 144 h 204"/>
                  <a:gd name="T4" fmla="*/ 0 w 174"/>
                  <a:gd name="T5" fmla="*/ 108 h 204"/>
                  <a:gd name="T6" fmla="*/ 12 w 174"/>
                  <a:gd name="T7" fmla="*/ 90 h 204"/>
                  <a:gd name="T8" fmla="*/ 36 w 174"/>
                  <a:gd name="T9" fmla="*/ 84 h 204"/>
                  <a:gd name="T10" fmla="*/ 60 w 174"/>
                  <a:gd name="T11" fmla="*/ 66 h 204"/>
                  <a:gd name="T12" fmla="*/ 96 w 174"/>
                  <a:gd name="T13" fmla="*/ 24 h 204"/>
                  <a:gd name="T14" fmla="*/ 138 w 174"/>
                  <a:gd name="T15" fmla="*/ 0 h 204"/>
                  <a:gd name="T16" fmla="*/ 162 w 174"/>
                  <a:gd name="T17" fmla="*/ 12 h 204"/>
                  <a:gd name="T18" fmla="*/ 174 w 174"/>
                  <a:gd name="T19" fmla="*/ 30 h 204"/>
                  <a:gd name="T20" fmla="*/ 156 w 174"/>
                  <a:gd name="T21" fmla="*/ 48 h 204"/>
                  <a:gd name="T22" fmla="*/ 150 w 174"/>
                  <a:gd name="T23" fmla="*/ 66 h 204"/>
                  <a:gd name="T24" fmla="*/ 156 w 174"/>
                  <a:gd name="T25" fmla="*/ 90 h 204"/>
                  <a:gd name="T26" fmla="*/ 174 w 174"/>
                  <a:gd name="T27" fmla="*/ 108 h 204"/>
                  <a:gd name="T28" fmla="*/ 156 w 174"/>
                  <a:gd name="T29" fmla="*/ 120 h 204"/>
                  <a:gd name="T30" fmla="*/ 150 w 174"/>
                  <a:gd name="T31" fmla="*/ 132 h 204"/>
                  <a:gd name="T32" fmla="*/ 138 w 174"/>
                  <a:gd name="T33" fmla="*/ 150 h 204"/>
                  <a:gd name="T34" fmla="*/ 126 w 174"/>
                  <a:gd name="T35" fmla="*/ 168 h 204"/>
                  <a:gd name="T36" fmla="*/ 114 w 174"/>
                  <a:gd name="T37" fmla="*/ 198 h 204"/>
                  <a:gd name="T38" fmla="*/ 90 w 174"/>
                  <a:gd name="T39" fmla="*/ 204 h 204"/>
                  <a:gd name="T40" fmla="*/ 72 w 174"/>
                  <a:gd name="T41" fmla="*/ 192 h 204"/>
                  <a:gd name="T42" fmla="*/ 42 w 174"/>
                  <a:gd name="T43" fmla="*/ 192 h 204"/>
                  <a:gd name="T44" fmla="*/ 24 w 174"/>
                  <a:gd name="T45" fmla="*/ 192 h 204"/>
                  <a:gd name="T46" fmla="*/ 12 w 174"/>
                  <a:gd name="T47" fmla="*/ 168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4"/>
                  <a:gd name="T73" fmla="*/ 0 h 204"/>
                  <a:gd name="T74" fmla="*/ 174 w 174"/>
                  <a:gd name="T75" fmla="*/ 204 h 2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4" h="204">
                    <a:moveTo>
                      <a:pt x="12" y="168"/>
                    </a:moveTo>
                    <a:lnTo>
                      <a:pt x="0" y="144"/>
                    </a:lnTo>
                    <a:lnTo>
                      <a:pt x="0" y="108"/>
                    </a:lnTo>
                    <a:lnTo>
                      <a:pt x="12" y="90"/>
                    </a:lnTo>
                    <a:lnTo>
                      <a:pt x="36" y="84"/>
                    </a:lnTo>
                    <a:lnTo>
                      <a:pt x="60" y="66"/>
                    </a:lnTo>
                    <a:lnTo>
                      <a:pt x="96" y="24"/>
                    </a:lnTo>
                    <a:lnTo>
                      <a:pt x="138" y="0"/>
                    </a:lnTo>
                    <a:lnTo>
                      <a:pt x="162" y="12"/>
                    </a:lnTo>
                    <a:lnTo>
                      <a:pt x="174" y="30"/>
                    </a:lnTo>
                    <a:lnTo>
                      <a:pt x="156" y="48"/>
                    </a:lnTo>
                    <a:lnTo>
                      <a:pt x="150" y="66"/>
                    </a:lnTo>
                    <a:lnTo>
                      <a:pt x="156" y="90"/>
                    </a:lnTo>
                    <a:lnTo>
                      <a:pt x="174" y="108"/>
                    </a:lnTo>
                    <a:lnTo>
                      <a:pt x="156" y="120"/>
                    </a:lnTo>
                    <a:lnTo>
                      <a:pt x="150" y="132"/>
                    </a:lnTo>
                    <a:lnTo>
                      <a:pt x="138" y="150"/>
                    </a:lnTo>
                    <a:lnTo>
                      <a:pt x="126" y="168"/>
                    </a:lnTo>
                    <a:lnTo>
                      <a:pt x="114" y="198"/>
                    </a:lnTo>
                    <a:lnTo>
                      <a:pt x="90" y="204"/>
                    </a:lnTo>
                    <a:lnTo>
                      <a:pt x="72" y="192"/>
                    </a:lnTo>
                    <a:lnTo>
                      <a:pt x="42" y="192"/>
                    </a:lnTo>
                    <a:lnTo>
                      <a:pt x="24" y="192"/>
                    </a:lnTo>
                    <a:lnTo>
                      <a:pt x="12" y="16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 name="Freeform 274">
                <a:extLst>
                  <a:ext uri="{FF2B5EF4-FFF2-40B4-BE49-F238E27FC236}">
                    <a16:creationId xmlns:a16="http://schemas.microsoft.com/office/drawing/2014/main" id="{32A2A94F-F421-5E68-0D26-4940E9979540}"/>
                  </a:ext>
                </a:extLst>
              </p:cNvPr>
              <p:cNvSpPr>
                <a:spLocks/>
              </p:cNvSpPr>
              <p:nvPr/>
            </p:nvSpPr>
            <p:spPr bwMode="auto">
              <a:xfrm>
                <a:off x="10110662" y="4898568"/>
                <a:ext cx="127000" cy="176213"/>
              </a:xfrm>
              <a:custGeom>
                <a:avLst/>
                <a:gdLst>
                  <a:gd name="T0" fmla="*/ 12 w 108"/>
                  <a:gd name="T1" fmla="*/ 126 h 132"/>
                  <a:gd name="T2" fmla="*/ 12 w 108"/>
                  <a:gd name="T3" fmla="*/ 108 h 132"/>
                  <a:gd name="T4" fmla="*/ 0 w 108"/>
                  <a:gd name="T5" fmla="*/ 84 h 132"/>
                  <a:gd name="T6" fmla="*/ 6 w 108"/>
                  <a:gd name="T7" fmla="*/ 66 h 132"/>
                  <a:gd name="T8" fmla="*/ 24 w 108"/>
                  <a:gd name="T9" fmla="*/ 24 h 132"/>
                  <a:gd name="T10" fmla="*/ 36 w 108"/>
                  <a:gd name="T11" fmla="*/ 12 h 132"/>
                  <a:gd name="T12" fmla="*/ 66 w 108"/>
                  <a:gd name="T13" fmla="*/ 6 h 132"/>
                  <a:gd name="T14" fmla="*/ 108 w 108"/>
                  <a:gd name="T15" fmla="*/ 0 h 132"/>
                  <a:gd name="T16" fmla="*/ 108 w 108"/>
                  <a:gd name="T17" fmla="*/ 12 h 132"/>
                  <a:gd name="T18" fmla="*/ 90 w 108"/>
                  <a:gd name="T19" fmla="*/ 12 h 132"/>
                  <a:gd name="T20" fmla="*/ 54 w 108"/>
                  <a:gd name="T21" fmla="*/ 24 h 132"/>
                  <a:gd name="T22" fmla="*/ 42 w 108"/>
                  <a:gd name="T23" fmla="*/ 42 h 132"/>
                  <a:gd name="T24" fmla="*/ 84 w 108"/>
                  <a:gd name="T25" fmla="*/ 42 h 132"/>
                  <a:gd name="T26" fmla="*/ 90 w 108"/>
                  <a:gd name="T27" fmla="*/ 60 h 132"/>
                  <a:gd name="T28" fmla="*/ 78 w 108"/>
                  <a:gd name="T29" fmla="*/ 66 h 132"/>
                  <a:gd name="T30" fmla="*/ 66 w 108"/>
                  <a:gd name="T31" fmla="*/ 78 h 132"/>
                  <a:gd name="T32" fmla="*/ 90 w 108"/>
                  <a:gd name="T33" fmla="*/ 102 h 132"/>
                  <a:gd name="T34" fmla="*/ 96 w 108"/>
                  <a:gd name="T35" fmla="*/ 126 h 132"/>
                  <a:gd name="T36" fmla="*/ 72 w 108"/>
                  <a:gd name="T37" fmla="*/ 126 h 132"/>
                  <a:gd name="T38" fmla="*/ 54 w 108"/>
                  <a:gd name="T39" fmla="*/ 108 h 132"/>
                  <a:gd name="T40" fmla="*/ 36 w 108"/>
                  <a:gd name="T41" fmla="*/ 84 h 132"/>
                  <a:gd name="T42" fmla="*/ 36 w 108"/>
                  <a:gd name="T43" fmla="*/ 114 h 132"/>
                  <a:gd name="T44" fmla="*/ 36 w 108"/>
                  <a:gd name="T45" fmla="*/ 132 h 132"/>
                  <a:gd name="T46" fmla="*/ 12 w 108"/>
                  <a:gd name="T47" fmla="*/ 126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
                  <a:gd name="T73" fmla="*/ 0 h 132"/>
                  <a:gd name="T74" fmla="*/ 108 w 108"/>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 h="132">
                    <a:moveTo>
                      <a:pt x="12" y="126"/>
                    </a:moveTo>
                    <a:lnTo>
                      <a:pt x="12" y="108"/>
                    </a:lnTo>
                    <a:lnTo>
                      <a:pt x="0" y="84"/>
                    </a:lnTo>
                    <a:lnTo>
                      <a:pt x="6" y="66"/>
                    </a:lnTo>
                    <a:lnTo>
                      <a:pt x="24" y="24"/>
                    </a:lnTo>
                    <a:lnTo>
                      <a:pt x="36" y="12"/>
                    </a:lnTo>
                    <a:lnTo>
                      <a:pt x="66" y="6"/>
                    </a:lnTo>
                    <a:lnTo>
                      <a:pt x="108" y="0"/>
                    </a:lnTo>
                    <a:lnTo>
                      <a:pt x="108" y="12"/>
                    </a:lnTo>
                    <a:lnTo>
                      <a:pt x="90" y="12"/>
                    </a:lnTo>
                    <a:lnTo>
                      <a:pt x="54" y="24"/>
                    </a:lnTo>
                    <a:lnTo>
                      <a:pt x="42" y="42"/>
                    </a:lnTo>
                    <a:lnTo>
                      <a:pt x="84" y="42"/>
                    </a:lnTo>
                    <a:lnTo>
                      <a:pt x="90" y="60"/>
                    </a:lnTo>
                    <a:lnTo>
                      <a:pt x="78" y="66"/>
                    </a:lnTo>
                    <a:lnTo>
                      <a:pt x="66" y="78"/>
                    </a:lnTo>
                    <a:lnTo>
                      <a:pt x="90" y="102"/>
                    </a:lnTo>
                    <a:lnTo>
                      <a:pt x="96" y="126"/>
                    </a:lnTo>
                    <a:lnTo>
                      <a:pt x="72" y="126"/>
                    </a:lnTo>
                    <a:lnTo>
                      <a:pt x="54" y="108"/>
                    </a:lnTo>
                    <a:lnTo>
                      <a:pt x="36" y="84"/>
                    </a:lnTo>
                    <a:lnTo>
                      <a:pt x="36" y="114"/>
                    </a:lnTo>
                    <a:lnTo>
                      <a:pt x="36" y="132"/>
                    </a:lnTo>
                    <a:lnTo>
                      <a:pt x="12"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 name="Freeform 275">
                <a:extLst>
                  <a:ext uri="{FF2B5EF4-FFF2-40B4-BE49-F238E27FC236}">
                    <a16:creationId xmlns:a16="http://schemas.microsoft.com/office/drawing/2014/main" id="{E4B7F811-088D-2D24-1223-95FF62D25BD7}"/>
                  </a:ext>
                </a:extLst>
              </p:cNvPr>
              <p:cNvSpPr>
                <a:spLocks/>
              </p:cNvSpPr>
              <p:nvPr/>
            </p:nvSpPr>
            <p:spPr bwMode="auto">
              <a:xfrm>
                <a:off x="9820149" y="5097006"/>
                <a:ext cx="239713" cy="61912"/>
              </a:xfrm>
              <a:custGeom>
                <a:avLst/>
                <a:gdLst>
                  <a:gd name="T0" fmla="*/ 0 w 34"/>
                  <a:gd name="T1" fmla="*/ 1 h 8"/>
                  <a:gd name="T2" fmla="*/ 9 w 34"/>
                  <a:gd name="T3" fmla="*/ 0 h 8"/>
                  <a:gd name="T4" fmla="*/ 16 w 34"/>
                  <a:gd name="T5" fmla="*/ 0 h 8"/>
                  <a:gd name="T6" fmla="*/ 20 w 34"/>
                  <a:gd name="T7" fmla="*/ 1 h 8"/>
                  <a:gd name="T8" fmla="*/ 23 w 34"/>
                  <a:gd name="T9" fmla="*/ 3 h 8"/>
                  <a:gd name="T10" fmla="*/ 31 w 34"/>
                  <a:gd name="T11" fmla="*/ 5 h 8"/>
                  <a:gd name="T12" fmla="*/ 34 w 34"/>
                  <a:gd name="T13" fmla="*/ 8 h 8"/>
                  <a:gd name="T14" fmla="*/ 26 w 34"/>
                  <a:gd name="T15" fmla="*/ 7 h 8"/>
                  <a:gd name="T16" fmla="*/ 19 w 34"/>
                  <a:gd name="T17" fmla="*/ 6 h 8"/>
                  <a:gd name="T18" fmla="*/ 8 w 34"/>
                  <a:gd name="T19" fmla="*/ 4 h 8"/>
                  <a:gd name="T20" fmla="*/ 0 w 34"/>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
                  <a:gd name="T34" fmla="*/ 0 h 8"/>
                  <a:gd name="T35" fmla="*/ 34 w 34"/>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 h="8">
                    <a:moveTo>
                      <a:pt x="0" y="1"/>
                    </a:moveTo>
                    <a:cubicBezTo>
                      <a:pt x="9" y="0"/>
                      <a:pt x="9" y="0"/>
                      <a:pt x="9" y="0"/>
                    </a:cubicBezTo>
                    <a:cubicBezTo>
                      <a:pt x="16" y="0"/>
                      <a:pt x="16" y="0"/>
                      <a:pt x="16" y="0"/>
                    </a:cubicBezTo>
                    <a:cubicBezTo>
                      <a:pt x="20" y="1"/>
                      <a:pt x="20" y="1"/>
                      <a:pt x="20" y="1"/>
                    </a:cubicBezTo>
                    <a:cubicBezTo>
                      <a:pt x="23" y="3"/>
                      <a:pt x="23" y="3"/>
                      <a:pt x="23" y="3"/>
                    </a:cubicBezTo>
                    <a:cubicBezTo>
                      <a:pt x="31" y="5"/>
                      <a:pt x="31" y="5"/>
                      <a:pt x="31" y="5"/>
                    </a:cubicBezTo>
                    <a:cubicBezTo>
                      <a:pt x="34" y="8"/>
                      <a:pt x="34" y="8"/>
                      <a:pt x="34" y="8"/>
                    </a:cubicBezTo>
                    <a:cubicBezTo>
                      <a:pt x="26" y="7"/>
                      <a:pt x="26" y="7"/>
                      <a:pt x="26" y="7"/>
                    </a:cubicBezTo>
                    <a:cubicBezTo>
                      <a:pt x="19" y="6"/>
                      <a:pt x="19" y="6"/>
                      <a:pt x="19" y="6"/>
                    </a:cubicBezTo>
                    <a:cubicBezTo>
                      <a:pt x="19" y="6"/>
                      <a:pt x="10" y="4"/>
                      <a:pt x="8" y="4"/>
                    </a:cubicBezTo>
                    <a:cubicBezTo>
                      <a:pt x="7" y="3"/>
                      <a:pt x="0" y="1"/>
                      <a:pt x="0" y="1"/>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 name="Freeform 277">
                <a:extLst>
                  <a:ext uri="{FF2B5EF4-FFF2-40B4-BE49-F238E27FC236}">
                    <a16:creationId xmlns:a16="http://schemas.microsoft.com/office/drawing/2014/main" id="{E5AB1969-6EE5-48D8-BA3D-4648C9552655}"/>
                  </a:ext>
                </a:extLst>
              </p:cNvPr>
              <p:cNvSpPr>
                <a:spLocks/>
              </p:cNvSpPr>
              <p:nvPr/>
            </p:nvSpPr>
            <p:spPr bwMode="auto">
              <a:xfrm>
                <a:off x="5425949" y="4360406"/>
                <a:ext cx="250825" cy="79375"/>
              </a:xfrm>
              <a:custGeom>
                <a:avLst/>
                <a:gdLst>
                  <a:gd name="T0" fmla="*/ 2 w 35"/>
                  <a:gd name="T1" fmla="*/ 1 h 10"/>
                  <a:gd name="T2" fmla="*/ 8 w 35"/>
                  <a:gd name="T3" fmla="*/ 0 h 10"/>
                  <a:gd name="T4" fmla="*/ 19 w 35"/>
                  <a:gd name="T5" fmla="*/ 0 h 10"/>
                  <a:gd name="T6" fmla="*/ 26 w 35"/>
                  <a:gd name="T7" fmla="*/ 3 h 10"/>
                  <a:gd name="T8" fmla="*/ 28 w 35"/>
                  <a:gd name="T9" fmla="*/ 6 h 10"/>
                  <a:gd name="T10" fmla="*/ 33 w 35"/>
                  <a:gd name="T11" fmla="*/ 7 h 10"/>
                  <a:gd name="T12" fmla="*/ 35 w 35"/>
                  <a:gd name="T13" fmla="*/ 9 h 10"/>
                  <a:gd name="T14" fmla="*/ 33 w 35"/>
                  <a:gd name="T15" fmla="*/ 10 h 10"/>
                  <a:gd name="T16" fmla="*/ 25 w 35"/>
                  <a:gd name="T17" fmla="*/ 10 h 10"/>
                  <a:gd name="T18" fmla="*/ 23 w 35"/>
                  <a:gd name="T19" fmla="*/ 8 h 10"/>
                  <a:gd name="T20" fmla="*/ 21 w 35"/>
                  <a:gd name="T21" fmla="*/ 5 h 10"/>
                  <a:gd name="T22" fmla="*/ 15 w 35"/>
                  <a:gd name="T23" fmla="*/ 4 h 10"/>
                  <a:gd name="T24" fmla="*/ 9 w 35"/>
                  <a:gd name="T25" fmla="*/ 4 h 10"/>
                  <a:gd name="T26" fmla="*/ 5 w 35"/>
                  <a:gd name="T27" fmla="*/ 4 h 10"/>
                  <a:gd name="T28" fmla="*/ 0 w 35"/>
                  <a:gd name="T29" fmla="*/ 3 h 10"/>
                  <a:gd name="T30" fmla="*/ 2 w 35"/>
                  <a:gd name="T31" fmla="*/ 1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
                  <a:gd name="T49" fmla="*/ 0 h 10"/>
                  <a:gd name="T50" fmla="*/ 35 w 35"/>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 h="10">
                    <a:moveTo>
                      <a:pt x="2" y="1"/>
                    </a:moveTo>
                    <a:cubicBezTo>
                      <a:pt x="8" y="0"/>
                      <a:pt x="8" y="0"/>
                      <a:pt x="8" y="0"/>
                    </a:cubicBezTo>
                    <a:cubicBezTo>
                      <a:pt x="19" y="0"/>
                      <a:pt x="19" y="0"/>
                      <a:pt x="19" y="0"/>
                    </a:cubicBezTo>
                    <a:cubicBezTo>
                      <a:pt x="26" y="3"/>
                      <a:pt x="26" y="3"/>
                      <a:pt x="26" y="3"/>
                    </a:cubicBezTo>
                    <a:cubicBezTo>
                      <a:pt x="26" y="3"/>
                      <a:pt x="27" y="5"/>
                      <a:pt x="28" y="6"/>
                    </a:cubicBezTo>
                    <a:cubicBezTo>
                      <a:pt x="30" y="7"/>
                      <a:pt x="33" y="7"/>
                      <a:pt x="33" y="7"/>
                    </a:cubicBezTo>
                    <a:cubicBezTo>
                      <a:pt x="35" y="9"/>
                      <a:pt x="35" y="9"/>
                      <a:pt x="35" y="9"/>
                    </a:cubicBezTo>
                    <a:cubicBezTo>
                      <a:pt x="35" y="9"/>
                      <a:pt x="35" y="10"/>
                      <a:pt x="33" y="10"/>
                    </a:cubicBezTo>
                    <a:cubicBezTo>
                      <a:pt x="31" y="10"/>
                      <a:pt x="25" y="10"/>
                      <a:pt x="25" y="10"/>
                    </a:cubicBezTo>
                    <a:cubicBezTo>
                      <a:pt x="23" y="8"/>
                      <a:pt x="23" y="8"/>
                      <a:pt x="23" y="8"/>
                    </a:cubicBezTo>
                    <a:cubicBezTo>
                      <a:pt x="21" y="5"/>
                      <a:pt x="21" y="5"/>
                      <a:pt x="21" y="5"/>
                    </a:cubicBezTo>
                    <a:cubicBezTo>
                      <a:pt x="15" y="4"/>
                      <a:pt x="15" y="4"/>
                      <a:pt x="15" y="4"/>
                    </a:cubicBezTo>
                    <a:cubicBezTo>
                      <a:pt x="9" y="4"/>
                      <a:pt x="9" y="4"/>
                      <a:pt x="9" y="4"/>
                    </a:cubicBezTo>
                    <a:cubicBezTo>
                      <a:pt x="5" y="4"/>
                      <a:pt x="5" y="4"/>
                      <a:pt x="5" y="4"/>
                    </a:cubicBezTo>
                    <a:cubicBezTo>
                      <a:pt x="0" y="3"/>
                      <a:pt x="0" y="3"/>
                      <a:pt x="0" y="3"/>
                    </a:cubicBezTo>
                    <a:lnTo>
                      <a:pt x="2" y="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 name="Freeform 278">
                <a:extLst>
                  <a:ext uri="{FF2B5EF4-FFF2-40B4-BE49-F238E27FC236}">
                    <a16:creationId xmlns:a16="http://schemas.microsoft.com/office/drawing/2014/main" id="{2E22531B-7FCA-65C3-D329-55EE04A314EB}"/>
                  </a:ext>
                </a:extLst>
              </p:cNvPr>
              <p:cNvSpPr>
                <a:spLocks/>
              </p:cNvSpPr>
              <p:nvPr/>
            </p:nvSpPr>
            <p:spPr bwMode="auto">
              <a:xfrm>
                <a:off x="5676774" y="4447718"/>
                <a:ext cx="155575" cy="49213"/>
              </a:xfrm>
              <a:custGeom>
                <a:avLst/>
                <a:gdLst>
                  <a:gd name="T0" fmla="*/ 24 w 132"/>
                  <a:gd name="T1" fmla="*/ 0 h 36"/>
                  <a:gd name="T2" fmla="*/ 24 w 132"/>
                  <a:gd name="T3" fmla="*/ 12 h 36"/>
                  <a:gd name="T4" fmla="*/ 0 w 132"/>
                  <a:gd name="T5" fmla="*/ 18 h 36"/>
                  <a:gd name="T6" fmla="*/ 30 w 132"/>
                  <a:gd name="T7" fmla="*/ 30 h 36"/>
                  <a:gd name="T8" fmla="*/ 42 w 132"/>
                  <a:gd name="T9" fmla="*/ 36 h 36"/>
                  <a:gd name="T10" fmla="*/ 66 w 132"/>
                  <a:gd name="T11" fmla="*/ 36 h 36"/>
                  <a:gd name="T12" fmla="*/ 84 w 132"/>
                  <a:gd name="T13" fmla="*/ 24 h 36"/>
                  <a:gd name="T14" fmla="*/ 132 w 132"/>
                  <a:gd name="T15" fmla="*/ 30 h 36"/>
                  <a:gd name="T16" fmla="*/ 108 w 132"/>
                  <a:gd name="T17" fmla="*/ 18 h 36"/>
                  <a:gd name="T18" fmla="*/ 72 w 132"/>
                  <a:gd name="T19" fmla="*/ 0 h 36"/>
                  <a:gd name="T20" fmla="*/ 24 w 132"/>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2"/>
                  <a:gd name="T34" fmla="*/ 0 h 36"/>
                  <a:gd name="T35" fmla="*/ 132 w 132"/>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2" h="36">
                    <a:moveTo>
                      <a:pt x="24" y="0"/>
                    </a:moveTo>
                    <a:lnTo>
                      <a:pt x="24" y="12"/>
                    </a:lnTo>
                    <a:lnTo>
                      <a:pt x="0" y="18"/>
                    </a:lnTo>
                    <a:lnTo>
                      <a:pt x="30" y="30"/>
                    </a:lnTo>
                    <a:lnTo>
                      <a:pt x="42" y="36"/>
                    </a:lnTo>
                    <a:lnTo>
                      <a:pt x="66" y="36"/>
                    </a:lnTo>
                    <a:lnTo>
                      <a:pt x="84" y="24"/>
                    </a:lnTo>
                    <a:lnTo>
                      <a:pt x="132" y="30"/>
                    </a:lnTo>
                    <a:lnTo>
                      <a:pt x="108" y="18"/>
                    </a:lnTo>
                    <a:lnTo>
                      <a:pt x="72" y="0"/>
                    </a:lnTo>
                    <a:lnTo>
                      <a:pt x="24"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 name="Freeform 282">
                <a:extLst>
                  <a:ext uri="{FF2B5EF4-FFF2-40B4-BE49-F238E27FC236}">
                    <a16:creationId xmlns:a16="http://schemas.microsoft.com/office/drawing/2014/main" id="{F594306C-BD52-4A49-6541-FF7634F8D739}"/>
                  </a:ext>
                </a:extLst>
              </p:cNvPr>
              <p:cNvSpPr>
                <a:spLocks/>
              </p:cNvSpPr>
              <p:nvPr/>
            </p:nvSpPr>
            <p:spPr bwMode="auto">
              <a:xfrm>
                <a:off x="8358062" y="3939718"/>
                <a:ext cx="34925" cy="7938"/>
              </a:xfrm>
              <a:custGeom>
                <a:avLst/>
                <a:gdLst>
                  <a:gd name="T0" fmla="*/ 24 w 30"/>
                  <a:gd name="T1" fmla="*/ 0 h 6"/>
                  <a:gd name="T2" fmla="*/ 30 w 30"/>
                  <a:gd name="T3" fmla="*/ 0 h 6"/>
                  <a:gd name="T4" fmla="*/ 0 w 30"/>
                  <a:gd name="T5" fmla="*/ 6 h 6"/>
                  <a:gd name="T6" fmla="*/ 24 w 30"/>
                  <a:gd name="T7" fmla="*/ 0 h 6"/>
                  <a:gd name="T8" fmla="*/ 0 60000 65536"/>
                  <a:gd name="T9" fmla="*/ 0 60000 65536"/>
                  <a:gd name="T10" fmla="*/ 0 60000 65536"/>
                  <a:gd name="T11" fmla="*/ 0 60000 65536"/>
                  <a:gd name="T12" fmla="*/ 0 w 30"/>
                  <a:gd name="T13" fmla="*/ 0 h 6"/>
                  <a:gd name="T14" fmla="*/ 30 w 30"/>
                  <a:gd name="T15" fmla="*/ 6 h 6"/>
                </a:gdLst>
                <a:ahLst/>
                <a:cxnLst>
                  <a:cxn ang="T8">
                    <a:pos x="T0" y="T1"/>
                  </a:cxn>
                  <a:cxn ang="T9">
                    <a:pos x="T2" y="T3"/>
                  </a:cxn>
                  <a:cxn ang="T10">
                    <a:pos x="T4" y="T5"/>
                  </a:cxn>
                  <a:cxn ang="T11">
                    <a:pos x="T6" y="T7"/>
                  </a:cxn>
                </a:cxnLst>
                <a:rect l="T12" t="T13" r="T14" b="T15"/>
                <a:pathLst>
                  <a:path w="30" h="6">
                    <a:moveTo>
                      <a:pt x="24" y="0"/>
                    </a:moveTo>
                    <a:lnTo>
                      <a:pt x="30" y="0"/>
                    </a:lnTo>
                    <a:lnTo>
                      <a:pt x="0" y="6"/>
                    </a:lnTo>
                    <a:lnTo>
                      <a:pt x="24"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3" name="Rectangle 283">
                <a:extLst>
                  <a:ext uri="{FF2B5EF4-FFF2-40B4-BE49-F238E27FC236}">
                    <a16:creationId xmlns:a16="http://schemas.microsoft.com/office/drawing/2014/main" id="{C3ACC361-5370-48D5-7F12-2E6188266CE9}"/>
                  </a:ext>
                </a:extLst>
              </p:cNvPr>
              <p:cNvSpPr>
                <a:spLocks noChangeArrowheads="1"/>
              </p:cNvSpPr>
              <p:nvPr/>
            </p:nvSpPr>
            <p:spPr bwMode="auto">
              <a:xfrm>
                <a:off x="8231062" y="4174668"/>
                <a:ext cx="0" cy="3175"/>
              </a:xfrm>
              <a:prstGeom prst="rect">
                <a:avLst/>
              </a:prstGeom>
              <a:grpFill/>
              <a:ln w="6350">
                <a:solidFill>
                  <a:schemeClr val="accent4"/>
                </a:solidFill>
                <a:miter lim="800000"/>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 name="Freeform 285">
                <a:extLst>
                  <a:ext uri="{FF2B5EF4-FFF2-40B4-BE49-F238E27FC236}">
                    <a16:creationId xmlns:a16="http://schemas.microsoft.com/office/drawing/2014/main" id="{E4369D2E-1CC1-6B6A-AC77-F772CE932C1A}"/>
                  </a:ext>
                </a:extLst>
              </p:cNvPr>
              <p:cNvSpPr>
                <a:spLocks/>
              </p:cNvSpPr>
              <p:nvPr/>
            </p:nvSpPr>
            <p:spPr bwMode="auto">
              <a:xfrm>
                <a:off x="8221537" y="3939718"/>
                <a:ext cx="163512" cy="147638"/>
              </a:xfrm>
              <a:custGeom>
                <a:avLst/>
                <a:gdLst>
                  <a:gd name="T0" fmla="*/ 25 w 139"/>
                  <a:gd name="T1" fmla="*/ 114 h 114"/>
                  <a:gd name="T2" fmla="*/ 61 w 139"/>
                  <a:gd name="T3" fmla="*/ 96 h 114"/>
                  <a:gd name="T4" fmla="*/ 73 w 139"/>
                  <a:gd name="T5" fmla="*/ 90 h 114"/>
                  <a:gd name="T6" fmla="*/ 115 w 139"/>
                  <a:gd name="T7" fmla="*/ 66 h 114"/>
                  <a:gd name="T8" fmla="*/ 127 w 139"/>
                  <a:gd name="T9" fmla="*/ 24 h 114"/>
                  <a:gd name="T10" fmla="*/ 139 w 139"/>
                  <a:gd name="T11" fmla="*/ 6 h 114"/>
                  <a:gd name="T12" fmla="*/ 139 w 139"/>
                  <a:gd name="T13" fmla="*/ 0 h 114"/>
                  <a:gd name="T14" fmla="*/ 115 w 139"/>
                  <a:gd name="T15" fmla="*/ 6 h 114"/>
                  <a:gd name="T16" fmla="*/ 49 w 139"/>
                  <a:gd name="T17" fmla="*/ 12 h 114"/>
                  <a:gd name="T18" fmla="*/ 37 w 139"/>
                  <a:gd name="T19" fmla="*/ 6 h 114"/>
                  <a:gd name="T20" fmla="*/ 19 w 139"/>
                  <a:gd name="T21" fmla="*/ 24 h 114"/>
                  <a:gd name="T22" fmla="*/ 19 w 139"/>
                  <a:gd name="T23" fmla="*/ 24 h 114"/>
                  <a:gd name="T24" fmla="*/ 25 w 139"/>
                  <a:gd name="T25" fmla="*/ 48 h 114"/>
                  <a:gd name="T26" fmla="*/ 0 w 139"/>
                  <a:gd name="T27" fmla="*/ 102 h 114"/>
                  <a:gd name="T28" fmla="*/ 13 w 139"/>
                  <a:gd name="T29" fmla="*/ 102 h 114"/>
                  <a:gd name="T30" fmla="*/ 25 w 139"/>
                  <a:gd name="T31" fmla="*/ 114 h 1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
                  <a:gd name="T49" fmla="*/ 0 h 114"/>
                  <a:gd name="T50" fmla="*/ 139 w 139"/>
                  <a:gd name="T51" fmla="*/ 114 h 1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 h="114">
                    <a:moveTo>
                      <a:pt x="25" y="114"/>
                    </a:moveTo>
                    <a:lnTo>
                      <a:pt x="61" y="96"/>
                    </a:lnTo>
                    <a:lnTo>
                      <a:pt x="73" y="90"/>
                    </a:lnTo>
                    <a:lnTo>
                      <a:pt x="115" y="66"/>
                    </a:lnTo>
                    <a:lnTo>
                      <a:pt x="127" y="24"/>
                    </a:lnTo>
                    <a:lnTo>
                      <a:pt x="139" y="6"/>
                    </a:lnTo>
                    <a:lnTo>
                      <a:pt x="139" y="0"/>
                    </a:lnTo>
                    <a:lnTo>
                      <a:pt x="115" y="6"/>
                    </a:lnTo>
                    <a:lnTo>
                      <a:pt x="49" y="12"/>
                    </a:lnTo>
                    <a:lnTo>
                      <a:pt x="37" y="6"/>
                    </a:lnTo>
                    <a:lnTo>
                      <a:pt x="19" y="24"/>
                    </a:lnTo>
                    <a:lnTo>
                      <a:pt x="25" y="48"/>
                    </a:lnTo>
                    <a:lnTo>
                      <a:pt x="0" y="102"/>
                    </a:lnTo>
                    <a:lnTo>
                      <a:pt x="13" y="102"/>
                    </a:lnTo>
                    <a:lnTo>
                      <a:pt x="25" y="1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5" name="Freeform 286">
                <a:extLst>
                  <a:ext uri="{FF2B5EF4-FFF2-40B4-BE49-F238E27FC236}">
                    <a16:creationId xmlns:a16="http://schemas.microsoft.com/office/drawing/2014/main" id="{26076CBE-37D1-326D-7AB2-FB7E2816F6D6}"/>
                  </a:ext>
                </a:extLst>
              </p:cNvPr>
              <p:cNvSpPr>
                <a:spLocks/>
              </p:cNvSpPr>
              <p:nvPr/>
            </p:nvSpPr>
            <p:spPr bwMode="auto">
              <a:xfrm>
                <a:off x="8199312" y="4057193"/>
                <a:ext cx="115887" cy="117475"/>
              </a:xfrm>
              <a:custGeom>
                <a:avLst/>
                <a:gdLst>
                  <a:gd name="T0" fmla="*/ 91 w 97"/>
                  <a:gd name="T1" fmla="*/ 24 h 90"/>
                  <a:gd name="T2" fmla="*/ 91 w 97"/>
                  <a:gd name="T3" fmla="*/ 0 h 90"/>
                  <a:gd name="T4" fmla="*/ 79 w 97"/>
                  <a:gd name="T5" fmla="*/ 6 h 90"/>
                  <a:gd name="T6" fmla="*/ 43 w 97"/>
                  <a:gd name="T7" fmla="*/ 24 h 90"/>
                  <a:gd name="T8" fmla="*/ 31 w 97"/>
                  <a:gd name="T9" fmla="*/ 12 h 90"/>
                  <a:gd name="T10" fmla="*/ 18 w 97"/>
                  <a:gd name="T11" fmla="*/ 12 h 90"/>
                  <a:gd name="T12" fmla="*/ 12 w 97"/>
                  <a:gd name="T13" fmla="*/ 18 h 90"/>
                  <a:gd name="T14" fmla="*/ 0 w 97"/>
                  <a:gd name="T15" fmla="*/ 42 h 90"/>
                  <a:gd name="T16" fmla="*/ 18 w 97"/>
                  <a:gd name="T17" fmla="*/ 90 h 90"/>
                  <a:gd name="T18" fmla="*/ 25 w 97"/>
                  <a:gd name="T19" fmla="*/ 90 h 90"/>
                  <a:gd name="T20" fmla="*/ 25 w 97"/>
                  <a:gd name="T21" fmla="*/ 90 h 90"/>
                  <a:gd name="T22" fmla="*/ 25 w 97"/>
                  <a:gd name="T23" fmla="*/ 90 h 90"/>
                  <a:gd name="T24" fmla="*/ 37 w 97"/>
                  <a:gd name="T25" fmla="*/ 90 h 90"/>
                  <a:gd name="T26" fmla="*/ 49 w 97"/>
                  <a:gd name="T27" fmla="*/ 78 h 90"/>
                  <a:gd name="T28" fmla="*/ 67 w 97"/>
                  <a:gd name="T29" fmla="*/ 78 h 90"/>
                  <a:gd name="T30" fmla="*/ 73 w 97"/>
                  <a:gd name="T31" fmla="*/ 66 h 90"/>
                  <a:gd name="T32" fmla="*/ 61 w 97"/>
                  <a:gd name="T33" fmla="*/ 36 h 90"/>
                  <a:gd name="T34" fmla="*/ 85 w 97"/>
                  <a:gd name="T35" fmla="*/ 30 h 90"/>
                  <a:gd name="T36" fmla="*/ 97 w 97"/>
                  <a:gd name="T37" fmla="*/ 24 h 90"/>
                  <a:gd name="T38" fmla="*/ 91 w 97"/>
                  <a:gd name="T39" fmla="*/ 24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7"/>
                  <a:gd name="T61" fmla="*/ 0 h 90"/>
                  <a:gd name="T62" fmla="*/ 97 w 97"/>
                  <a:gd name="T63" fmla="*/ 90 h 9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6" name="Freeform 287">
                <a:extLst>
                  <a:ext uri="{FF2B5EF4-FFF2-40B4-BE49-F238E27FC236}">
                    <a16:creationId xmlns:a16="http://schemas.microsoft.com/office/drawing/2014/main" id="{D9A463D7-3D34-D4F0-39E6-DB5C71BB34AB}"/>
                  </a:ext>
                </a:extLst>
              </p:cNvPr>
              <p:cNvSpPr>
                <a:spLocks/>
              </p:cNvSpPr>
              <p:nvPr/>
            </p:nvSpPr>
            <p:spPr bwMode="auto">
              <a:xfrm>
                <a:off x="8199312" y="4057193"/>
                <a:ext cx="115887" cy="117475"/>
              </a:xfrm>
              <a:custGeom>
                <a:avLst/>
                <a:gdLst>
                  <a:gd name="T0" fmla="*/ 91 w 97"/>
                  <a:gd name="T1" fmla="*/ 24 h 90"/>
                  <a:gd name="T2" fmla="*/ 91 w 97"/>
                  <a:gd name="T3" fmla="*/ 0 h 90"/>
                  <a:gd name="T4" fmla="*/ 79 w 97"/>
                  <a:gd name="T5" fmla="*/ 6 h 90"/>
                  <a:gd name="T6" fmla="*/ 43 w 97"/>
                  <a:gd name="T7" fmla="*/ 24 h 90"/>
                  <a:gd name="T8" fmla="*/ 31 w 97"/>
                  <a:gd name="T9" fmla="*/ 12 h 90"/>
                  <a:gd name="T10" fmla="*/ 18 w 97"/>
                  <a:gd name="T11" fmla="*/ 12 h 90"/>
                  <a:gd name="T12" fmla="*/ 12 w 97"/>
                  <a:gd name="T13" fmla="*/ 18 h 90"/>
                  <a:gd name="T14" fmla="*/ 0 w 97"/>
                  <a:gd name="T15" fmla="*/ 42 h 90"/>
                  <a:gd name="T16" fmla="*/ 18 w 97"/>
                  <a:gd name="T17" fmla="*/ 90 h 90"/>
                  <a:gd name="T18" fmla="*/ 25 w 97"/>
                  <a:gd name="T19" fmla="*/ 90 h 90"/>
                  <a:gd name="T20" fmla="*/ 25 w 97"/>
                  <a:gd name="T21" fmla="*/ 90 h 90"/>
                  <a:gd name="T22" fmla="*/ 25 w 97"/>
                  <a:gd name="T23" fmla="*/ 90 h 90"/>
                  <a:gd name="T24" fmla="*/ 37 w 97"/>
                  <a:gd name="T25" fmla="*/ 90 h 90"/>
                  <a:gd name="T26" fmla="*/ 49 w 97"/>
                  <a:gd name="T27" fmla="*/ 78 h 90"/>
                  <a:gd name="T28" fmla="*/ 67 w 97"/>
                  <a:gd name="T29" fmla="*/ 78 h 90"/>
                  <a:gd name="T30" fmla="*/ 73 w 97"/>
                  <a:gd name="T31" fmla="*/ 66 h 90"/>
                  <a:gd name="T32" fmla="*/ 61 w 97"/>
                  <a:gd name="T33" fmla="*/ 36 h 90"/>
                  <a:gd name="T34" fmla="*/ 85 w 97"/>
                  <a:gd name="T35" fmla="*/ 30 h 90"/>
                  <a:gd name="T36" fmla="*/ 97 w 97"/>
                  <a:gd name="T37" fmla="*/ 24 h 90"/>
                  <a:gd name="T38" fmla="*/ 91 w 97"/>
                  <a:gd name="T39" fmla="*/ 24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7"/>
                  <a:gd name="T61" fmla="*/ 0 h 90"/>
                  <a:gd name="T62" fmla="*/ 97 w 97"/>
                  <a:gd name="T63" fmla="*/ 90 h 9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 name="Freeform 288">
                <a:extLst>
                  <a:ext uri="{FF2B5EF4-FFF2-40B4-BE49-F238E27FC236}">
                    <a16:creationId xmlns:a16="http://schemas.microsoft.com/office/drawing/2014/main" id="{6EBFE432-D19C-7BF5-5348-8D8D462107E6}"/>
                  </a:ext>
                </a:extLst>
              </p:cNvPr>
              <p:cNvSpPr>
                <a:spLocks/>
              </p:cNvSpPr>
              <p:nvPr/>
            </p:nvSpPr>
            <p:spPr bwMode="auto">
              <a:xfrm>
                <a:off x="8596187" y="4277856"/>
                <a:ext cx="107950" cy="77787"/>
              </a:xfrm>
              <a:custGeom>
                <a:avLst/>
                <a:gdLst>
                  <a:gd name="T0" fmla="*/ 18 w 90"/>
                  <a:gd name="T1" fmla="*/ 48 h 60"/>
                  <a:gd name="T2" fmla="*/ 66 w 90"/>
                  <a:gd name="T3" fmla="*/ 60 h 60"/>
                  <a:gd name="T4" fmla="*/ 78 w 90"/>
                  <a:gd name="T5" fmla="*/ 30 h 60"/>
                  <a:gd name="T6" fmla="*/ 90 w 90"/>
                  <a:gd name="T7" fmla="*/ 24 h 60"/>
                  <a:gd name="T8" fmla="*/ 84 w 90"/>
                  <a:gd name="T9" fmla="*/ 0 h 60"/>
                  <a:gd name="T10" fmla="*/ 30 w 90"/>
                  <a:gd name="T11" fmla="*/ 18 h 60"/>
                  <a:gd name="T12" fmla="*/ 6 w 90"/>
                  <a:gd name="T13" fmla="*/ 6 h 60"/>
                  <a:gd name="T14" fmla="*/ 0 w 90"/>
                  <a:gd name="T15" fmla="*/ 24 h 60"/>
                  <a:gd name="T16" fmla="*/ 18 w 90"/>
                  <a:gd name="T17" fmla="*/ 48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0"/>
                  <a:gd name="T28" fmla="*/ 0 h 60"/>
                  <a:gd name="T29" fmla="*/ 90 w 90"/>
                  <a:gd name="T30" fmla="*/ 60 h 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0" h="60">
                    <a:moveTo>
                      <a:pt x="18" y="48"/>
                    </a:moveTo>
                    <a:lnTo>
                      <a:pt x="66" y="60"/>
                    </a:lnTo>
                    <a:lnTo>
                      <a:pt x="78" y="30"/>
                    </a:lnTo>
                    <a:lnTo>
                      <a:pt x="90" y="24"/>
                    </a:lnTo>
                    <a:lnTo>
                      <a:pt x="84" y="0"/>
                    </a:lnTo>
                    <a:lnTo>
                      <a:pt x="30" y="18"/>
                    </a:lnTo>
                    <a:lnTo>
                      <a:pt x="6" y="6"/>
                    </a:lnTo>
                    <a:lnTo>
                      <a:pt x="0" y="24"/>
                    </a:lnTo>
                    <a:lnTo>
                      <a:pt x="18" y="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 name="Freeform 289">
                <a:extLst>
                  <a:ext uri="{FF2B5EF4-FFF2-40B4-BE49-F238E27FC236}">
                    <a16:creationId xmlns:a16="http://schemas.microsoft.com/office/drawing/2014/main" id="{DDAFEEA2-D80F-929B-4E9B-351E326EE2CC}"/>
                  </a:ext>
                </a:extLst>
              </p:cNvPr>
              <p:cNvSpPr>
                <a:spLocks/>
              </p:cNvSpPr>
              <p:nvPr/>
            </p:nvSpPr>
            <p:spPr bwMode="auto">
              <a:xfrm>
                <a:off x="8612062" y="4308018"/>
                <a:ext cx="171450" cy="219075"/>
              </a:xfrm>
              <a:custGeom>
                <a:avLst/>
                <a:gdLst>
                  <a:gd name="T0" fmla="*/ 9 w 24"/>
                  <a:gd name="T1" fmla="*/ 6 h 28"/>
                  <a:gd name="T2" fmla="*/ 10 w 24"/>
                  <a:gd name="T3" fmla="*/ 6 h 28"/>
                  <a:gd name="T4" fmla="*/ 9 w 24"/>
                  <a:gd name="T5" fmla="*/ 13 h 28"/>
                  <a:gd name="T6" fmla="*/ 4 w 24"/>
                  <a:gd name="T7" fmla="*/ 17 h 28"/>
                  <a:gd name="T8" fmla="*/ 0 w 24"/>
                  <a:gd name="T9" fmla="*/ 18 h 28"/>
                  <a:gd name="T10" fmla="*/ 1 w 24"/>
                  <a:gd name="T11" fmla="*/ 21 h 28"/>
                  <a:gd name="T12" fmla="*/ 4 w 24"/>
                  <a:gd name="T13" fmla="*/ 28 h 28"/>
                  <a:gd name="T14" fmla="*/ 11 w 24"/>
                  <a:gd name="T15" fmla="*/ 23 h 28"/>
                  <a:gd name="T16" fmla="*/ 17 w 24"/>
                  <a:gd name="T17" fmla="*/ 15 h 28"/>
                  <a:gd name="T18" fmla="*/ 20 w 24"/>
                  <a:gd name="T19" fmla="*/ 11 h 28"/>
                  <a:gd name="T20" fmla="*/ 24 w 24"/>
                  <a:gd name="T21" fmla="*/ 7 h 28"/>
                  <a:gd name="T22" fmla="*/ 16 w 24"/>
                  <a:gd name="T23" fmla="*/ 1 h 28"/>
                  <a:gd name="T24" fmla="*/ 13 w 24"/>
                  <a:gd name="T25" fmla="*/ 0 h 28"/>
                  <a:gd name="T26" fmla="*/ 13 w 24"/>
                  <a:gd name="T27" fmla="*/ 0 h 28"/>
                  <a:gd name="T28" fmla="*/ 11 w 24"/>
                  <a:gd name="T29" fmla="*/ 1 h 28"/>
                  <a:gd name="T30" fmla="*/ 9 w 24"/>
                  <a:gd name="T31" fmla="*/ 6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
                  <a:gd name="T49" fmla="*/ 0 h 28"/>
                  <a:gd name="T50" fmla="*/ 24 w 24"/>
                  <a:gd name="T51" fmla="*/ 28 h 2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 h="28">
                    <a:moveTo>
                      <a:pt x="9" y="6"/>
                    </a:moveTo>
                    <a:cubicBezTo>
                      <a:pt x="10" y="6"/>
                      <a:pt x="10" y="6"/>
                      <a:pt x="10" y="6"/>
                    </a:cubicBezTo>
                    <a:cubicBezTo>
                      <a:pt x="9" y="13"/>
                      <a:pt x="9" y="13"/>
                      <a:pt x="9" y="13"/>
                    </a:cubicBezTo>
                    <a:cubicBezTo>
                      <a:pt x="4" y="17"/>
                      <a:pt x="4" y="17"/>
                      <a:pt x="4" y="17"/>
                    </a:cubicBezTo>
                    <a:cubicBezTo>
                      <a:pt x="4" y="17"/>
                      <a:pt x="3" y="18"/>
                      <a:pt x="0" y="18"/>
                    </a:cubicBezTo>
                    <a:cubicBezTo>
                      <a:pt x="1" y="21"/>
                      <a:pt x="1" y="21"/>
                      <a:pt x="1" y="21"/>
                    </a:cubicBezTo>
                    <a:cubicBezTo>
                      <a:pt x="4" y="28"/>
                      <a:pt x="4" y="28"/>
                      <a:pt x="4" y="28"/>
                    </a:cubicBezTo>
                    <a:cubicBezTo>
                      <a:pt x="11" y="23"/>
                      <a:pt x="11" y="23"/>
                      <a:pt x="11" y="23"/>
                    </a:cubicBezTo>
                    <a:cubicBezTo>
                      <a:pt x="17" y="15"/>
                      <a:pt x="17" y="15"/>
                      <a:pt x="17" y="15"/>
                    </a:cubicBezTo>
                    <a:cubicBezTo>
                      <a:pt x="20" y="11"/>
                      <a:pt x="20" y="11"/>
                      <a:pt x="20" y="11"/>
                    </a:cubicBezTo>
                    <a:cubicBezTo>
                      <a:pt x="24" y="7"/>
                      <a:pt x="24" y="7"/>
                      <a:pt x="24" y="7"/>
                    </a:cubicBezTo>
                    <a:cubicBezTo>
                      <a:pt x="16" y="1"/>
                      <a:pt x="16" y="1"/>
                      <a:pt x="16" y="1"/>
                    </a:cubicBezTo>
                    <a:cubicBezTo>
                      <a:pt x="13" y="0"/>
                      <a:pt x="13" y="0"/>
                      <a:pt x="13" y="0"/>
                    </a:cubicBezTo>
                    <a:cubicBezTo>
                      <a:pt x="13" y="0"/>
                      <a:pt x="13" y="0"/>
                      <a:pt x="13" y="0"/>
                    </a:cubicBezTo>
                    <a:cubicBezTo>
                      <a:pt x="11" y="1"/>
                      <a:pt x="11" y="1"/>
                      <a:pt x="11" y="1"/>
                    </a:cubicBezTo>
                    <a:lnTo>
                      <a:pt x="9"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 name="Freeform 290">
                <a:extLst>
                  <a:ext uri="{FF2B5EF4-FFF2-40B4-BE49-F238E27FC236}">
                    <a16:creationId xmlns:a16="http://schemas.microsoft.com/office/drawing/2014/main" id="{58B329ED-F864-3D2D-E50F-3636F7034D9B}"/>
                  </a:ext>
                </a:extLst>
              </p:cNvPr>
              <p:cNvSpPr>
                <a:spLocks/>
              </p:cNvSpPr>
              <p:nvPr/>
            </p:nvSpPr>
            <p:spPr bwMode="auto">
              <a:xfrm>
                <a:off x="8400924" y="4450893"/>
                <a:ext cx="239713" cy="165100"/>
              </a:xfrm>
              <a:custGeom>
                <a:avLst/>
                <a:gdLst>
                  <a:gd name="T0" fmla="*/ 30 w 34"/>
                  <a:gd name="T1" fmla="*/ 0 h 21"/>
                  <a:gd name="T2" fmla="*/ 18 w 34"/>
                  <a:gd name="T3" fmla="*/ 4 h 21"/>
                  <a:gd name="T4" fmla="*/ 14 w 34"/>
                  <a:gd name="T5" fmla="*/ 7 h 21"/>
                  <a:gd name="T6" fmla="*/ 3 w 34"/>
                  <a:gd name="T7" fmla="*/ 7 h 21"/>
                  <a:gd name="T8" fmla="*/ 0 w 34"/>
                  <a:gd name="T9" fmla="*/ 8 h 21"/>
                  <a:gd name="T10" fmla="*/ 1 w 34"/>
                  <a:gd name="T11" fmla="*/ 12 h 21"/>
                  <a:gd name="T12" fmla="*/ 5 w 34"/>
                  <a:gd name="T13" fmla="*/ 21 h 21"/>
                  <a:gd name="T14" fmla="*/ 12 w 34"/>
                  <a:gd name="T15" fmla="*/ 19 h 21"/>
                  <a:gd name="T16" fmla="*/ 15 w 34"/>
                  <a:gd name="T17" fmla="*/ 19 h 21"/>
                  <a:gd name="T18" fmla="*/ 19 w 34"/>
                  <a:gd name="T19" fmla="*/ 15 h 21"/>
                  <a:gd name="T20" fmla="*/ 25 w 34"/>
                  <a:gd name="T21" fmla="*/ 13 h 21"/>
                  <a:gd name="T22" fmla="*/ 34 w 34"/>
                  <a:gd name="T23" fmla="*/ 10 h 21"/>
                  <a:gd name="T24" fmla="*/ 31 w 34"/>
                  <a:gd name="T25" fmla="*/ 3 h 21"/>
                  <a:gd name="T26" fmla="*/ 30 w 34"/>
                  <a:gd name="T27" fmla="*/ 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
                  <a:gd name="T43" fmla="*/ 0 h 21"/>
                  <a:gd name="T44" fmla="*/ 34 w 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 h="21">
                    <a:moveTo>
                      <a:pt x="30" y="0"/>
                    </a:moveTo>
                    <a:cubicBezTo>
                      <a:pt x="25" y="2"/>
                      <a:pt x="18" y="3"/>
                      <a:pt x="18" y="4"/>
                    </a:cubicBezTo>
                    <a:cubicBezTo>
                      <a:pt x="16" y="5"/>
                      <a:pt x="14" y="7"/>
                      <a:pt x="14" y="7"/>
                    </a:cubicBezTo>
                    <a:cubicBezTo>
                      <a:pt x="3" y="7"/>
                      <a:pt x="3" y="7"/>
                      <a:pt x="3" y="7"/>
                    </a:cubicBezTo>
                    <a:cubicBezTo>
                      <a:pt x="0" y="8"/>
                      <a:pt x="0" y="8"/>
                      <a:pt x="0" y="8"/>
                    </a:cubicBezTo>
                    <a:cubicBezTo>
                      <a:pt x="1" y="12"/>
                      <a:pt x="1" y="12"/>
                      <a:pt x="1" y="12"/>
                    </a:cubicBezTo>
                    <a:cubicBezTo>
                      <a:pt x="5" y="21"/>
                      <a:pt x="5" y="21"/>
                      <a:pt x="5" y="21"/>
                    </a:cubicBezTo>
                    <a:cubicBezTo>
                      <a:pt x="12" y="19"/>
                      <a:pt x="12" y="19"/>
                      <a:pt x="12" y="19"/>
                    </a:cubicBezTo>
                    <a:cubicBezTo>
                      <a:pt x="15" y="19"/>
                      <a:pt x="15" y="19"/>
                      <a:pt x="15" y="19"/>
                    </a:cubicBezTo>
                    <a:cubicBezTo>
                      <a:pt x="19" y="15"/>
                      <a:pt x="19" y="15"/>
                      <a:pt x="19" y="15"/>
                    </a:cubicBezTo>
                    <a:cubicBezTo>
                      <a:pt x="25" y="13"/>
                      <a:pt x="25" y="13"/>
                      <a:pt x="25" y="13"/>
                    </a:cubicBezTo>
                    <a:cubicBezTo>
                      <a:pt x="34" y="10"/>
                      <a:pt x="34" y="10"/>
                      <a:pt x="34" y="10"/>
                    </a:cubicBezTo>
                    <a:cubicBezTo>
                      <a:pt x="31" y="3"/>
                      <a:pt x="31" y="3"/>
                      <a:pt x="31" y="3"/>
                    </a:cubicBezTo>
                    <a:lnTo>
                      <a:pt x="3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0" name="Freeform 291">
                <a:extLst>
                  <a:ext uri="{FF2B5EF4-FFF2-40B4-BE49-F238E27FC236}">
                    <a16:creationId xmlns:a16="http://schemas.microsoft.com/office/drawing/2014/main" id="{23811B5B-BA67-1A59-9D2A-365A222EAFCB}"/>
                  </a:ext>
                </a:extLst>
              </p:cNvPr>
              <p:cNvSpPr>
                <a:spLocks/>
              </p:cNvSpPr>
              <p:nvPr/>
            </p:nvSpPr>
            <p:spPr bwMode="auto">
              <a:xfrm>
                <a:off x="8231062" y="4087356"/>
                <a:ext cx="446087" cy="425450"/>
              </a:xfrm>
              <a:custGeom>
                <a:avLst/>
                <a:gdLst>
                  <a:gd name="T0" fmla="*/ 63 w 63"/>
                  <a:gd name="T1" fmla="*/ 34 h 54"/>
                  <a:gd name="T2" fmla="*/ 55 w 63"/>
                  <a:gd name="T3" fmla="*/ 32 h 54"/>
                  <a:gd name="T4" fmla="*/ 52 w 63"/>
                  <a:gd name="T5" fmla="*/ 28 h 54"/>
                  <a:gd name="T6" fmla="*/ 53 w 63"/>
                  <a:gd name="T7" fmla="*/ 25 h 54"/>
                  <a:gd name="T8" fmla="*/ 52 w 63"/>
                  <a:gd name="T9" fmla="*/ 25 h 54"/>
                  <a:gd name="T10" fmla="*/ 48 w 63"/>
                  <a:gd name="T11" fmla="*/ 23 h 54"/>
                  <a:gd name="T12" fmla="*/ 46 w 63"/>
                  <a:gd name="T13" fmla="*/ 17 h 54"/>
                  <a:gd name="T14" fmla="*/ 42 w 63"/>
                  <a:gd name="T15" fmla="*/ 13 h 54"/>
                  <a:gd name="T16" fmla="*/ 42 w 63"/>
                  <a:gd name="T17" fmla="*/ 12 h 54"/>
                  <a:gd name="T18" fmla="*/ 39 w 63"/>
                  <a:gd name="T19" fmla="*/ 12 h 54"/>
                  <a:gd name="T20" fmla="*/ 36 w 63"/>
                  <a:gd name="T21" fmla="*/ 10 h 54"/>
                  <a:gd name="T22" fmla="*/ 28 w 63"/>
                  <a:gd name="T23" fmla="*/ 9 h 54"/>
                  <a:gd name="T24" fmla="*/ 25 w 63"/>
                  <a:gd name="T25" fmla="*/ 6 h 54"/>
                  <a:gd name="T26" fmla="*/ 15 w 63"/>
                  <a:gd name="T27" fmla="*/ 1 h 54"/>
                  <a:gd name="T28" fmla="*/ 11 w 63"/>
                  <a:gd name="T29" fmla="*/ 0 h 54"/>
                  <a:gd name="T30" fmla="*/ 12 w 63"/>
                  <a:gd name="T31" fmla="*/ 0 h 54"/>
                  <a:gd name="T32" fmla="*/ 10 w 63"/>
                  <a:gd name="T33" fmla="*/ 1 h 54"/>
                  <a:gd name="T34" fmla="*/ 6 w 63"/>
                  <a:gd name="T35" fmla="*/ 2 h 54"/>
                  <a:gd name="T36" fmla="*/ 8 w 63"/>
                  <a:gd name="T37" fmla="*/ 7 h 54"/>
                  <a:gd name="T38" fmla="*/ 7 w 63"/>
                  <a:gd name="T39" fmla="*/ 9 h 54"/>
                  <a:gd name="T40" fmla="*/ 4 w 63"/>
                  <a:gd name="T41" fmla="*/ 9 h 54"/>
                  <a:gd name="T42" fmla="*/ 2 w 63"/>
                  <a:gd name="T43" fmla="*/ 11 h 54"/>
                  <a:gd name="T44" fmla="*/ 0 w 63"/>
                  <a:gd name="T45" fmla="*/ 11 h 54"/>
                  <a:gd name="T46" fmla="*/ 2 w 63"/>
                  <a:gd name="T47" fmla="*/ 15 h 54"/>
                  <a:gd name="T48" fmla="*/ 9 w 63"/>
                  <a:gd name="T49" fmla="*/ 29 h 54"/>
                  <a:gd name="T50" fmla="*/ 13 w 63"/>
                  <a:gd name="T51" fmla="*/ 33 h 54"/>
                  <a:gd name="T52" fmla="*/ 15 w 63"/>
                  <a:gd name="T53" fmla="*/ 39 h 54"/>
                  <a:gd name="T54" fmla="*/ 17 w 63"/>
                  <a:gd name="T55" fmla="*/ 46 h 54"/>
                  <a:gd name="T56" fmla="*/ 24 w 63"/>
                  <a:gd name="T57" fmla="*/ 53 h 54"/>
                  <a:gd name="T58" fmla="*/ 24 w 63"/>
                  <a:gd name="T59" fmla="*/ 54 h 54"/>
                  <a:gd name="T60" fmla="*/ 27 w 63"/>
                  <a:gd name="T61" fmla="*/ 53 h 54"/>
                  <a:gd name="T62" fmla="*/ 38 w 63"/>
                  <a:gd name="T63" fmla="*/ 53 h 54"/>
                  <a:gd name="T64" fmla="*/ 42 w 63"/>
                  <a:gd name="T65" fmla="*/ 50 h 54"/>
                  <a:gd name="T66" fmla="*/ 54 w 63"/>
                  <a:gd name="T67" fmla="*/ 46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54"/>
                  <a:gd name="T104" fmla="*/ 63 w 63"/>
                  <a:gd name="T105" fmla="*/ 54 h 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54">
                    <a:moveTo>
                      <a:pt x="63" y="34"/>
                    </a:moveTo>
                    <a:cubicBezTo>
                      <a:pt x="55" y="32"/>
                      <a:pt x="55" y="32"/>
                      <a:pt x="55" y="32"/>
                    </a:cubicBezTo>
                    <a:cubicBezTo>
                      <a:pt x="52" y="28"/>
                      <a:pt x="52" y="28"/>
                      <a:pt x="52" y="28"/>
                    </a:cubicBezTo>
                    <a:cubicBezTo>
                      <a:pt x="53" y="25"/>
                      <a:pt x="53" y="25"/>
                      <a:pt x="53" y="25"/>
                    </a:cubicBezTo>
                    <a:cubicBezTo>
                      <a:pt x="52" y="25"/>
                      <a:pt x="52" y="25"/>
                      <a:pt x="52" y="25"/>
                    </a:cubicBezTo>
                    <a:cubicBezTo>
                      <a:pt x="48" y="23"/>
                      <a:pt x="48" y="23"/>
                      <a:pt x="48" y="23"/>
                    </a:cubicBezTo>
                    <a:cubicBezTo>
                      <a:pt x="46" y="17"/>
                      <a:pt x="46" y="17"/>
                      <a:pt x="46" y="17"/>
                    </a:cubicBezTo>
                    <a:cubicBezTo>
                      <a:pt x="42" y="13"/>
                      <a:pt x="42" y="13"/>
                      <a:pt x="42" y="13"/>
                    </a:cubicBezTo>
                    <a:cubicBezTo>
                      <a:pt x="42" y="12"/>
                      <a:pt x="42" y="12"/>
                      <a:pt x="42" y="12"/>
                    </a:cubicBezTo>
                    <a:cubicBezTo>
                      <a:pt x="39" y="12"/>
                      <a:pt x="39" y="12"/>
                      <a:pt x="39" y="12"/>
                    </a:cubicBezTo>
                    <a:cubicBezTo>
                      <a:pt x="36" y="10"/>
                      <a:pt x="36" y="10"/>
                      <a:pt x="36" y="10"/>
                    </a:cubicBezTo>
                    <a:cubicBezTo>
                      <a:pt x="28" y="9"/>
                      <a:pt x="28" y="9"/>
                      <a:pt x="28" y="9"/>
                    </a:cubicBezTo>
                    <a:cubicBezTo>
                      <a:pt x="25" y="6"/>
                      <a:pt x="25" y="6"/>
                      <a:pt x="25" y="6"/>
                    </a:cubicBezTo>
                    <a:cubicBezTo>
                      <a:pt x="15" y="1"/>
                      <a:pt x="15" y="1"/>
                      <a:pt x="15" y="1"/>
                    </a:cubicBezTo>
                    <a:cubicBezTo>
                      <a:pt x="11" y="0"/>
                      <a:pt x="11" y="0"/>
                      <a:pt x="11" y="0"/>
                    </a:cubicBezTo>
                    <a:cubicBezTo>
                      <a:pt x="12" y="0"/>
                      <a:pt x="12" y="0"/>
                      <a:pt x="12" y="0"/>
                    </a:cubicBezTo>
                    <a:cubicBezTo>
                      <a:pt x="10" y="1"/>
                      <a:pt x="10" y="1"/>
                      <a:pt x="10" y="1"/>
                    </a:cubicBezTo>
                    <a:cubicBezTo>
                      <a:pt x="6" y="2"/>
                      <a:pt x="6" y="2"/>
                      <a:pt x="6" y="2"/>
                    </a:cubicBezTo>
                    <a:cubicBezTo>
                      <a:pt x="8" y="7"/>
                      <a:pt x="8" y="7"/>
                      <a:pt x="8" y="7"/>
                    </a:cubicBezTo>
                    <a:cubicBezTo>
                      <a:pt x="7" y="9"/>
                      <a:pt x="7" y="9"/>
                      <a:pt x="7" y="9"/>
                    </a:cubicBezTo>
                    <a:cubicBezTo>
                      <a:pt x="4" y="9"/>
                      <a:pt x="4" y="9"/>
                      <a:pt x="4" y="9"/>
                    </a:cubicBezTo>
                    <a:cubicBezTo>
                      <a:pt x="2" y="11"/>
                      <a:pt x="2" y="11"/>
                      <a:pt x="2" y="11"/>
                    </a:cubicBezTo>
                    <a:cubicBezTo>
                      <a:pt x="0" y="11"/>
                      <a:pt x="0" y="11"/>
                      <a:pt x="0" y="11"/>
                    </a:cubicBezTo>
                    <a:cubicBezTo>
                      <a:pt x="2" y="15"/>
                      <a:pt x="2" y="15"/>
                      <a:pt x="2" y="15"/>
                    </a:cubicBezTo>
                    <a:cubicBezTo>
                      <a:pt x="9" y="29"/>
                      <a:pt x="9" y="29"/>
                      <a:pt x="9" y="29"/>
                    </a:cubicBezTo>
                    <a:cubicBezTo>
                      <a:pt x="13" y="33"/>
                      <a:pt x="13" y="33"/>
                      <a:pt x="13" y="33"/>
                    </a:cubicBezTo>
                    <a:cubicBezTo>
                      <a:pt x="15" y="39"/>
                      <a:pt x="15" y="39"/>
                      <a:pt x="15" y="39"/>
                    </a:cubicBezTo>
                    <a:cubicBezTo>
                      <a:pt x="17" y="46"/>
                      <a:pt x="17" y="46"/>
                      <a:pt x="17" y="46"/>
                    </a:cubicBezTo>
                    <a:cubicBezTo>
                      <a:pt x="24" y="53"/>
                      <a:pt x="24" y="53"/>
                      <a:pt x="24" y="53"/>
                    </a:cubicBezTo>
                    <a:cubicBezTo>
                      <a:pt x="24" y="54"/>
                      <a:pt x="24" y="54"/>
                      <a:pt x="24" y="54"/>
                    </a:cubicBezTo>
                    <a:cubicBezTo>
                      <a:pt x="27" y="53"/>
                      <a:pt x="27" y="53"/>
                      <a:pt x="27" y="53"/>
                    </a:cubicBezTo>
                    <a:cubicBezTo>
                      <a:pt x="38" y="53"/>
                      <a:pt x="38" y="53"/>
                      <a:pt x="38" y="53"/>
                    </a:cubicBezTo>
                    <a:cubicBezTo>
                      <a:pt x="38" y="53"/>
                      <a:pt x="40" y="51"/>
                      <a:pt x="42" y="50"/>
                    </a:cubicBezTo>
                    <a:cubicBezTo>
                      <a:pt x="42" y="49"/>
                      <a:pt x="49" y="48"/>
                      <a:pt x="54" y="46"/>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1" name="Freeform 292">
                <a:extLst>
                  <a:ext uri="{FF2B5EF4-FFF2-40B4-BE49-F238E27FC236}">
                    <a16:creationId xmlns:a16="http://schemas.microsoft.com/office/drawing/2014/main" id="{6EF3A718-7C35-5A95-0F4F-85E42AA7FC2C}"/>
                  </a:ext>
                </a:extLst>
              </p:cNvPr>
              <p:cNvSpPr>
                <a:spLocks/>
              </p:cNvSpPr>
              <p:nvPr/>
            </p:nvSpPr>
            <p:spPr bwMode="auto">
              <a:xfrm>
                <a:off x="8612062" y="4355643"/>
                <a:ext cx="71437" cy="95250"/>
              </a:xfrm>
              <a:custGeom>
                <a:avLst/>
                <a:gdLst>
                  <a:gd name="T0" fmla="*/ 0 w 10"/>
                  <a:gd name="T1" fmla="*/ 12 h 12"/>
                  <a:gd name="T2" fmla="*/ 4 w 10"/>
                  <a:gd name="T3" fmla="*/ 11 h 12"/>
                  <a:gd name="T4" fmla="*/ 9 w 10"/>
                  <a:gd name="T5" fmla="*/ 7 h 12"/>
                  <a:gd name="T6" fmla="*/ 10 w 10"/>
                  <a:gd name="T7" fmla="*/ 0 h 12"/>
                  <a:gd name="T8" fmla="*/ 9 w 10"/>
                  <a:gd name="T9" fmla="*/ 0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0" y="12"/>
                    </a:moveTo>
                    <a:cubicBezTo>
                      <a:pt x="3" y="12"/>
                      <a:pt x="4" y="11"/>
                      <a:pt x="4" y="11"/>
                    </a:cubicBezTo>
                    <a:cubicBezTo>
                      <a:pt x="9" y="7"/>
                      <a:pt x="9" y="7"/>
                      <a:pt x="9" y="7"/>
                    </a:cubicBezTo>
                    <a:cubicBezTo>
                      <a:pt x="10" y="0"/>
                      <a:pt x="10" y="0"/>
                      <a:pt x="10" y="0"/>
                    </a:cubicBezTo>
                    <a:cubicBezTo>
                      <a:pt x="9" y="0"/>
                      <a:pt x="9" y="0"/>
                      <a:pt x="9" y="0"/>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2" name="Freeform 293">
                <a:extLst>
                  <a:ext uri="{FF2B5EF4-FFF2-40B4-BE49-F238E27FC236}">
                    <a16:creationId xmlns:a16="http://schemas.microsoft.com/office/drawing/2014/main" id="{BFAA36AA-4CBB-FBEB-F737-473371576F7E}"/>
                  </a:ext>
                </a:extLst>
              </p:cNvPr>
              <p:cNvSpPr>
                <a:spLocks/>
              </p:cNvSpPr>
              <p:nvPr/>
            </p:nvSpPr>
            <p:spPr bwMode="auto">
              <a:xfrm>
                <a:off x="8307262" y="3930193"/>
                <a:ext cx="225425" cy="254000"/>
              </a:xfrm>
              <a:custGeom>
                <a:avLst/>
                <a:gdLst>
                  <a:gd name="T0" fmla="*/ 168 w 192"/>
                  <a:gd name="T1" fmla="*/ 120 h 192"/>
                  <a:gd name="T2" fmla="*/ 132 w 192"/>
                  <a:gd name="T3" fmla="*/ 90 h 192"/>
                  <a:gd name="T4" fmla="*/ 132 w 192"/>
                  <a:gd name="T5" fmla="*/ 66 h 192"/>
                  <a:gd name="T6" fmla="*/ 138 w 192"/>
                  <a:gd name="T7" fmla="*/ 42 h 192"/>
                  <a:gd name="T8" fmla="*/ 114 w 192"/>
                  <a:gd name="T9" fmla="*/ 6 h 192"/>
                  <a:gd name="T10" fmla="*/ 102 w 192"/>
                  <a:gd name="T11" fmla="*/ 0 h 192"/>
                  <a:gd name="T12" fmla="*/ 72 w 192"/>
                  <a:gd name="T13" fmla="*/ 6 h 192"/>
                  <a:gd name="T14" fmla="*/ 66 w 192"/>
                  <a:gd name="T15" fmla="*/ 6 h 192"/>
                  <a:gd name="T16" fmla="*/ 66 w 192"/>
                  <a:gd name="T17" fmla="*/ 12 h 192"/>
                  <a:gd name="T18" fmla="*/ 54 w 192"/>
                  <a:gd name="T19" fmla="*/ 30 h 192"/>
                  <a:gd name="T20" fmla="*/ 42 w 192"/>
                  <a:gd name="T21" fmla="*/ 72 h 192"/>
                  <a:gd name="T22" fmla="*/ 0 w 192"/>
                  <a:gd name="T23" fmla="*/ 96 h 192"/>
                  <a:gd name="T24" fmla="*/ 0 w 192"/>
                  <a:gd name="T25" fmla="*/ 120 h 192"/>
                  <a:gd name="T26" fmla="*/ 24 w 192"/>
                  <a:gd name="T27" fmla="*/ 126 h 192"/>
                  <a:gd name="T28" fmla="*/ 84 w 192"/>
                  <a:gd name="T29" fmla="*/ 156 h 192"/>
                  <a:gd name="T30" fmla="*/ 102 w 192"/>
                  <a:gd name="T31" fmla="*/ 174 h 192"/>
                  <a:gd name="T32" fmla="*/ 150 w 192"/>
                  <a:gd name="T33" fmla="*/ 180 h 192"/>
                  <a:gd name="T34" fmla="*/ 168 w 192"/>
                  <a:gd name="T35" fmla="*/ 192 h 192"/>
                  <a:gd name="T36" fmla="*/ 186 w 192"/>
                  <a:gd name="T37" fmla="*/ 192 h 192"/>
                  <a:gd name="T38" fmla="*/ 180 w 192"/>
                  <a:gd name="T39" fmla="*/ 180 h 192"/>
                  <a:gd name="T40" fmla="*/ 192 w 192"/>
                  <a:gd name="T41" fmla="*/ 174 h 192"/>
                  <a:gd name="T42" fmla="*/ 180 w 192"/>
                  <a:gd name="T43" fmla="*/ 150 h 192"/>
                  <a:gd name="T44" fmla="*/ 168 w 192"/>
                  <a:gd name="T45" fmla="*/ 120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2"/>
                  <a:gd name="T70" fmla="*/ 0 h 192"/>
                  <a:gd name="T71" fmla="*/ 192 w 192"/>
                  <a:gd name="T72" fmla="*/ 192 h 1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2" h="192">
                    <a:moveTo>
                      <a:pt x="168" y="120"/>
                    </a:moveTo>
                    <a:lnTo>
                      <a:pt x="132" y="90"/>
                    </a:lnTo>
                    <a:lnTo>
                      <a:pt x="132" y="66"/>
                    </a:lnTo>
                    <a:lnTo>
                      <a:pt x="138" y="42"/>
                    </a:lnTo>
                    <a:lnTo>
                      <a:pt x="114" y="6"/>
                    </a:lnTo>
                    <a:lnTo>
                      <a:pt x="102" y="0"/>
                    </a:lnTo>
                    <a:lnTo>
                      <a:pt x="72" y="6"/>
                    </a:lnTo>
                    <a:lnTo>
                      <a:pt x="66" y="6"/>
                    </a:lnTo>
                    <a:lnTo>
                      <a:pt x="66" y="12"/>
                    </a:lnTo>
                    <a:lnTo>
                      <a:pt x="54" y="30"/>
                    </a:lnTo>
                    <a:lnTo>
                      <a:pt x="42" y="72"/>
                    </a:lnTo>
                    <a:lnTo>
                      <a:pt x="0" y="96"/>
                    </a:lnTo>
                    <a:lnTo>
                      <a:pt x="0" y="120"/>
                    </a:lnTo>
                    <a:lnTo>
                      <a:pt x="24" y="126"/>
                    </a:lnTo>
                    <a:lnTo>
                      <a:pt x="84" y="156"/>
                    </a:lnTo>
                    <a:lnTo>
                      <a:pt x="102" y="174"/>
                    </a:lnTo>
                    <a:lnTo>
                      <a:pt x="150" y="180"/>
                    </a:lnTo>
                    <a:lnTo>
                      <a:pt x="168" y="192"/>
                    </a:lnTo>
                    <a:lnTo>
                      <a:pt x="186" y="192"/>
                    </a:lnTo>
                    <a:lnTo>
                      <a:pt x="180" y="180"/>
                    </a:lnTo>
                    <a:lnTo>
                      <a:pt x="192" y="174"/>
                    </a:lnTo>
                    <a:lnTo>
                      <a:pt x="180" y="150"/>
                    </a:lnTo>
                    <a:lnTo>
                      <a:pt x="168" y="12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3" name="Freeform 294">
                <a:extLst>
                  <a:ext uri="{FF2B5EF4-FFF2-40B4-BE49-F238E27FC236}">
                    <a16:creationId xmlns:a16="http://schemas.microsoft.com/office/drawing/2014/main" id="{7FE8FADC-CC96-5FF6-3E20-3F7638AAFE91}"/>
                  </a:ext>
                </a:extLst>
              </p:cNvPr>
              <p:cNvSpPr>
                <a:spLocks/>
              </p:cNvSpPr>
              <p:nvPr/>
            </p:nvSpPr>
            <p:spPr bwMode="auto">
              <a:xfrm>
                <a:off x="8435849" y="3861931"/>
                <a:ext cx="425450" cy="431800"/>
              </a:xfrm>
              <a:custGeom>
                <a:avLst/>
                <a:gdLst>
                  <a:gd name="T0" fmla="*/ 53 w 60"/>
                  <a:gd name="T1" fmla="*/ 38 h 55"/>
                  <a:gd name="T2" fmla="*/ 53 w 60"/>
                  <a:gd name="T3" fmla="*/ 38 h 55"/>
                  <a:gd name="T4" fmla="*/ 55 w 60"/>
                  <a:gd name="T5" fmla="*/ 32 h 55"/>
                  <a:gd name="T6" fmla="*/ 51 w 60"/>
                  <a:gd name="T7" fmla="*/ 30 h 55"/>
                  <a:gd name="T8" fmla="*/ 51 w 60"/>
                  <a:gd name="T9" fmla="*/ 25 h 55"/>
                  <a:gd name="T10" fmla="*/ 52 w 60"/>
                  <a:gd name="T11" fmla="*/ 21 h 55"/>
                  <a:gd name="T12" fmla="*/ 53 w 60"/>
                  <a:gd name="T13" fmla="*/ 12 h 55"/>
                  <a:gd name="T14" fmla="*/ 49 w 60"/>
                  <a:gd name="T15" fmla="*/ 11 h 55"/>
                  <a:gd name="T16" fmla="*/ 45 w 60"/>
                  <a:gd name="T17" fmla="*/ 8 h 55"/>
                  <a:gd name="T18" fmla="*/ 40 w 60"/>
                  <a:gd name="T19" fmla="*/ 5 h 55"/>
                  <a:gd name="T20" fmla="*/ 36 w 60"/>
                  <a:gd name="T21" fmla="*/ 6 h 55"/>
                  <a:gd name="T22" fmla="*/ 31 w 60"/>
                  <a:gd name="T23" fmla="*/ 8 h 55"/>
                  <a:gd name="T24" fmla="*/ 30 w 60"/>
                  <a:gd name="T25" fmla="*/ 10 h 55"/>
                  <a:gd name="T26" fmla="*/ 26 w 60"/>
                  <a:gd name="T27" fmla="*/ 11 h 55"/>
                  <a:gd name="T28" fmla="*/ 22 w 60"/>
                  <a:gd name="T29" fmla="*/ 11 h 55"/>
                  <a:gd name="T30" fmla="*/ 19 w 60"/>
                  <a:gd name="T31" fmla="*/ 9 h 55"/>
                  <a:gd name="T32" fmla="*/ 15 w 60"/>
                  <a:gd name="T33" fmla="*/ 9 h 55"/>
                  <a:gd name="T34" fmla="*/ 15 w 60"/>
                  <a:gd name="T35" fmla="*/ 6 h 55"/>
                  <a:gd name="T36" fmla="*/ 12 w 60"/>
                  <a:gd name="T37" fmla="*/ 4 h 55"/>
                  <a:gd name="T38" fmla="*/ 12 w 60"/>
                  <a:gd name="T39" fmla="*/ 2 h 55"/>
                  <a:gd name="T40" fmla="*/ 10 w 60"/>
                  <a:gd name="T41" fmla="*/ 0 h 55"/>
                  <a:gd name="T42" fmla="*/ 6 w 60"/>
                  <a:gd name="T43" fmla="*/ 3 h 55"/>
                  <a:gd name="T44" fmla="*/ 3 w 60"/>
                  <a:gd name="T45" fmla="*/ 2 h 55"/>
                  <a:gd name="T46" fmla="*/ 0 w 60"/>
                  <a:gd name="T47" fmla="*/ 0 h 55"/>
                  <a:gd name="T48" fmla="*/ 0 w 60"/>
                  <a:gd name="T49" fmla="*/ 0 h 55"/>
                  <a:gd name="T50" fmla="*/ 0 w 60"/>
                  <a:gd name="T51" fmla="*/ 7 h 55"/>
                  <a:gd name="T52" fmla="*/ 1 w 60"/>
                  <a:gd name="T53" fmla="*/ 10 h 55"/>
                  <a:gd name="T54" fmla="*/ 1 w 60"/>
                  <a:gd name="T55" fmla="*/ 10 h 55"/>
                  <a:gd name="T56" fmla="*/ 5 w 60"/>
                  <a:gd name="T57" fmla="*/ 16 h 55"/>
                  <a:gd name="T58" fmla="*/ 4 w 60"/>
                  <a:gd name="T59" fmla="*/ 20 h 55"/>
                  <a:gd name="T60" fmla="*/ 4 w 60"/>
                  <a:gd name="T61" fmla="*/ 24 h 55"/>
                  <a:gd name="T62" fmla="*/ 10 w 60"/>
                  <a:gd name="T63" fmla="*/ 29 h 55"/>
                  <a:gd name="T64" fmla="*/ 12 w 60"/>
                  <a:gd name="T65" fmla="*/ 34 h 55"/>
                  <a:gd name="T66" fmla="*/ 14 w 60"/>
                  <a:gd name="T67" fmla="*/ 38 h 55"/>
                  <a:gd name="T68" fmla="*/ 15 w 60"/>
                  <a:gd name="T69" fmla="*/ 36 h 55"/>
                  <a:gd name="T70" fmla="*/ 19 w 60"/>
                  <a:gd name="T71" fmla="*/ 39 h 55"/>
                  <a:gd name="T72" fmla="*/ 23 w 60"/>
                  <a:gd name="T73" fmla="*/ 44 h 55"/>
                  <a:gd name="T74" fmla="*/ 28 w 60"/>
                  <a:gd name="T75" fmla="*/ 48 h 55"/>
                  <a:gd name="T76" fmla="*/ 34 w 60"/>
                  <a:gd name="T77" fmla="*/ 49 h 55"/>
                  <a:gd name="T78" fmla="*/ 39 w 60"/>
                  <a:gd name="T79" fmla="*/ 48 h 55"/>
                  <a:gd name="T80" fmla="*/ 42 w 60"/>
                  <a:gd name="T81" fmla="*/ 52 h 55"/>
                  <a:gd name="T82" fmla="*/ 53 w 60"/>
                  <a:gd name="T83" fmla="*/ 55 h 55"/>
                  <a:gd name="T84" fmla="*/ 55 w 60"/>
                  <a:gd name="T85" fmla="*/ 55 h 55"/>
                  <a:gd name="T86" fmla="*/ 55 w 60"/>
                  <a:gd name="T87" fmla="*/ 51 h 55"/>
                  <a:gd name="T88" fmla="*/ 60 w 60"/>
                  <a:gd name="T89" fmla="*/ 49 h 55"/>
                  <a:gd name="T90" fmla="*/ 59 w 60"/>
                  <a:gd name="T91" fmla="*/ 46 h 55"/>
                  <a:gd name="T92" fmla="*/ 58 w 60"/>
                  <a:gd name="T93" fmla="*/ 44 h 55"/>
                  <a:gd name="T94" fmla="*/ 54 w 60"/>
                  <a:gd name="T95" fmla="*/ 40 h 55"/>
                  <a:gd name="T96" fmla="*/ 53 w 60"/>
                  <a:gd name="T97" fmla="*/ 38 h 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0"/>
                  <a:gd name="T148" fmla="*/ 0 h 55"/>
                  <a:gd name="T149" fmla="*/ 60 w 60"/>
                  <a:gd name="T150" fmla="*/ 55 h 5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0" h="55">
                    <a:moveTo>
                      <a:pt x="53" y="38"/>
                    </a:moveTo>
                    <a:cubicBezTo>
                      <a:pt x="53" y="38"/>
                      <a:pt x="53" y="38"/>
                      <a:pt x="53" y="38"/>
                    </a:cubicBezTo>
                    <a:cubicBezTo>
                      <a:pt x="55" y="32"/>
                      <a:pt x="55" y="32"/>
                      <a:pt x="55" y="32"/>
                    </a:cubicBezTo>
                    <a:cubicBezTo>
                      <a:pt x="51" y="30"/>
                      <a:pt x="51" y="30"/>
                      <a:pt x="51" y="30"/>
                    </a:cubicBezTo>
                    <a:cubicBezTo>
                      <a:pt x="51" y="25"/>
                      <a:pt x="51" y="25"/>
                      <a:pt x="51" y="25"/>
                    </a:cubicBezTo>
                    <a:cubicBezTo>
                      <a:pt x="52" y="21"/>
                      <a:pt x="52" y="21"/>
                      <a:pt x="52" y="21"/>
                    </a:cubicBezTo>
                    <a:cubicBezTo>
                      <a:pt x="53" y="12"/>
                      <a:pt x="53" y="12"/>
                      <a:pt x="53" y="12"/>
                    </a:cubicBezTo>
                    <a:cubicBezTo>
                      <a:pt x="49" y="11"/>
                      <a:pt x="49" y="11"/>
                      <a:pt x="49" y="11"/>
                    </a:cubicBezTo>
                    <a:cubicBezTo>
                      <a:pt x="45" y="8"/>
                      <a:pt x="45" y="8"/>
                      <a:pt x="45" y="8"/>
                    </a:cubicBezTo>
                    <a:cubicBezTo>
                      <a:pt x="40" y="5"/>
                      <a:pt x="40" y="5"/>
                      <a:pt x="40" y="5"/>
                    </a:cubicBezTo>
                    <a:cubicBezTo>
                      <a:pt x="36" y="6"/>
                      <a:pt x="36" y="6"/>
                      <a:pt x="36" y="6"/>
                    </a:cubicBezTo>
                    <a:cubicBezTo>
                      <a:pt x="31" y="8"/>
                      <a:pt x="31" y="8"/>
                      <a:pt x="31" y="8"/>
                    </a:cubicBezTo>
                    <a:cubicBezTo>
                      <a:pt x="30" y="10"/>
                      <a:pt x="30" y="10"/>
                      <a:pt x="30" y="10"/>
                    </a:cubicBezTo>
                    <a:cubicBezTo>
                      <a:pt x="26" y="11"/>
                      <a:pt x="26" y="11"/>
                      <a:pt x="26" y="11"/>
                    </a:cubicBezTo>
                    <a:cubicBezTo>
                      <a:pt x="22" y="11"/>
                      <a:pt x="22" y="11"/>
                      <a:pt x="22" y="11"/>
                    </a:cubicBezTo>
                    <a:cubicBezTo>
                      <a:pt x="19" y="9"/>
                      <a:pt x="19" y="9"/>
                      <a:pt x="19" y="9"/>
                    </a:cubicBezTo>
                    <a:cubicBezTo>
                      <a:pt x="15" y="9"/>
                      <a:pt x="15" y="9"/>
                      <a:pt x="15" y="9"/>
                    </a:cubicBezTo>
                    <a:cubicBezTo>
                      <a:pt x="15" y="6"/>
                      <a:pt x="15" y="6"/>
                      <a:pt x="15" y="6"/>
                    </a:cubicBezTo>
                    <a:cubicBezTo>
                      <a:pt x="12" y="4"/>
                      <a:pt x="12" y="4"/>
                      <a:pt x="12" y="4"/>
                    </a:cubicBezTo>
                    <a:cubicBezTo>
                      <a:pt x="12" y="2"/>
                      <a:pt x="12" y="2"/>
                      <a:pt x="12" y="2"/>
                    </a:cubicBezTo>
                    <a:cubicBezTo>
                      <a:pt x="10" y="0"/>
                      <a:pt x="10" y="0"/>
                      <a:pt x="10" y="0"/>
                    </a:cubicBezTo>
                    <a:cubicBezTo>
                      <a:pt x="6" y="3"/>
                      <a:pt x="6" y="3"/>
                      <a:pt x="6" y="3"/>
                    </a:cubicBezTo>
                    <a:cubicBezTo>
                      <a:pt x="3" y="2"/>
                      <a:pt x="3" y="2"/>
                      <a:pt x="3" y="2"/>
                    </a:cubicBezTo>
                    <a:cubicBezTo>
                      <a:pt x="0" y="0"/>
                      <a:pt x="0" y="0"/>
                      <a:pt x="0" y="0"/>
                    </a:cubicBezTo>
                    <a:cubicBezTo>
                      <a:pt x="0" y="0"/>
                      <a:pt x="0" y="0"/>
                      <a:pt x="0" y="0"/>
                    </a:cubicBezTo>
                    <a:cubicBezTo>
                      <a:pt x="0" y="0"/>
                      <a:pt x="0" y="6"/>
                      <a:pt x="0" y="7"/>
                    </a:cubicBezTo>
                    <a:cubicBezTo>
                      <a:pt x="0" y="7"/>
                      <a:pt x="1" y="10"/>
                      <a:pt x="1" y="10"/>
                    </a:cubicBezTo>
                    <a:cubicBezTo>
                      <a:pt x="1" y="10"/>
                      <a:pt x="1" y="10"/>
                      <a:pt x="1" y="10"/>
                    </a:cubicBezTo>
                    <a:cubicBezTo>
                      <a:pt x="5" y="16"/>
                      <a:pt x="5" y="16"/>
                      <a:pt x="5" y="16"/>
                    </a:cubicBezTo>
                    <a:cubicBezTo>
                      <a:pt x="4" y="20"/>
                      <a:pt x="4" y="20"/>
                      <a:pt x="4" y="20"/>
                    </a:cubicBezTo>
                    <a:cubicBezTo>
                      <a:pt x="4" y="24"/>
                      <a:pt x="4" y="24"/>
                      <a:pt x="4" y="24"/>
                    </a:cubicBezTo>
                    <a:cubicBezTo>
                      <a:pt x="10" y="29"/>
                      <a:pt x="10" y="29"/>
                      <a:pt x="10" y="29"/>
                    </a:cubicBezTo>
                    <a:cubicBezTo>
                      <a:pt x="12" y="34"/>
                      <a:pt x="12" y="34"/>
                      <a:pt x="12" y="34"/>
                    </a:cubicBezTo>
                    <a:cubicBezTo>
                      <a:pt x="14" y="38"/>
                      <a:pt x="14" y="38"/>
                      <a:pt x="14" y="38"/>
                    </a:cubicBezTo>
                    <a:cubicBezTo>
                      <a:pt x="15" y="36"/>
                      <a:pt x="15" y="36"/>
                      <a:pt x="15" y="36"/>
                    </a:cubicBezTo>
                    <a:cubicBezTo>
                      <a:pt x="19" y="39"/>
                      <a:pt x="19" y="39"/>
                      <a:pt x="19" y="39"/>
                    </a:cubicBezTo>
                    <a:cubicBezTo>
                      <a:pt x="23" y="44"/>
                      <a:pt x="23" y="44"/>
                      <a:pt x="23" y="44"/>
                    </a:cubicBezTo>
                    <a:cubicBezTo>
                      <a:pt x="28" y="48"/>
                      <a:pt x="28" y="48"/>
                      <a:pt x="28" y="48"/>
                    </a:cubicBezTo>
                    <a:cubicBezTo>
                      <a:pt x="34" y="49"/>
                      <a:pt x="34" y="49"/>
                      <a:pt x="34" y="49"/>
                    </a:cubicBezTo>
                    <a:cubicBezTo>
                      <a:pt x="39" y="48"/>
                      <a:pt x="39" y="48"/>
                      <a:pt x="39" y="48"/>
                    </a:cubicBezTo>
                    <a:cubicBezTo>
                      <a:pt x="42" y="52"/>
                      <a:pt x="42" y="52"/>
                      <a:pt x="42" y="52"/>
                    </a:cubicBezTo>
                    <a:cubicBezTo>
                      <a:pt x="53" y="55"/>
                      <a:pt x="53" y="55"/>
                      <a:pt x="53" y="55"/>
                    </a:cubicBezTo>
                    <a:cubicBezTo>
                      <a:pt x="55" y="55"/>
                      <a:pt x="55" y="55"/>
                      <a:pt x="55" y="55"/>
                    </a:cubicBezTo>
                    <a:cubicBezTo>
                      <a:pt x="55" y="51"/>
                      <a:pt x="55" y="51"/>
                      <a:pt x="55" y="51"/>
                    </a:cubicBezTo>
                    <a:cubicBezTo>
                      <a:pt x="60" y="49"/>
                      <a:pt x="60" y="49"/>
                      <a:pt x="60" y="49"/>
                    </a:cubicBezTo>
                    <a:cubicBezTo>
                      <a:pt x="59" y="46"/>
                      <a:pt x="59" y="46"/>
                      <a:pt x="59" y="46"/>
                    </a:cubicBezTo>
                    <a:cubicBezTo>
                      <a:pt x="58" y="44"/>
                      <a:pt x="58" y="44"/>
                      <a:pt x="58" y="44"/>
                    </a:cubicBezTo>
                    <a:cubicBezTo>
                      <a:pt x="54" y="40"/>
                      <a:pt x="54" y="40"/>
                      <a:pt x="54" y="40"/>
                    </a:cubicBezTo>
                    <a:cubicBezTo>
                      <a:pt x="53" y="38"/>
                      <a:pt x="53" y="38"/>
                      <a:pt x="53" y="38"/>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4" name="Freeform 295">
                <a:extLst>
                  <a:ext uri="{FF2B5EF4-FFF2-40B4-BE49-F238E27FC236}">
                    <a16:creationId xmlns:a16="http://schemas.microsoft.com/office/drawing/2014/main" id="{9CB7B891-BCD4-B8C0-A6C8-EEEC22C9D509}"/>
                  </a:ext>
                </a:extLst>
              </p:cNvPr>
              <p:cNvSpPr>
                <a:spLocks/>
              </p:cNvSpPr>
              <p:nvPr/>
            </p:nvSpPr>
            <p:spPr bwMode="auto">
              <a:xfrm>
                <a:off x="8812087" y="3947656"/>
                <a:ext cx="368300" cy="385762"/>
              </a:xfrm>
              <a:custGeom>
                <a:avLst/>
                <a:gdLst>
                  <a:gd name="T0" fmla="*/ 28 w 52"/>
                  <a:gd name="T1" fmla="*/ 47 h 49"/>
                  <a:gd name="T2" fmla="*/ 32 w 52"/>
                  <a:gd name="T3" fmla="*/ 45 h 49"/>
                  <a:gd name="T4" fmla="*/ 29 w 52"/>
                  <a:gd name="T5" fmla="*/ 41 h 49"/>
                  <a:gd name="T6" fmla="*/ 27 w 52"/>
                  <a:gd name="T7" fmla="*/ 37 h 49"/>
                  <a:gd name="T8" fmla="*/ 30 w 52"/>
                  <a:gd name="T9" fmla="*/ 34 h 49"/>
                  <a:gd name="T10" fmla="*/ 34 w 52"/>
                  <a:gd name="T11" fmla="*/ 34 h 49"/>
                  <a:gd name="T12" fmla="*/ 40 w 52"/>
                  <a:gd name="T13" fmla="*/ 25 h 49"/>
                  <a:gd name="T14" fmla="*/ 42 w 52"/>
                  <a:gd name="T15" fmla="*/ 21 h 49"/>
                  <a:gd name="T16" fmla="*/ 44 w 52"/>
                  <a:gd name="T17" fmla="*/ 16 h 49"/>
                  <a:gd name="T18" fmla="*/ 41 w 52"/>
                  <a:gd name="T19" fmla="*/ 14 h 49"/>
                  <a:gd name="T20" fmla="*/ 41 w 52"/>
                  <a:gd name="T21" fmla="*/ 9 h 49"/>
                  <a:gd name="T22" fmla="*/ 52 w 52"/>
                  <a:gd name="T23" fmla="*/ 7 h 49"/>
                  <a:gd name="T24" fmla="*/ 51 w 52"/>
                  <a:gd name="T25" fmla="*/ 6 h 49"/>
                  <a:gd name="T26" fmla="*/ 47 w 52"/>
                  <a:gd name="T27" fmla="*/ 1 h 49"/>
                  <a:gd name="T28" fmla="*/ 44 w 52"/>
                  <a:gd name="T29" fmla="*/ 0 h 49"/>
                  <a:gd name="T30" fmla="*/ 37 w 52"/>
                  <a:gd name="T31" fmla="*/ 1 h 49"/>
                  <a:gd name="T32" fmla="*/ 32 w 52"/>
                  <a:gd name="T33" fmla="*/ 3 h 49"/>
                  <a:gd name="T34" fmla="*/ 32 w 52"/>
                  <a:gd name="T35" fmla="*/ 6 h 49"/>
                  <a:gd name="T36" fmla="*/ 30 w 52"/>
                  <a:gd name="T37" fmla="*/ 11 h 49"/>
                  <a:gd name="T38" fmla="*/ 28 w 52"/>
                  <a:gd name="T39" fmla="*/ 12 h 49"/>
                  <a:gd name="T40" fmla="*/ 28 w 52"/>
                  <a:gd name="T41" fmla="*/ 14 h 49"/>
                  <a:gd name="T42" fmla="*/ 27 w 52"/>
                  <a:gd name="T43" fmla="*/ 15 h 49"/>
                  <a:gd name="T44" fmla="*/ 26 w 52"/>
                  <a:gd name="T45" fmla="*/ 19 h 49"/>
                  <a:gd name="T46" fmla="*/ 20 w 52"/>
                  <a:gd name="T47" fmla="*/ 21 h 49"/>
                  <a:gd name="T48" fmla="*/ 17 w 52"/>
                  <a:gd name="T49" fmla="*/ 23 h 49"/>
                  <a:gd name="T50" fmla="*/ 14 w 52"/>
                  <a:gd name="T51" fmla="*/ 28 h 49"/>
                  <a:gd name="T52" fmla="*/ 8 w 52"/>
                  <a:gd name="T53" fmla="*/ 28 h 49"/>
                  <a:gd name="T54" fmla="*/ 4 w 52"/>
                  <a:gd name="T55" fmla="*/ 27 h 49"/>
                  <a:gd name="T56" fmla="*/ 0 w 52"/>
                  <a:gd name="T57" fmla="*/ 27 h 49"/>
                  <a:gd name="T58" fmla="*/ 1 w 52"/>
                  <a:gd name="T59" fmla="*/ 29 h 49"/>
                  <a:gd name="T60" fmla="*/ 5 w 52"/>
                  <a:gd name="T61" fmla="*/ 33 h 49"/>
                  <a:gd name="T62" fmla="*/ 6 w 52"/>
                  <a:gd name="T63" fmla="*/ 35 h 49"/>
                  <a:gd name="T64" fmla="*/ 7 w 52"/>
                  <a:gd name="T65" fmla="*/ 38 h 49"/>
                  <a:gd name="T66" fmla="*/ 2 w 52"/>
                  <a:gd name="T67" fmla="*/ 40 h 49"/>
                  <a:gd name="T68" fmla="*/ 2 w 52"/>
                  <a:gd name="T69" fmla="*/ 44 h 49"/>
                  <a:gd name="T70" fmla="*/ 7 w 52"/>
                  <a:gd name="T71" fmla="*/ 43 h 49"/>
                  <a:gd name="T72" fmla="*/ 18 w 52"/>
                  <a:gd name="T73" fmla="*/ 43 h 49"/>
                  <a:gd name="T74" fmla="*/ 22 w 52"/>
                  <a:gd name="T75" fmla="*/ 49 h 49"/>
                  <a:gd name="T76" fmla="*/ 24 w 52"/>
                  <a:gd name="T77" fmla="*/ 48 h 49"/>
                  <a:gd name="T78" fmla="*/ 28 w 52"/>
                  <a:gd name="T79" fmla="*/ 47 h 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2"/>
                  <a:gd name="T121" fmla="*/ 0 h 49"/>
                  <a:gd name="T122" fmla="*/ 52 w 52"/>
                  <a:gd name="T123" fmla="*/ 49 h 4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2" h="49">
                    <a:moveTo>
                      <a:pt x="28" y="47"/>
                    </a:moveTo>
                    <a:cubicBezTo>
                      <a:pt x="32" y="45"/>
                      <a:pt x="32" y="45"/>
                      <a:pt x="32" y="45"/>
                    </a:cubicBezTo>
                    <a:cubicBezTo>
                      <a:pt x="29" y="41"/>
                      <a:pt x="29" y="41"/>
                      <a:pt x="29" y="41"/>
                    </a:cubicBezTo>
                    <a:cubicBezTo>
                      <a:pt x="27" y="37"/>
                      <a:pt x="27" y="37"/>
                      <a:pt x="27" y="37"/>
                    </a:cubicBezTo>
                    <a:cubicBezTo>
                      <a:pt x="30" y="34"/>
                      <a:pt x="30" y="34"/>
                      <a:pt x="30" y="34"/>
                    </a:cubicBezTo>
                    <a:cubicBezTo>
                      <a:pt x="34" y="34"/>
                      <a:pt x="34" y="34"/>
                      <a:pt x="34" y="34"/>
                    </a:cubicBezTo>
                    <a:cubicBezTo>
                      <a:pt x="40" y="25"/>
                      <a:pt x="40" y="25"/>
                      <a:pt x="40" y="25"/>
                    </a:cubicBezTo>
                    <a:cubicBezTo>
                      <a:pt x="42" y="21"/>
                      <a:pt x="42" y="21"/>
                      <a:pt x="42" y="21"/>
                    </a:cubicBezTo>
                    <a:cubicBezTo>
                      <a:pt x="44" y="16"/>
                      <a:pt x="44" y="16"/>
                      <a:pt x="44" y="16"/>
                    </a:cubicBezTo>
                    <a:cubicBezTo>
                      <a:pt x="41" y="14"/>
                      <a:pt x="41" y="14"/>
                      <a:pt x="41" y="14"/>
                    </a:cubicBezTo>
                    <a:cubicBezTo>
                      <a:pt x="41" y="9"/>
                      <a:pt x="41" y="9"/>
                      <a:pt x="41" y="9"/>
                    </a:cubicBezTo>
                    <a:cubicBezTo>
                      <a:pt x="52" y="7"/>
                      <a:pt x="52" y="7"/>
                      <a:pt x="52" y="7"/>
                    </a:cubicBezTo>
                    <a:cubicBezTo>
                      <a:pt x="51" y="6"/>
                      <a:pt x="51" y="6"/>
                      <a:pt x="51" y="6"/>
                    </a:cubicBezTo>
                    <a:cubicBezTo>
                      <a:pt x="47" y="1"/>
                      <a:pt x="47" y="1"/>
                      <a:pt x="47" y="1"/>
                    </a:cubicBezTo>
                    <a:cubicBezTo>
                      <a:pt x="44" y="0"/>
                      <a:pt x="44" y="0"/>
                      <a:pt x="44" y="0"/>
                    </a:cubicBezTo>
                    <a:cubicBezTo>
                      <a:pt x="37" y="1"/>
                      <a:pt x="37" y="1"/>
                      <a:pt x="37" y="1"/>
                    </a:cubicBezTo>
                    <a:cubicBezTo>
                      <a:pt x="32" y="3"/>
                      <a:pt x="32" y="3"/>
                      <a:pt x="32" y="3"/>
                    </a:cubicBezTo>
                    <a:cubicBezTo>
                      <a:pt x="32" y="6"/>
                      <a:pt x="32" y="6"/>
                      <a:pt x="32" y="6"/>
                    </a:cubicBezTo>
                    <a:cubicBezTo>
                      <a:pt x="32" y="6"/>
                      <a:pt x="31" y="11"/>
                      <a:pt x="30" y="11"/>
                    </a:cubicBezTo>
                    <a:cubicBezTo>
                      <a:pt x="30" y="11"/>
                      <a:pt x="28" y="12"/>
                      <a:pt x="28" y="12"/>
                    </a:cubicBezTo>
                    <a:cubicBezTo>
                      <a:pt x="28" y="14"/>
                      <a:pt x="28" y="14"/>
                      <a:pt x="28" y="14"/>
                    </a:cubicBezTo>
                    <a:cubicBezTo>
                      <a:pt x="27" y="15"/>
                      <a:pt x="27" y="15"/>
                      <a:pt x="27" y="15"/>
                    </a:cubicBezTo>
                    <a:cubicBezTo>
                      <a:pt x="26" y="19"/>
                      <a:pt x="26" y="19"/>
                      <a:pt x="26" y="19"/>
                    </a:cubicBezTo>
                    <a:cubicBezTo>
                      <a:pt x="26" y="19"/>
                      <a:pt x="21" y="21"/>
                      <a:pt x="20" y="21"/>
                    </a:cubicBezTo>
                    <a:cubicBezTo>
                      <a:pt x="20" y="21"/>
                      <a:pt x="17" y="23"/>
                      <a:pt x="17" y="23"/>
                    </a:cubicBezTo>
                    <a:cubicBezTo>
                      <a:pt x="14" y="28"/>
                      <a:pt x="14" y="28"/>
                      <a:pt x="14" y="28"/>
                    </a:cubicBezTo>
                    <a:cubicBezTo>
                      <a:pt x="14" y="28"/>
                      <a:pt x="9" y="28"/>
                      <a:pt x="8" y="28"/>
                    </a:cubicBezTo>
                    <a:cubicBezTo>
                      <a:pt x="7" y="28"/>
                      <a:pt x="4" y="27"/>
                      <a:pt x="4" y="27"/>
                    </a:cubicBezTo>
                    <a:cubicBezTo>
                      <a:pt x="0" y="27"/>
                      <a:pt x="0" y="27"/>
                      <a:pt x="0" y="27"/>
                    </a:cubicBezTo>
                    <a:cubicBezTo>
                      <a:pt x="1" y="29"/>
                      <a:pt x="1" y="29"/>
                      <a:pt x="1" y="29"/>
                    </a:cubicBezTo>
                    <a:cubicBezTo>
                      <a:pt x="5" y="33"/>
                      <a:pt x="5" y="33"/>
                      <a:pt x="5" y="33"/>
                    </a:cubicBezTo>
                    <a:cubicBezTo>
                      <a:pt x="6" y="35"/>
                      <a:pt x="6" y="35"/>
                      <a:pt x="6" y="35"/>
                    </a:cubicBezTo>
                    <a:cubicBezTo>
                      <a:pt x="7" y="38"/>
                      <a:pt x="7" y="38"/>
                      <a:pt x="7" y="38"/>
                    </a:cubicBezTo>
                    <a:cubicBezTo>
                      <a:pt x="2" y="40"/>
                      <a:pt x="2" y="40"/>
                      <a:pt x="2" y="40"/>
                    </a:cubicBezTo>
                    <a:cubicBezTo>
                      <a:pt x="2" y="44"/>
                      <a:pt x="2" y="44"/>
                      <a:pt x="2" y="44"/>
                    </a:cubicBezTo>
                    <a:cubicBezTo>
                      <a:pt x="7" y="43"/>
                      <a:pt x="7" y="43"/>
                      <a:pt x="7" y="43"/>
                    </a:cubicBezTo>
                    <a:cubicBezTo>
                      <a:pt x="18" y="43"/>
                      <a:pt x="18" y="43"/>
                      <a:pt x="18" y="43"/>
                    </a:cubicBezTo>
                    <a:cubicBezTo>
                      <a:pt x="22" y="49"/>
                      <a:pt x="22" y="49"/>
                      <a:pt x="22" y="49"/>
                    </a:cubicBezTo>
                    <a:cubicBezTo>
                      <a:pt x="24" y="48"/>
                      <a:pt x="24" y="48"/>
                      <a:pt x="24" y="48"/>
                    </a:cubicBezTo>
                    <a:lnTo>
                      <a:pt x="28" y="4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5" name="Freeform 296">
                <a:extLst>
                  <a:ext uri="{FF2B5EF4-FFF2-40B4-BE49-F238E27FC236}">
                    <a16:creationId xmlns:a16="http://schemas.microsoft.com/office/drawing/2014/main" id="{30A82BE8-B5CD-0AA0-CE1C-37D7113013BE}"/>
                  </a:ext>
                </a:extLst>
              </p:cNvPr>
              <p:cNvSpPr>
                <a:spLocks/>
              </p:cNvSpPr>
              <p:nvPr/>
            </p:nvSpPr>
            <p:spPr bwMode="auto">
              <a:xfrm>
                <a:off x="8966074" y="3985756"/>
                <a:ext cx="654050" cy="749300"/>
              </a:xfrm>
              <a:custGeom>
                <a:avLst/>
                <a:gdLst>
                  <a:gd name="T0" fmla="*/ 511 w 553"/>
                  <a:gd name="T1" fmla="*/ 234 h 571"/>
                  <a:gd name="T2" fmla="*/ 547 w 553"/>
                  <a:gd name="T3" fmla="*/ 180 h 571"/>
                  <a:gd name="T4" fmla="*/ 553 w 553"/>
                  <a:gd name="T5" fmla="*/ 168 h 571"/>
                  <a:gd name="T6" fmla="*/ 499 w 553"/>
                  <a:gd name="T7" fmla="*/ 150 h 571"/>
                  <a:gd name="T8" fmla="*/ 456 w 553"/>
                  <a:gd name="T9" fmla="*/ 192 h 571"/>
                  <a:gd name="T10" fmla="*/ 408 w 553"/>
                  <a:gd name="T11" fmla="*/ 192 h 571"/>
                  <a:gd name="T12" fmla="*/ 378 w 553"/>
                  <a:gd name="T13" fmla="*/ 180 h 571"/>
                  <a:gd name="T14" fmla="*/ 354 w 553"/>
                  <a:gd name="T15" fmla="*/ 198 h 571"/>
                  <a:gd name="T16" fmla="*/ 288 w 553"/>
                  <a:gd name="T17" fmla="*/ 186 h 571"/>
                  <a:gd name="T18" fmla="*/ 246 w 553"/>
                  <a:gd name="T19" fmla="*/ 120 h 571"/>
                  <a:gd name="T20" fmla="*/ 204 w 553"/>
                  <a:gd name="T21" fmla="*/ 84 h 571"/>
                  <a:gd name="T22" fmla="*/ 210 w 553"/>
                  <a:gd name="T23" fmla="*/ 48 h 571"/>
                  <a:gd name="T24" fmla="*/ 228 w 553"/>
                  <a:gd name="T25" fmla="*/ 0 h 571"/>
                  <a:gd name="T26" fmla="*/ 168 w 553"/>
                  <a:gd name="T27" fmla="*/ 0 h 571"/>
                  <a:gd name="T28" fmla="*/ 180 w 553"/>
                  <a:gd name="T29" fmla="*/ 12 h 571"/>
                  <a:gd name="T30" fmla="*/ 114 w 553"/>
                  <a:gd name="T31" fmla="*/ 54 h 571"/>
                  <a:gd name="T32" fmla="*/ 120 w 553"/>
                  <a:gd name="T33" fmla="*/ 96 h 571"/>
                  <a:gd name="T34" fmla="*/ 72 w 553"/>
                  <a:gd name="T35" fmla="*/ 174 h 571"/>
                  <a:gd name="T36" fmla="*/ 30 w 553"/>
                  <a:gd name="T37" fmla="*/ 192 h 571"/>
                  <a:gd name="T38" fmla="*/ 60 w 553"/>
                  <a:gd name="T39" fmla="*/ 240 h 571"/>
                  <a:gd name="T40" fmla="*/ 12 w 553"/>
                  <a:gd name="T41" fmla="*/ 258 h 571"/>
                  <a:gd name="T42" fmla="*/ 0 w 553"/>
                  <a:gd name="T43" fmla="*/ 264 h 571"/>
                  <a:gd name="T44" fmla="*/ 42 w 553"/>
                  <a:gd name="T45" fmla="*/ 318 h 571"/>
                  <a:gd name="T46" fmla="*/ 90 w 553"/>
                  <a:gd name="T47" fmla="*/ 408 h 571"/>
                  <a:gd name="T48" fmla="*/ 138 w 553"/>
                  <a:gd name="T49" fmla="*/ 511 h 571"/>
                  <a:gd name="T50" fmla="*/ 174 w 553"/>
                  <a:gd name="T51" fmla="*/ 571 h 571"/>
                  <a:gd name="T52" fmla="*/ 216 w 553"/>
                  <a:gd name="T53" fmla="*/ 523 h 571"/>
                  <a:gd name="T54" fmla="*/ 228 w 553"/>
                  <a:gd name="T55" fmla="*/ 457 h 571"/>
                  <a:gd name="T56" fmla="*/ 276 w 553"/>
                  <a:gd name="T57" fmla="*/ 384 h 571"/>
                  <a:gd name="T58" fmla="*/ 342 w 553"/>
                  <a:gd name="T59" fmla="*/ 330 h 571"/>
                  <a:gd name="T60" fmla="*/ 390 w 553"/>
                  <a:gd name="T61" fmla="*/ 294 h 571"/>
                  <a:gd name="T62" fmla="*/ 372 w 553"/>
                  <a:gd name="T63" fmla="*/ 234 h 571"/>
                  <a:gd name="T64" fmla="*/ 384 w 553"/>
                  <a:gd name="T65" fmla="*/ 216 h 571"/>
                  <a:gd name="T66" fmla="*/ 420 w 553"/>
                  <a:gd name="T67" fmla="*/ 228 h 571"/>
                  <a:gd name="T68" fmla="*/ 450 w 553"/>
                  <a:gd name="T69" fmla="*/ 246 h 571"/>
                  <a:gd name="T70" fmla="*/ 462 w 553"/>
                  <a:gd name="T71" fmla="*/ 264 h 571"/>
                  <a:gd name="T72" fmla="*/ 462 w 553"/>
                  <a:gd name="T73" fmla="*/ 306 h 571"/>
                  <a:gd name="T74" fmla="*/ 493 w 553"/>
                  <a:gd name="T75" fmla="*/ 252 h 57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53"/>
                  <a:gd name="T115" fmla="*/ 0 h 571"/>
                  <a:gd name="T116" fmla="*/ 553 w 553"/>
                  <a:gd name="T117" fmla="*/ 571 h 57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53" h="571">
                    <a:moveTo>
                      <a:pt x="493" y="252"/>
                    </a:moveTo>
                    <a:lnTo>
                      <a:pt x="511" y="234"/>
                    </a:lnTo>
                    <a:lnTo>
                      <a:pt x="523" y="198"/>
                    </a:lnTo>
                    <a:lnTo>
                      <a:pt x="547" y="180"/>
                    </a:lnTo>
                    <a:lnTo>
                      <a:pt x="553" y="168"/>
                    </a:lnTo>
                    <a:lnTo>
                      <a:pt x="529" y="150"/>
                    </a:lnTo>
                    <a:lnTo>
                      <a:pt x="499" y="150"/>
                    </a:lnTo>
                    <a:lnTo>
                      <a:pt x="474" y="168"/>
                    </a:lnTo>
                    <a:lnTo>
                      <a:pt x="456" y="192"/>
                    </a:lnTo>
                    <a:lnTo>
                      <a:pt x="432" y="192"/>
                    </a:lnTo>
                    <a:lnTo>
                      <a:pt x="408" y="192"/>
                    </a:lnTo>
                    <a:lnTo>
                      <a:pt x="390" y="180"/>
                    </a:lnTo>
                    <a:lnTo>
                      <a:pt x="378" y="180"/>
                    </a:lnTo>
                    <a:lnTo>
                      <a:pt x="366" y="198"/>
                    </a:lnTo>
                    <a:lnTo>
                      <a:pt x="354" y="198"/>
                    </a:lnTo>
                    <a:lnTo>
                      <a:pt x="330" y="192"/>
                    </a:lnTo>
                    <a:lnTo>
                      <a:pt x="288" y="186"/>
                    </a:lnTo>
                    <a:lnTo>
                      <a:pt x="228" y="156"/>
                    </a:lnTo>
                    <a:lnTo>
                      <a:pt x="246" y="120"/>
                    </a:lnTo>
                    <a:lnTo>
                      <a:pt x="216" y="108"/>
                    </a:lnTo>
                    <a:lnTo>
                      <a:pt x="204" y="84"/>
                    </a:lnTo>
                    <a:lnTo>
                      <a:pt x="216" y="66"/>
                    </a:lnTo>
                    <a:lnTo>
                      <a:pt x="210" y="48"/>
                    </a:lnTo>
                    <a:lnTo>
                      <a:pt x="234" y="12"/>
                    </a:lnTo>
                    <a:lnTo>
                      <a:pt x="228" y="0"/>
                    </a:lnTo>
                    <a:lnTo>
                      <a:pt x="192" y="0"/>
                    </a:lnTo>
                    <a:lnTo>
                      <a:pt x="168" y="0"/>
                    </a:lnTo>
                    <a:lnTo>
                      <a:pt x="174" y="6"/>
                    </a:lnTo>
                    <a:lnTo>
                      <a:pt x="180" y="12"/>
                    </a:lnTo>
                    <a:lnTo>
                      <a:pt x="114" y="24"/>
                    </a:lnTo>
                    <a:lnTo>
                      <a:pt x="114" y="54"/>
                    </a:lnTo>
                    <a:lnTo>
                      <a:pt x="132" y="66"/>
                    </a:lnTo>
                    <a:lnTo>
                      <a:pt x="120" y="96"/>
                    </a:lnTo>
                    <a:lnTo>
                      <a:pt x="108" y="120"/>
                    </a:lnTo>
                    <a:lnTo>
                      <a:pt x="72" y="174"/>
                    </a:lnTo>
                    <a:lnTo>
                      <a:pt x="48" y="174"/>
                    </a:lnTo>
                    <a:lnTo>
                      <a:pt x="30" y="192"/>
                    </a:lnTo>
                    <a:lnTo>
                      <a:pt x="42" y="216"/>
                    </a:lnTo>
                    <a:lnTo>
                      <a:pt x="60" y="240"/>
                    </a:lnTo>
                    <a:lnTo>
                      <a:pt x="36" y="252"/>
                    </a:lnTo>
                    <a:lnTo>
                      <a:pt x="12" y="258"/>
                    </a:lnTo>
                    <a:lnTo>
                      <a:pt x="0" y="264"/>
                    </a:lnTo>
                    <a:lnTo>
                      <a:pt x="24" y="294"/>
                    </a:lnTo>
                    <a:lnTo>
                      <a:pt x="42" y="318"/>
                    </a:lnTo>
                    <a:lnTo>
                      <a:pt x="78" y="294"/>
                    </a:lnTo>
                    <a:lnTo>
                      <a:pt x="90" y="408"/>
                    </a:lnTo>
                    <a:lnTo>
                      <a:pt x="108" y="457"/>
                    </a:lnTo>
                    <a:lnTo>
                      <a:pt x="138" y="511"/>
                    </a:lnTo>
                    <a:lnTo>
                      <a:pt x="156" y="541"/>
                    </a:lnTo>
                    <a:lnTo>
                      <a:pt x="174" y="571"/>
                    </a:lnTo>
                    <a:lnTo>
                      <a:pt x="192" y="553"/>
                    </a:lnTo>
                    <a:lnTo>
                      <a:pt x="216" y="523"/>
                    </a:lnTo>
                    <a:lnTo>
                      <a:pt x="222" y="499"/>
                    </a:lnTo>
                    <a:lnTo>
                      <a:pt x="228" y="457"/>
                    </a:lnTo>
                    <a:lnTo>
                      <a:pt x="234" y="420"/>
                    </a:lnTo>
                    <a:lnTo>
                      <a:pt x="276" y="384"/>
                    </a:lnTo>
                    <a:lnTo>
                      <a:pt x="318" y="354"/>
                    </a:lnTo>
                    <a:lnTo>
                      <a:pt x="342" y="330"/>
                    </a:lnTo>
                    <a:lnTo>
                      <a:pt x="360" y="300"/>
                    </a:lnTo>
                    <a:lnTo>
                      <a:pt x="390" y="294"/>
                    </a:lnTo>
                    <a:lnTo>
                      <a:pt x="378" y="246"/>
                    </a:lnTo>
                    <a:lnTo>
                      <a:pt x="372" y="234"/>
                    </a:lnTo>
                    <a:lnTo>
                      <a:pt x="378" y="228"/>
                    </a:lnTo>
                    <a:lnTo>
                      <a:pt x="384" y="216"/>
                    </a:lnTo>
                    <a:lnTo>
                      <a:pt x="402" y="216"/>
                    </a:lnTo>
                    <a:lnTo>
                      <a:pt x="420" y="228"/>
                    </a:lnTo>
                    <a:lnTo>
                      <a:pt x="456" y="234"/>
                    </a:lnTo>
                    <a:lnTo>
                      <a:pt x="450" y="246"/>
                    </a:lnTo>
                    <a:lnTo>
                      <a:pt x="444" y="258"/>
                    </a:lnTo>
                    <a:lnTo>
                      <a:pt x="462" y="264"/>
                    </a:lnTo>
                    <a:lnTo>
                      <a:pt x="456" y="288"/>
                    </a:lnTo>
                    <a:lnTo>
                      <a:pt x="462" y="306"/>
                    </a:lnTo>
                    <a:lnTo>
                      <a:pt x="474" y="282"/>
                    </a:lnTo>
                    <a:lnTo>
                      <a:pt x="493" y="25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6" name="Freeform 297">
                <a:extLst>
                  <a:ext uri="{FF2B5EF4-FFF2-40B4-BE49-F238E27FC236}">
                    <a16:creationId xmlns:a16="http://schemas.microsoft.com/office/drawing/2014/main" id="{832C9F70-D8A6-D91B-F88C-8B34DA275084}"/>
                  </a:ext>
                </a:extLst>
              </p:cNvPr>
              <p:cNvSpPr>
                <a:spLocks/>
              </p:cNvSpPr>
              <p:nvPr/>
            </p:nvSpPr>
            <p:spPr bwMode="auto">
              <a:xfrm>
                <a:off x="8799387" y="3901618"/>
                <a:ext cx="325437" cy="266700"/>
              </a:xfrm>
              <a:custGeom>
                <a:avLst/>
                <a:gdLst>
                  <a:gd name="T0" fmla="*/ 42 w 46"/>
                  <a:gd name="T1" fmla="*/ 3 h 34"/>
                  <a:gd name="T2" fmla="*/ 38 w 46"/>
                  <a:gd name="T3" fmla="*/ 4 h 34"/>
                  <a:gd name="T4" fmla="*/ 35 w 46"/>
                  <a:gd name="T5" fmla="*/ 4 h 34"/>
                  <a:gd name="T6" fmla="*/ 34 w 46"/>
                  <a:gd name="T7" fmla="*/ 1 h 34"/>
                  <a:gd name="T8" fmla="*/ 33 w 46"/>
                  <a:gd name="T9" fmla="*/ 0 h 34"/>
                  <a:gd name="T10" fmla="*/ 30 w 46"/>
                  <a:gd name="T11" fmla="*/ 3 h 34"/>
                  <a:gd name="T12" fmla="*/ 28 w 46"/>
                  <a:gd name="T13" fmla="*/ 5 h 34"/>
                  <a:gd name="T14" fmla="*/ 24 w 46"/>
                  <a:gd name="T15" fmla="*/ 6 h 34"/>
                  <a:gd name="T16" fmla="*/ 22 w 46"/>
                  <a:gd name="T17" fmla="*/ 4 h 34"/>
                  <a:gd name="T18" fmla="*/ 19 w 46"/>
                  <a:gd name="T19" fmla="*/ 4 h 34"/>
                  <a:gd name="T20" fmla="*/ 15 w 46"/>
                  <a:gd name="T21" fmla="*/ 3 h 34"/>
                  <a:gd name="T22" fmla="*/ 14 w 46"/>
                  <a:gd name="T23" fmla="*/ 8 h 34"/>
                  <a:gd name="T24" fmla="*/ 9 w 46"/>
                  <a:gd name="T25" fmla="*/ 10 h 34"/>
                  <a:gd name="T26" fmla="*/ 7 w 46"/>
                  <a:gd name="T27" fmla="*/ 12 h 34"/>
                  <a:gd name="T28" fmla="*/ 4 w 46"/>
                  <a:gd name="T29" fmla="*/ 11 h 34"/>
                  <a:gd name="T30" fmla="*/ 2 w 46"/>
                  <a:gd name="T31" fmla="*/ 10 h 34"/>
                  <a:gd name="T32" fmla="*/ 1 w 46"/>
                  <a:gd name="T33" fmla="*/ 16 h 34"/>
                  <a:gd name="T34" fmla="*/ 0 w 46"/>
                  <a:gd name="T35" fmla="*/ 20 h 34"/>
                  <a:gd name="T36" fmla="*/ 0 w 46"/>
                  <a:gd name="T37" fmla="*/ 25 h 34"/>
                  <a:gd name="T38" fmla="*/ 4 w 46"/>
                  <a:gd name="T39" fmla="*/ 27 h 34"/>
                  <a:gd name="T40" fmla="*/ 2 w 46"/>
                  <a:gd name="T41" fmla="*/ 33 h 34"/>
                  <a:gd name="T42" fmla="*/ 2 w 46"/>
                  <a:gd name="T43" fmla="*/ 33 h 34"/>
                  <a:gd name="T44" fmla="*/ 6 w 46"/>
                  <a:gd name="T45" fmla="*/ 33 h 34"/>
                  <a:gd name="T46" fmla="*/ 10 w 46"/>
                  <a:gd name="T47" fmla="*/ 34 h 34"/>
                  <a:gd name="T48" fmla="*/ 16 w 46"/>
                  <a:gd name="T49" fmla="*/ 34 h 34"/>
                  <a:gd name="T50" fmla="*/ 19 w 46"/>
                  <a:gd name="T51" fmla="*/ 29 h 34"/>
                  <a:gd name="T52" fmla="*/ 22 w 46"/>
                  <a:gd name="T53" fmla="*/ 27 h 34"/>
                  <a:gd name="T54" fmla="*/ 28 w 46"/>
                  <a:gd name="T55" fmla="*/ 25 h 34"/>
                  <a:gd name="T56" fmla="*/ 29 w 46"/>
                  <a:gd name="T57" fmla="*/ 21 h 34"/>
                  <a:gd name="T58" fmla="*/ 30 w 46"/>
                  <a:gd name="T59" fmla="*/ 20 h 34"/>
                  <a:gd name="T60" fmla="*/ 30 w 46"/>
                  <a:gd name="T61" fmla="*/ 18 h 34"/>
                  <a:gd name="T62" fmla="*/ 32 w 46"/>
                  <a:gd name="T63" fmla="*/ 17 h 34"/>
                  <a:gd name="T64" fmla="*/ 34 w 46"/>
                  <a:gd name="T65" fmla="*/ 12 h 34"/>
                  <a:gd name="T66" fmla="*/ 34 w 46"/>
                  <a:gd name="T67" fmla="*/ 9 h 34"/>
                  <a:gd name="T68" fmla="*/ 39 w 46"/>
                  <a:gd name="T69" fmla="*/ 7 h 34"/>
                  <a:gd name="T70" fmla="*/ 46 w 46"/>
                  <a:gd name="T71" fmla="*/ 6 h 34"/>
                  <a:gd name="T72" fmla="*/ 44 w 46"/>
                  <a:gd name="T73" fmla="*/ 3 h 34"/>
                  <a:gd name="T74" fmla="*/ 42 w 46"/>
                  <a:gd name="T75" fmla="*/ 3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
                  <a:gd name="T115" fmla="*/ 0 h 34"/>
                  <a:gd name="T116" fmla="*/ 46 w 46"/>
                  <a:gd name="T117" fmla="*/ 34 h 3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 h="34">
                    <a:moveTo>
                      <a:pt x="42" y="3"/>
                    </a:moveTo>
                    <a:cubicBezTo>
                      <a:pt x="38" y="4"/>
                      <a:pt x="38" y="4"/>
                      <a:pt x="38" y="4"/>
                    </a:cubicBezTo>
                    <a:cubicBezTo>
                      <a:pt x="35" y="4"/>
                      <a:pt x="35" y="4"/>
                      <a:pt x="35" y="4"/>
                    </a:cubicBezTo>
                    <a:cubicBezTo>
                      <a:pt x="34" y="1"/>
                      <a:pt x="34" y="1"/>
                      <a:pt x="34" y="1"/>
                    </a:cubicBezTo>
                    <a:cubicBezTo>
                      <a:pt x="33" y="0"/>
                      <a:pt x="33" y="0"/>
                      <a:pt x="33" y="0"/>
                    </a:cubicBezTo>
                    <a:cubicBezTo>
                      <a:pt x="30" y="3"/>
                      <a:pt x="30" y="3"/>
                      <a:pt x="30" y="3"/>
                    </a:cubicBezTo>
                    <a:cubicBezTo>
                      <a:pt x="28" y="5"/>
                      <a:pt x="28" y="5"/>
                      <a:pt x="28" y="5"/>
                    </a:cubicBezTo>
                    <a:cubicBezTo>
                      <a:pt x="24" y="6"/>
                      <a:pt x="24" y="6"/>
                      <a:pt x="24" y="6"/>
                    </a:cubicBezTo>
                    <a:cubicBezTo>
                      <a:pt x="22" y="4"/>
                      <a:pt x="22" y="4"/>
                      <a:pt x="22" y="4"/>
                    </a:cubicBezTo>
                    <a:cubicBezTo>
                      <a:pt x="19" y="4"/>
                      <a:pt x="19" y="4"/>
                      <a:pt x="19" y="4"/>
                    </a:cubicBezTo>
                    <a:cubicBezTo>
                      <a:pt x="15" y="3"/>
                      <a:pt x="15" y="3"/>
                      <a:pt x="15" y="3"/>
                    </a:cubicBezTo>
                    <a:cubicBezTo>
                      <a:pt x="14" y="8"/>
                      <a:pt x="14" y="8"/>
                      <a:pt x="14" y="8"/>
                    </a:cubicBezTo>
                    <a:cubicBezTo>
                      <a:pt x="9" y="10"/>
                      <a:pt x="9" y="10"/>
                      <a:pt x="9" y="10"/>
                    </a:cubicBezTo>
                    <a:cubicBezTo>
                      <a:pt x="7" y="12"/>
                      <a:pt x="7" y="12"/>
                      <a:pt x="7" y="12"/>
                    </a:cubicBezTo>
                    <a:cubicBezTo>
                      <a:pt x="4" y="11"/>
                      <a:pt x="4" y="11"/>
                      <a:pt x="4" y="11"/>
                    </a:cubicBezTo>
                    <a:cubicBezTo>
                      <a:pt x="2" y="10"/>
                      <a:pt x="2" y="10"/>
                      <a:pt x="2" y="10"/>
                    </a:cubicBezTo>
                    <a:cubicBezTo>
                      <a:pt x="1" y="16"/>
                      <a:pt x="1" y="16"/>
                      <a:pt x="1" y="16"/>
                    </a:cubicBezTo>
                    <a:cubicBezTo>
                      <a:pt x="0" y="20"/>
                      <a:pt x="0" y="20"/>
                      <a:pt x="0" y="20"/>
                    </a:cubicBezTo>
                    <a:cubicBezTo>
                      <a:pt x="0" y="25"/>
                      <a:pt x="0" y="25"/>
                      <a:pt x="0" y="25"/>
                    </a:cubicBezTo>
                    <a:cubicBezTo>
                      <a:pt x="4" y="27"/>
                      <a:pt x="4" y="27"/>
                      <a:pt x="4" y="27"/>
                    </a:cubicBezTo>
                    <a:cubicBezTo>
                      <a:pt x="2" y="33"/>
                      <a:pt x="2" y="33"/>
                      <a:pt x="2" y="33"/>
                    </a:cubicBezTo>
                    <a:cubicBezTo>
                      <a:pt x="2" y="33"/>
                      <a:pt x="2" y="33"/>
                      <a:pt x="2" y="33"/>
                    </a:cubicBezTo>
                    <a:cubicBezTo>
                      <a:pt x="6" y="33"/>
                      <a:pt x="6" y="33"/>
                      <a:pt x="6" y="33"/>
                    </a:cubicBezTo>
                    <a:cubicBezTo>
                      <a:pt x="6" y="33"/>
                      <a:pt x="9" y="34"/>
                      <a:pt x="10" y="34"/>
                    </a:cubicBezTo>
                    <a:cubicBezTo>
                      <a:pt x="11" y="34"/>
                      <a:pt x="16" y="34"/>
                      <a:pt x="16" y="34"/>
                    </a:cubicBezTo>
                    <a:cubicBezTo>
                      <a:pt x="19" y="29"/>
                      <a:pt x="19" y="29"/>
                      <a:pt x="19" y="29"/>
                    </a:cubicBezTo>
                    <a:cubicBezTo>
                      <a:pt x="19" y="29"/>
                      <a:pt x="22" y="27"/>
                      <a:pt x="22" y="27"/>
                    </a:cubicBezTo>
                    <a:cubicBezTo>
                      <a:pt x="23" y="27"/>
                      <a:pt x="28" y="25"/>
                      <a:pt x="28" y="25"/>
                    </a:cubicBezTo>
                    <a:cubicBezTo>
                      <a:pt x="29" y="21"/>
                      <a:pt x="29" y="21"/>
                      <a:pt x="29" y="21"/>
                    </a:cubicBezTo>
                    <a:cubicBezTo>
                      <a:pt x="30" y="20"/>
                      <a:pt x="30" y="20"/>
                      <a:pt x="30" y="20"/>
                    </a:cubicBezTo>
                    <a:cubicBezTo>
                      <a:pt x="30" y="18"/>
                      <a:pt x="30" y="18"/>
                      <a:pt x="30" y="18"/>
                    </a:cubicBezTo>
                    <a:cubicBezTo>
                      <a:pt x="30" y="18"/>
                      <a:pt x="32" y="17"/>
                      <a:pt x="32" y="17"/>
                    </a:cubicBezTo>
                    <a:cubicBezTo>
                      <a:pt x="33" y="17"/>
                      <a:pt x="34" y="12"/>
                      <a:pt x="34" y="12"/>
                    </a:cubicBezTo>
                    <a:cubicBezTo>
                      <a:pt x="34" y="9"/>
                      <a:pt x="34" y="9"/>
                      <a:pt x="34" y="9"/>
                    </a:cubicBezTo>
                    <a:cubicBezTo>
                      <a:pt x="39" y="7"/>
                      <a:pt x="39" y="7"/>
                      <a:pt x="39" y="7"/>
                    </a:cubicBezTo>
                    <a:cubicBezTo>
                      <a:pt x="46" y="6"/>
                      <a:pt x="46" y="6"/>
                      <a:pt x="46" y="6"/>
                    </a:cubicBezTo>
                    <a:cubicBezTo>
                      <a:pt x="44" y="3"/>
                      <a:pt x="44" y="3"/>
                      <a:pt x="44" y="3"/>
                    </a:cubicBezTo>
                    <a:lnTo>
                      <a:pt x="42" y="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7" name="Freeform 301">
                <a:extLst>
                  <a:ext uri="{FF2B5EF4-FFF2-40B4-BE49-F238E27FC236}">
                    <a16:creationId xmlns:a16="http://schemas.microsoft.com/office/drawing/2014/main" id="{08FB73C0-0EF0-ACDD-FDFB-ECD5E616C71F}"/>
                  </a:ext>
                </a:extLst>
              </p:cNvPr>
              <p:cNvSpPr>
                <a:spLocks/>
              </p:cNvSpPr>
              <p:nvPr/>
            </p:nvSpPr>
            <p:spPr bwMode="auto">
              <a:xfrm>
                <a:off x="7959599" y="3239631"/>
                <a:ext cx="211138" cy="212725"/>
              </a:xfrm>
              <a:custGeom>
                <a:avLst/>
                <a:gdLst>
                  <a:gd name="T0" fmla="*/ 30 w 30"/>
                  <a:gd name="T1" fmla="*/ 14 h 27"/>
                  <a:gd name="T2" fmla="*/ 27 w 30"/>
                  <a:gd name="T3" fmla="*/ 11 h 27"/>
                  <a:gd name="T4" fmla="*/ 23 w 30"/>
                  <a:gd name="T5" fmla="*/ 3 h 27"/>
                  <a:gd name="T6" fmla="*/ 20 w 30"/>
                  <a:gd name="T7" fmla="*/ 2 h 27"/>
                  <a:gd name="T8" fmla="*/ 17 w 30"/>
                  <a:gd name="T9" fmla="*/ 0 h 27"/>
                  <a:gd name="T10" fmla="*/ 14 w 30"/>
                  <a:gd name="T11" fmla="*/ 2 h 27"/>
                  <a:gd name="T12" fmla="*/ 11 w 30"/>
                  <a:gd name="T13" fmla="*/ 3 h 27"/>
                  <a:gd name="T14" fmla="*/ 12 w 30"/>
                  <a:gd name="T15" fmla="*/ 3 h 27"/>
                  <a:gd name="T16" fmla="*/ 10 w 30"/>
                  <a:gd name="T17" fmla="*/ 6 h 27"/>
                  <a:gd name="T18" fmla="*/ 8 w 30"/>
                  <a:gd name="T19" fmla="*/ 8 h 27"/>
                  <a:gd name="T20" fmla="*/ 8 w 30"/>
                  <a:gd name="T21" fmla="*/ 11 h 27"/>
                  <a:gd name="T22" fmla="*/ 5 w 30"/>
                  <a:gd name="T23" fmla="*/ 11 h 27"/>
                  <a:gd name="T24" fmla="*/ 3 w 30"/>
                  <a:gd name="T25" fmla="*/ 12 h 27"/>
                  <a:gd name="T26" fmla="*/ 1 w 30"/>
                  <a:gd name="T27" fmla="*/ 13 h 27"/>
                  <a:gd name="T28" fmla="*/ 1 w 30"/>
                  <a:gd name="T29" fmla="*/ 14 h 27"/>
                  <a:gd name="T30" fmla="*/ 2 w 30"/>
                  <a:gd name="T31" fmla="*/ 18 h 27"/>
                  <a:gd name="T32" fmla="*/ 0 w 30"/>
                  <a:gd name="T33" fmla="*/ 20 h 27"/>
                  <a:gd name="T34" fmla="*/ 1 w 30"/>
                  <a:gd name="T35" fmla="*/ 23 h 27"/>
                  <a:gd name="T36" fmla="*/ 1 w 30"/>
                  <a:gd name="T37" fmla="*/ 25 h 27"/>
                  <a:gd name="T38" fmla="*/ 3 w 30"/>
                  <a:gd name="T39" fmla="*/ 24 h 27"/>
                  <a:gd name="T40" fmla="*/ 7 w 30"/>
                  <a:gd name="T41" fmla="*/ 24 h 27"/>
                  <a:gd name="T42" fmla="*/ 13 w 30"/>
                  <a:gd name="T43" fmla="*/ 26 h 27"/>
                  <a:gd name="T44" fmla="*/ 20 w 30"/>
                  <a:gd name="T45" fmla="*/ 26 h 27"/>
                  <a:gd name="T46" fmla="*/ 24 w 30"/>
                  <a:gd name="T47" fmla="*/ 27 h 27"/>
                  <a:gd name="T48" fmla="*/ 26 w 30"/>
                  <a:gd name="T49" fmla="*/ 21 h 27"/>
                  <a:gd name="T50" fmla="*/ 27 w 30"/>
                  <a:gd name="T51" fmla="*/ 21 h 27"/>
                  <a:gd name="T52" fmla="*/ 26 w 30"/>
                  <a:gd name="T53" fmla="*/ 17 h 27"/>
                  <a:gd name="T54" fmla="*/ 29 w 30"/>
                  <a:gd name="T55" fmla="*/ 16 h 27"/>
                  <a:gd name="T56" fmla="*/ 30 w 30"/>
                  <a:gd name="T57" fmla="*/ 14 h 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27"/>
                  <a:gd name="T89" fmla="*/ 30 w 30"/>
                  <a:gd name="T90" fmla="*/ 27 h 2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27">
                    <a:moveTo>
                      <a:pt x="30" y="14"/>
                    </a:moveTo>
                    <a:cubicBezTo>
                      <a:pt x="27" y="11"/>
                      <a:pt x="27" y="11"/>
                      <a:pt x="27" y="11"/>
                    </a:cubicBezTo>
                    <a:cubicBezTo>
                      <a:pt x="23" y="3"/>
                      <a:pt x="23" y="3"/>
                      <a:pt x="23" y="3"/>
                    </a:cubicBezTo>
                    <a:cubicBezTo>
                      <a:pt x="20" y="2"/>
                      <a:pt x="20" y="2"/>
                      <a:pt x="20" y="2"/>
                    </a:cubicBezTo>
                    <a:cubicBezTo>
                      <a:pt x="17" y="0"/>
                      <a:pt x="17" y="0"/>
                      <a:pt x="17" y="0"/>
                    </a:cubicBezTo>
                    <a:cubicBezTo>
                      <a:pt x="14" y="2"/>
                      <a:pt x="14" y="2"/>
                      <a:pt x="14" y="2"/>
                    </a:cubicBezTo>
                    <a:cubicBezTo>
                      <a:pt x="11" y="3"/>
                      <a:pt x="11" y="3"/>
                      <a:pt x="11" y="3"/>
                    </a:cubicBezTo>
                    <a:cubicBezTo>
                      <a:pt x="12" y="3"/>
                      <a:pt x="12" y="3"/>
                      <a:pt x="12" y="3"/>
                    </a:cubicBezTo>
                    <a:cubicBezTo>
                      <a:pt x="10" y="6"/>
                      <a:pt x="10" y="6"/>
                      <a:pt x="10" y="6"/>
                    </a:cubicBezTo>
                    <a:cubicBezTo>
                      <a:pt x="8" y="8"/>
                      <a:pt x="8" y="8"/>
                      <a:pt x="8" y="8"/>
                    </a:cubicBezTo>
                    <a:cubicBezTo>
                      <a:pt x="8" y="8"/>
                      <a:pt x="9" y="11"/>
                      <a:pt x="8" y="11"/>
                    </a:cubicBezTo>
                    <a:cubicBezTo>
                      <a:pt x="7" y="11"/>
                      <a:pt x="5" y="11"/>
                      <a:pt x="5" y="11"/>
                    </a:cubicBezTo>
                    <a:cubicBezTo>
                      <a:pt x="3" y="12"/>
                      <a:pt x="3" y="12"/>
                      <a:pt x="3" y="12"/>
                    </a:cubicBezTo>
                    <a:cubicBezTo>
                      <a:pt x="1" y="13"/>
                      <a:pt x="1" y="13"/>
                      <a:pt x="1" y="13"/>
                    </a:cubicBezTo>
                    <a:cubicBezTo>
                      <a:pt x="1" y="14"/>
                      <a:pt x="1" y="14"/>
                      <a:pt x="1" y="14"/>
                    </a:cubicBezTo>
                    <a:cubicBezTo>
                      <a:pt x="2" y="18"/>
                      <a:pt x="2" y="18"/>
                      <a:pt x="2" y="18"/>
                    </a:cubicBezTo>
                    <a:cubicBezTo>
                      <a:pt x="0" y="20"/>
                      <a:pt x="0" y="20"/>
                      <a:pt x="0" y="20"/>
                    </a:cubicBezTo>
                    <a:cubicBezTo>
                      <a:pt x="1" y="23"/>
                      <a:pt x="1" y="23"/>
                      <a:pt x="1" y="23"/>
                    </a:cubicBezTo>
                    <a:cubicBezTo>
                      <a:pt x="1" y="25"/>
                      <a:pt x="1" y="25"/>
                      <a:pt x="1" y="25"/>
                    </a:cubicBezTo>
                    <a:cubicBezTo>
                      <a:pt x="3" y="24"/>
                      <a:pt x="3" y="24"/>
                      <a:pt x="3" y="24"/>
                    </a:cubicBezTo>
                    <a:cubicBezTo>
                      <a:pt x="7" y="24"/>
                      <a:pt x="7" y="24"/>
                      <a:pt x="7" y="24"/>
                    </a:cubicBezTo>
                    <a:cubicBezTo>
                      <a:pt x="13" y="26"/>
                      <a:pt x="13" y="26"/>
                      <a:pt x="13" y="26"/>
                    </a:cubicBezTo>
                    <a:cubicBezTo>
                      <a:pt x="20" y="26"/>
                      <a:pt x="20" y="26"/>
                      <a:pt x="20" y="26"/>
                    </a:cubicBezTo>
                    <a:cubicBezTo>
                      <a:pt x="24" y="27"/>
                      <a:pt x="24" y="27"/>
                      <a:pt x="24" y="27"/>
                    </a:cubicBezTo>
                    <a:cubicBezTo>
                      <a:pt x="26" y="21"/>
                      <a:pt x="26" y="21"/>
                      <a:pt x="26" y="21"/>
                    </a:cubicBezTo>
                    <a:cubicBezTo>
                      <a:pt x="27" y="21"/>
                      <a:pt x="27" y="21"/>
                      <a:pt x="27" y="21"/>
                    </a:cubicBezTo>
                    <a:cubicBezTo>
                      <a:pt x="26" y="17"/>
                      <a:pt x="26" y="17"/>
                      <a:pt x="26" y="17"/>
                    </a:cubicBezTo>
                    <a:cubicBezTo>
                      <a:pt x="29" y="16"/>
                      <a:pt x="29" y="16"/>
                      <a:pt x="29" y="16"/>
                    </a:cubicBezTo>
                    <a:lnTo>
                      <a:pt x="30" y="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8" name="Freeform 302">
                <a:extLst>
                  <a:ext uri="{FF2B5EF4-FFF2-40B4-BE49-F238E27FC236}">
                    <a16:creationId xmlns:a16="http://schemas.microsoft.com/office/drawing/2014/main" id="{4F9D951A-A4B3-2FD6-9CFD-3BC6FF710BBA}"/>
                  </a:ext>
                </a:extLst>
              </p:cNvPr>
              <p:cNvSpPr>
                <a:spLocks/>
              </p:cNvSpPr>
              <p:nvPr/>
            </p:nvSpPr>
            <p:spPr bwMode="auto">
              <a:xfrm>
                <a:off x="7908799" y="3152318"/>
                <a:ext cx="171450" cy="109538"/>
              </a:xfrm>
              <a:custGeom>
                <a:avLst/>
                <a:gdLst>
                  <a:gd name="T0" fmla="*/ 8 w 24"/>
                  <a:gd name="T1" fmla="*/ 10 h 14"/>
                  <a:gd name="T2" fmla="*/ 12 w 24"/>
                  <a:gd name="T3" fmla="*/ 11 h 14"/>
                  <a:gd name="T4" fmla="*/ 14 w 24"/>
                  <a:gd name="T5" fmla="*/ 10 h 14"/>
                  <a:gd name="T6" fmla="*/ 16 w 24"/>
                  <a:gd name="T7" fmla="*/ 12 h 14"/>
                  <a:gd name="T8" fmla="*/ 18 w 24"/>
                  <a:gd name="T9" fmla="*/ 14 h 14"/>
                  <a:gd name="T10" fmla="*/ 21 w 24"/>
                  <a:gd name="T11" fmla="*/ 13 h 14"/>
                  <a:gd name="T12" fmla="*/ 24 w 24"/>
                  <a:gd name="T13" fmla="*/ 11 h 14"/>
                  <a:gd name="T14" fmla="*/ 23 w 24"/>
                  <a:gd name="T15" fmla="*/ 10 h 14"/>
                  <a:gd name="T16" fmla="*/ 21 w 24"/>
                  <a:gd name="T17" fmla="*/ 5 h 14"/>
                  <a:gd name="T18" fmla="*/ 21 w 24"/>
                  <a:gd name="T19" fmla="*/ 4 h 14"/>
                  <a:gd name="T20" fmla="*/ 17 w 24"/>
                  <a:gd name="T21" fmla="*/ 2 h 14"/>
                  <a:gd name="T22" fmla="*/ 14 w 24"/>
                  <a:gd name="T23" fmla="*/ 0 h 14"/>
                  <a:gd name="T24" fmla="*/ 10 w 24"/>
                  <a:gd name="T25" fmla="*/ 1 h 14"/>
                  <a:gd name="T26" fmla="*/ 9 w 24"/>
                  <a:gd name="T27" fmla="*/ 5 h 14"/>
                  <a:gd name="T28" fmla="*/ 8 w 24"/>
                  <a:gd name="T29" fmla="*/ 6 h 14"/>
                  <a:gd name="T30" fmla="*/ 5 w 24"/>
                  <a:gd name="T31" fmla="*/ 3 h 14"/>
                  <a:gd name="T32" fmla="*/ 3 w 24"/>
                  <a:gd name="T33" fmla="*/ 3 h 14"/>
                  <a:gd name="T34" fmla="*/ 1 w 24"/>
                  <a:gd name="T35" fmla="*/ 8 h 14"/>
                  <a:gd name="T36" fmla="*/ 0 w 24"/>
                  <a:gd name="T37" fmla="*/ 11 h 14"/>
                  <a:gd name="T38" fmla="*/ 4 w 24"/>
                  <a:gd name="T39" fmla="*/ 10 h 14"/>
                  <a:gd name="T40" fmla="*/ 8 w 24"/>
                  <a:gd name="T41" fmla="*/ 10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14"/>
                  <a:gd name="T65" fmla="*/ 24 w 24"/>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14">
                    <a:moveTo>
                      <a:pt x="8" y="10"/>
                    </a:moveTo>
                    <a:cubicBezTo>
                      <a:pt x="12" y="11"/>
                      <a:pt x="12" y="11"/>
                      <a:pt x="12" y="11"/>
                    </a:cubicBezTo>
                    <a:cubicBezTo>
                      <a:pt x="14" y="10"/>
                      <a:pt x="14" y="10"/>
                      <a:pt x="14" y="10"/>
                    </a:cubicBezTo>
                    <a:cubicBezTo>
                      <a:pt x="16" y="12"/>
                      <a:pt x="16" y="12"/>
                      <a:pt x="16" y="12"/>
                    </a:cubicBezTo>
                    <a:cubicBezTo>
                      <a:pt x="18" y="14"/>
                      <a:pt x="18" y="14"/>
                      <a:pt x="18" y="14"/>
                    </a:cubicBezTo>
                    <a:cubicBezTo>
                      <a:pt x="21" y="13"/>
                      <a:pt x="21" y="13"/>
                      <a:pt x="21" y="13"/>
                    </a:cubicBezTo>
                    <a:cubicBezTo>
                      <a:pt x="24" y="11"/>
                      <a:pt x="24" y="11"/>
                      <a:pt x="24" y="11"/>
                    </a:cubicBezTo>
                    <a:cubicBezTo>
                      <a:pt x="23" y="10"/>
                      <a:pt x="23" y="10"/>
                      <a:pt x="23" y="10"/>
                    </a:cubicBezTo>
                    <a:cubicBezTo>
                      <a:pt x="21" y="5"/>
                      <a:pt x="21" y="5"/>
                      <a:pt x="21" y="5"/>
                    </a:cubicBezTo>
                    <a:cubicBezTo>
                      <a:pt x="21" y="4"/>
                      <a:pt x="21" y="4"/>
                      <a:pt x="21" y="4"/>
                    </a:cubicBezTo>
                    <a:cubicBezTo>
                      <a:pt x="17" y="2"/>
                      <a:pt x="17" y="2"/>
                      <a:pt x="17" y="2"/>
                    </a:cubicBezTo>
                    <a:cubicBezTo>
                      <a:pt x="14" y="0"/>
                      <a:pt x="14" y="0"/>
                      <a:pt x="14" y="0"/>
                    </a:cubicBezTo>
                    <a:cubicBezTo>
                      <a:pt x="10" y="1"/>
                      <a:pt x="10" y="1"/>
                      <a:pt x="10" y="1"/>
                    </a:cubicBezTo>
                    <a:cubicBezTo>
                      <a:pt x="9" y="5"/>
                      <a:pt x="9" y="5"/>
                      <a:pt x="9" y="5"/>
                    </a:cubicBezTo>
                    <a:cubicBezTo>
                      <a:pt x="8" y="6"/>
                      <a:pt x="8" y="6"/>
                      <a:pt x="8" y="6"/>
                    </a:cubicBezTo>
                    <a:cubicBezTo>
                      <a:pt x="5" y="3"/>
                      <a:pt x="5" y="3"/>
                      <a:pt x="5" y="3"/>
                    </a:cubicBezTo>
                    <a:cubicBezTo>
                      <a:pt x="3" y="3"/>
                      <a:pt x="3" y="3"/>
                      <a:pt x="3" y="3"/>
                    </a:cubicBezTo>
                    <a:cubicBezTo>
                      <a:pt x="3" y="3"/>
                      <a:pt x="1" y="7"/>
                      <a:pt x="1" y="8"/>
                    </a:cubicBezTo>
                    <a:cubicBezTo>
                      <a:pt x="1" y="8"/>
                      <a:pt x="0" y="10"/>
                      <a:pt x="0" y="11"/>
                    </a:cubicBezTo>
                    <a:cubicBezTo>
                      <a:pt x="4" y="10"/>
                      <a:pt x="4" y="10"/>
                      <a:pt x="4" y="10"/>
                    </a:cubicBezTo>
                    <a:lnTo>
                      <a:pt x="8"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9" name="Freeform 303">
                <a:extLst>
                  <a:ext uri="{FF2B5EF4-FFF2-40B4-BE49-F238E27FC236}">
                    <a16:creationId xmlns:a16="http://schemas.microsoft.com/office/drawing/2014/main" id="{5A0C7294-B804-6AA7-4D89-52E69A9C3F72}"/>
                  </a:ext>
                </a:extLst>
              </p:cNvPr>
              <p:cNvSpPr>
                <a:spLocks/>
              </p:cNvSpPr>
              <p:nvPr/>
            </p:nvSpPr>
            <p:spPr bwMode="auto">
              <a:xfrm>
                <a:off x="7092824" y="4615993"/>
                <a:ext cx="171450" cy="142875"/>
              </a:xfrm>
              <a:custGeom>
                <a:avLst/>
                <a:gdLst>
                  <a:gd name="T0" fmla="*/ 9 w 24"/>
                  <a:gd name="T1" fmla="*/ 10 h 18"/>
                  <a:gd name="T2" fmla="*/ 13 w 24"/>
                  <a:gd name="T3" fmla="*/ 10 h 18"/>
                  <a:gd name="T4" fmla="*/ 15 w 24"/>
                  <a:gd name="T5" fmla="*/ 13 h 18"/>
                  <a:gd name="T6" fmla="*/ 16 w 24"/>
                  <a:gd name="T7" fmla="*/ 14 h 18"/>
                  <a:gd name="T8" fmla="*/ 18 w 24"/>
                  <a:gd name="T9" fmla="*/ 15 h 18"/>
                  <a:gd name="T10" fmla="*/ 20 w 24"/>
                  <a:gd name="T11" fmla="*/ 18 h 18"/>
                  <a:gd name="T12" fmla="*/ 22 w 24"/>
                  <a:gd name="T13" fmla="*/ 17 h 18"/>
                  <a:gd name="T14" fmla="*/ 24 w 24"/>
                  <a:gd name="T15" fmla="*/ 16 h 18"/>
                  <a:gd name="T16" fmla="*/ 24 w 24"/>
                  <a:gd name="T17" fmla="*/ 12 h 18"/>
                  <a:gd name="T18" fmla="*/ 24 w 24"/>
                  <a:gd name="T19" fmla="*/ 8 h 18"/>
                  <a:gd name="T20" fmla="*/ 23 w 24"/>
                  <a:gd name="T21" fmla="*/ 8 h 18"/>
                  <a:gd name="T22" fmla="*/ 21 w 24"/>
                  <a:gd name="T23" fmla="*/ 3 h 18"/>
                  <a:gd name="T24" fmla="*/ 20 w 24"/>
                  <a:gd name="T25" fmla="*/ 1 h 18"/>
                  <a:gd name="T26" fmla="*/ 16 w 24"/>
                  <a:gd name="T27" fmla="*/ 2 h 18"/>
                  <a:gd name="T28" fmla="*/ 12 w 24"/>
                  <a:gd name="T29" fmla="*/ 2 h 18"/>
                  <a:gd name="T30" fmla="*/ 12 w 24"/>
                  <a:gd name="T31" fmla="*/ 1 h 18"/>
                  <a:gd name="T32" fmla="*/ 7 w 24"/>
                  <a:gd name="T33" fmla="*/ 0 h 18"/>
                  <a:gd name="T34" fmla="*/ 5 w 24"/>
                  <a:gd name="T35" fmla="*/ 0 h 18"/>
                  <a:gd name="T36" fmla="*/ 5 w 24"/>
                  <a:gd name="T37" fmla="*/ 1 h 18"/>
                  <a:gd name="T38" fmla="*/ 5 w 24"/>
                  <a:gd name="T39" fmla="*/ 4 h 18"/>
                  <a:gd name="T40" fmla="*/ 3 w 24"/>
                  <a:gd name="T41" fmla="*/ 4 h 18"/>
                  <a:gd name="T42" fmla="*/ 0 w 24"/>
                  <a:gd name="T43" fmla="*/ 6 h 18"/>
                  <a:gd name="T44" fmla="*/ 1 w 24"/>
                  <a:gd name="T45" fmla="*/ 6 h 18"/>
                  <a:gd name="T46" fmla="*/ 6 w 24"/>
                  <a:gd name="T47" fmla="*/ 13 h 18"/>
                  <a:gd name="T48" fmla="*/ 8 w 24"/>
                  <a:gd name="T49" fmla="*/ 12 h 18"/>
                  <a:gd name="T50" fmla="*/ 9 w 24"/>
                  <a:gd name="T51" fmla="*/ 1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18"/>
                  <a:gd name="T80" fmla="*/ 24 w 24"/>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18">
                    <a:moveTo>
                      <a:pt x="9" y="10"/>
                    </a:moveTo>
                    <a:cubicBezTo>
                      <a:pt x="13" y="10"/>
                      <a:pt x="13" y="10"/>
                      <a:pt x="13" y="10"/>
                    </a:cubicBezTo>
                    <a:cubicBezTo>
                      <a:pt x="15" y="13"/>
                      <a:pt x="15" y="13"/>
                      <a:pt x="15" y="13"/>
                    </a:cubicBezTo>
                    <a:cubicBezTo>
                      <a:pt x="16" y="14"/>
                      <a:pt x="16" y="14"/>
                      <a:pt x="16" y="14"/>
                    </a:cubicBezTo>
                    <a:cubicBezTo>
                      <a:pt x="18" y="15"/>
                      <a:pt x="18" y="15"/>
                      <a:pt x="18" y="15"/>
                    </a:cubicBezTo>
                    <a:cubicBezTo>
                      <a:pt x="18" y="15"/>
                      <a:pt x="19" y="18"/>
                      <a:pt x="20" y="18"/>
                    </a:cubicBezTo>
                    <a:cubicBezTo>
                      <a:pt x="20" y="18"/>
                      <a:pt x="21" y="17"/>
                      <a:pt x="22" y="17"/>
                    </a:cubicBezTo>
                    <a:cubicBezTo>
                      <a:pt x="23" y="17"/>
                      <a:pt x="24" y="16"/>
                      <a:pt x="24" y="16"/>
                    </a:cubicBezTo>
                    <a:cubicBezTo>
                      <a:pt x="24" y="12"/>
                      <a:pt x="24" y="12"/>
                      <a:pt x="24" y="12"/>
                    </a:cubicBezTo>
                    <a:cubicBezTo>
                      <a:pt x="24" y="8"/>
                      <a:pt x="24" y="8"/>
                      <a:pt x="24" y="8"/>
                    </a:cubicBezTo>
                    <a:cubicBezTo>
                      <a:pt x="23" y="8"/>
                      <a:pt x="23" y="8"/>
                      <a:pt x="23" y="8"/>
                    </a:cubicBezTo>
                    <a:cubicBezTo>
                      <a:pt x="21" y="3"/>
                      <a:pt x="21" y="3"/>
                      <a:pt x="21" y="3"/>
                    </a:cubicBezTo>
                    <a:cubicBezTo>
                      <a:pt x="21" y="3"/>
                      <a:pt x="21" y="1"/>
                      <a:pt x="20" y="1"/>
                    </a:cubicBezTo>
                    <a:cubicBezTo>
                      <a:pt x="20" y="1"/>
                      <a:pt x="16" y="2"/>
                      <a:pt x="16" y="2"/>
                    </a:cubicBezTo>
                    <a:cubicBezTo>
                      <a:pt x="12" y="2"/>
                      <a:pt x="12" y="2"/>
                      <a:pt x="12" y="2"/>
                    </a:cubicBezTo>
                    <a:cubicBezTo>
                      <a:pt x="12" y="1"/>
                      <a:pt x="12" y="1"/>
                      <a:pt x="12" y="1"/>
                    </a:cubicBezTo>
                    <a:cubicBezTo>
                      <a:pt x="7" y="0"/>
                      <a:pt x="7" y="0"/>
                      <a:pt x="7" y="0"/>
                    </a:cubicBezTo>
                    <a:cubicBezTo>
                      <a:pt x="5" y="0"/>
                      <a:pt x="5" y="0"/>
                      <a:pt x="5" y="0"/>
                    </a:cubicBezTo>
                    <a:cubicBezTo>
                      <a:pt x="5" y="1"/>
                      <a:pt x="5" y="1"/>
                      <a:pt x="5" y="1"/>
                    </a:cubicBezTo>
                    <a:cubicBezTo>
                      <a:pt x="5" y="4"/>
                      <a:pt x="5" y="4"/>
                      <a:pt x="5" y="4"/>
                    </a:cubicBezTo>
                    <a:cubicBezTo>
                      <a:pt x="3" y="4"/>
                      <a:pt x="3" y="4"/>
                      <a:pt x="3" y="4"/>
                    </a:cubicBezTo>
                    <a:cubicBezTo>
                      <a:pt x="0" y="6"/>
                      <a:pt x="0" y="6"/>
                      <a:pt x="0" y="6"/>
                    </a:cubicBezTo>
                    <a:cubicBezTo>
                      <a:pt x="1" y="6"/>
                      <a:pt x="1" y="6"/>
                      <a:pt x="1" y="6"/>
                    </a:cubicBezTo>
                    <a:cubicBezTo>
                      <a:pt x="6" y="13"/>
                      <a:pt x="6" y="13"/>
                      <a:pt x="6" y="13"/>
                    </a:cubicBezTo>
                    <a:cubicBezTo>
                      <a:pt x="8" y="12"/>
                      <a:pt x="8" y="12"/>
                      <a:pt x="8" y="12"/>
                    </a:cubicBezTo>
                    <a:lnTo>
                      <a:pt x="9"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30" name="Freeform 304">
                <a:extLst>
                  <a:ext uri="{FF2B5EF4-FFF2-40B4-BE49-F238E27FC236}">
                    <a16:creationId xmlns:a16="http://schemas.microsoft.com/office/drawing/2014/main" id="{F88638F5-1D3B-4BE7-0FBA-C56119555592}"/>
                  </a:ext>
                </a:extLst>
              </p:cNvPr>
              <p:cNvSpPr>
                <a:spLocks/>
              </p:cNvSpPr>
              <p:nvPr/>
            </p:nvSpPr>
            <p:spPr bwMode="auto">
              <a:xfrm>
                <a:off x="7049962" y="4512806"/>
                <a:ext cx="134937" cy="112712"/>
              </a:xfrm>
              <a:custGeom>
                <a:avLst/>
                <a:gdLst>
                  <a:gd name="T0" fmla="*/ 54 w 114"/>
                  <a:gd name="T1" fmla="*/ 79 h 85"/>
                  <a:gd name="T2" fmla="*/ 66 w 114"/>
                  <a:gd name="T3" fmla="*/ 79 h 85"/>
                  <a:gd name="T4" fmla="*/ 78 w 114"/>
                  <a:gd name="T5" fmla="*/ 79 h 85"/>
                  <a:gd name="T6" fmla="*/ 108 w 114"/>
                  <a:gd name="T7" fmla="*/ 85 h 85"/>
                  <a:gd name="T8" fmla="*/ 114 w 114"/>
                  <a:gd name="T9" fmla="*/ 85 h 85"/>
                  <a:gd name="T10" fmla="*/ 102 w 114"/>
                  <a:gd name="T11" fmla="*/ 61 h 85"/>
                  <a:gd name="T12" fmla="*/ 96 w 114"/>
                  <a:gd name="T13" fmla="*/ 43 h 85"/>
                  <a:gd name="T14" fmla="*/ 96 w 114"/>
                  <a:gd name="T15" fmla="*/ 36 h 85"/>
                  <a:gd name="T16" fmla="*/ 96 w 114"/>
                  <a:gd name="T17" fmla="*/ 36 h 85"/>
                  <a:gd name="T18" fmla="*/ 84 w 114"/>
                  <a:gd name="T19" fmla="*/ 30 h 85"/>
                  <a:gd name="T20" fmla="*/ 72 w 114"/>
                  <a:gd name="T21" fmla="*/ 18 h 85"/>
                  <a:gd name="T22" fmla="*/ 42 w 114"/>
                  <a:gd name="T23" fmla="*/ 0 h 85"/>
                  <a:gd name="T24" fmla="*/ 30 w 114"/>
                  <a:gd name="T25" fmla="*/ 6 h 85"/>
                  <a:gd name="T26" fmla="*/ 12 w 114"/>
                  <a:gd name="T27" fmla="*/ 6 h 85"/>
                  <a:gd name="T28" fmla="*/ 0 w 114"/>
                  <a:gd name="T29" fmla="*/ 43 h 85"/>
                  <a:gd name="T30" fmla="*/ 12 w 114"/>
                  <a:gd name="T31" fmla="*/ 85 h 85"/>
                  <a:gd name="T32" fmla="*/ 18 w 114"/>
                  <a:gd name="T33" fmla="*/ 85 h 85"/>
                  <a:gd name="T34" fmla="*/ 24 w 114"/>
                  <a:gd name="T35" fmla="*/ 85 h 85"/>
                  <a:gd name="T36" fmla="*/ 54 w 114"/>
                  <a:gd name="T37" fmla="*/ 79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4"/>
                  <a:gd name="T58" fmla="*/ 0 h 85"/>
                  <a:gd name="T59" fmla="*/ 114 w 114"/>
                  <a:gd name="T60" fmla="*/ 85 h 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4" h="85">
                    <a:moveTo>
                      <a:pt x="54" y="79"/>
                    </a:moveTo>
                    <a:lnTo>
                      <a:pt x="66" y="79"/>
                    </a:lnTo>
                    <a:lnTo>
                      <a:pt x="78" y="79"/>
                    </a:lnTo>
                    <a:lnTo>
                      <a:pt x="108" y="85"/>
                    </a:lnTo>
                    <a:lnTo>
                      <a:pt x="114" y="85"/>
                    </a:lnTo>
                    <a:lnTo>
                      <a:pt x="102" y="61"/>
                    </a:lnTo>
                    <a:lnTo>
                      <a:pt x="96" y="43"/>
                    </a:lnTo>
                    <a:lnTo>
                      <a:pt x="96" y="36"/>
                    </a:lnTo>
                    <a:lnTo>
                      <a:pt x="84" y="30"/>
                    </a:lnTo>
                    <a:lnTo>
                      <a:pt x="72" y="18"/>
                    </a:lnTo>
                    <a:lnTo>
                      <a:pt x="42" y="0"/>
                    </a:lnTo>
                    <a:lnTo>
                      <a:pt x="30" y="6"/>
                    </a:lnTo>
                    <a:lnTo>
                      <a:pt x="12" y="6"/>
                    </a:lnTo>
                    <a:lnTo>
                      <a:pt x="0" y="43"/>
                    </a:lnTo>
                    <a:lnTo>
                      <a:pt x="12" y="85"/>
                    </a:lnTo>
                    <a:lnTo>
                      <a:pt x="18" y="85"/>
                    </a:lnTo>
                    <a:lnTo>
                      <a:pt x="24" y="85"/>
                    </a:lnTo>
                    <a:lnTo>
                      <a:pt x="54" y="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31" name="Freeform 305">
                <a:extLst>
                  <a:ext uri="{FF2B5EF4-FFF2-40B4-BE49-F238E27FC236}">
                    <a16:creationId xmlns:a16="http://schemas.microsoft.com/office/drawing/2014/main" id="{6674E786-FEBC-FE15-6B90-6B72A5A44460}"/>
                  </a:ext>
                </a:extLst>
              </p:cNvPr>
              <p:cNvSpPr>
                <a:spLocks/>
              </p:cNvSpPr>
              <p:nvPr/>
            </p:nvSpPr>
            <p:spPr bwMode="auto">
              <a:xfrm>
                <a:off x="7057899" y="4239756"/>
                <a:ext cx="269875" cy="320675"/>
              </a:xfrm>
              <a:custGeom>
                <a:avLst/>
                <a:gdLst>
                  <a:gd name="T0" fmla="*/ 6 w 38"/>
                  <a:gd name="T1" fmla="*/ 35 h 41"/>
                  <a:gd name="T2" fmla="*/ 11 w 38"/>
                  <a:gd name="T3" fmla="*/ 38 h 41"/>
                  <a:gd name="T4" fmla="*/ 13 w 38"/>
                  <a:gd name="T5" fmla="*/ 40 h 41"/>
                  <a:gd name="T6" fmla="*/ 15 w 38"/>
                  <a:gd name="T7" fmla="*/ 41 h 41"/>
                  <a:gd name="T8" fmla="*/ 15 w 38"/>
                  <a:gd name="T9" fmla="*/ 41 h 41"/>
                  <a:gd name="T10" fmla="*/ 18 w 38"/>
                  <a:gd name="T11" fmla="*/ 38 h 41"/>
                  <a:gd name="T12" fmla="*/ 20 w 38"/>
                  <a:gd name="T13" fmla="*/ 40 h 41"/>
                  <a:gd name="T14" fmla="*/ 21 w 38"/>
                  <a:gd name="T15" fmla="*/ 39 h 41"/>
                  <a:gd name="T16" fmla="*/ 35 w 38"/>
                  <a:gd name="T17" fmla="*/ 39 h 41"/>
                  <a:gd name="T18" fmla="*/ 38 w 38"/>
                  <a:gd name="T19" fmla="*/ 37 h 41"/>
                  <a:gd name="T20" fmla="*/ 36 w 38"/>
                  <a:gd name="T21" fmla="*/ 36 h 41"/>
                  <a:gd name="T22" fmla="*/ 33 w 38"/>
                  <a:gd name="T23" fmla="*/ 7 h 41"/>
                  <a:gd name="T24" fmla="*/ 36 w 38"/>
                  <a:gd name="T25" fmla="*/ 7 h 41"/>
                  <a:gd name="T26" fmla="*/ 27 w 38"/>
                  <a:gd name="T27" fmla="*/ 0 h 41"/>
                  <a:gd name="T28" fmla="*/ 27 w 38"/>
                  <a:gd name="T29" fmla="*/ 3 h 41"/>
                  <a:gd name="T30" fmla="*/ 17 w 38"/>
                  <a:gd name="T31" fmla="*/ 3 h 41"/>
                  <a:gd name="T32" fmla="*/ 16 w 38"/>
                  <a:gd name="T33" fmla="*/ 11 h 41"/>
                  <a:gd name="T34" fmla="*/ 14 w 38"/>
                  <a:gd name="T35" fmla="*/ 13 h 41"/>
                  <a:gd name="T36" fmla="*/ 13 w 38"/>
                  <a:gd name="T37" fmla="*/ 20 h 41"/>
                  <a:gd name="T38" fmla="*/ 1 w 38"/>
                  <a:gd name="T39" fmla="*/ 19 h 41"/>
                  <a:gd name="T40" fmla="*/ 0 w 38"/>
                  <a:gd name="T41" fmla="*/ 20 h 41"/>
                  <a:gd name="T42" fmla="*/ 3 w 38"/>
                  <a:gd name="T43" fmla="*/ 26 h 41"/>
                  <a:gd name="T44" fmla="*/ 3 w 38"/>
                  <a:gd name="T45" fmla="*/ 33 h 41"/>
                  <a:gd name="T46" fmla="*/ 1 w 38"/>
                  <a:gd name="T47" fmla="*/ 36 h 41"/>
                  <a:gd name="T48" fmla="*/ 4 w 38"/>
                  <a:gd name="T49" fmla="*/ 36 h 41"/>
                  <a:gd name="T50" fmla="*/ 6 w 38"/>
                  <a:gd name="T51" fmla="*/ 35 h 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41"/>
                  <a:gd name="T80" fmla="*/ 38 w 38"/>
                  <a:gd name="T81" fmla="*/ 41 h 4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41">
                    <a:moveTo>
                      <a:pt x="6" y="35"/>
                    </a:moveTo>
                    <a:cubicBezTo>
                      <a:pt x="11" y="38"/>
                      <a:pt x="11" y="38"/>
                      <a:pt x="11" y="38"/>
                    </a:cubicBezTo>
                    <a:cubicBezTo>
                      <a:pt x="13" y="40"/>
                      <a:pt x="13" y="40"/>
                      <a:pt x="13" y="40"/>
                    </a:cubicBezTo>
                    <a:cubicBezTo>
                      <a:pt x="15" y="41"/>
                      <a:pt x="15" y="41"/>
                      <a:pt x="15" y="41"/>
                    </a:cubicBezTo>
                    <a:cubicBezTo>
                      <a:pt x="15" y="41"/>
                      <a:pt x="15" y="41"/>
                      <a:pt x="15" y="41"/>
                    </a:cubicBezTo>
                    <a:cubicBezTo>
                      <a:pt x="18" y="38"/>
                      <a:pt x="18" y="38"/>
                      <a:pt x="18" y="38"/>
                    </a:cubicBezTo>
                    <a:cubicBezTo>
                      <a:pt x="20" y="40"/>
                      <a:pt x="20" y="40"/>
                      <a:pt x="20" y="40"/>
                    </a:cubicBezTo>
                    <a:cubicBezTo>
                      <a:pt x="21" y="39"/>
                      <a:pt x="21" y="39"/>
                      <a:pt x="21" y="39"/>
                    </a:cubicBezTo>
                    <a:cubicBezTo>
                      <a:pt x="35" y="39"/>
                      <a:pt x="35" y="39"/>
                      <a:pt x="35" y="39"/>
                    </a:cubicBezTo>
                    <a:cubicBezTo>
                      <a:pt x="38" y="37"/>
                      <a:pt x="38" y="37"/>
                      <a:pt x="38" y="37"/>
                    </a:cubicBezTo>
                    <a:cubicBezTo>
                      <a:pt x="36" y="36"/>
                      <a:pt x="36" y="36"/>
                      <a:pt x="36" y="36"/>
                    </a:cubicBezTo>
                    <a:cubicBezTo>
                      <a:pt x="33" y="7"/>
                      <a:pt x="33" y="7"/>
                      <a:pt x="33" y="7"/>
                    </a:cubicBezTo>
                    <a:cubicBezTo>
                      <a:pt x="36" y="7"/>
                      <a:pt x="36" y="7"/>
                      <a:pt x="36" y="7"/>
                    </a:cubicBezTo>
                    <a:cubicBezTo>
                      <a:pt x="27" y="0"/>
                      <a:pt x="27" y="0"/>
                      <a:pt x="27" y="0"/>
                    </a:cubicBezTo>
                    <a:cubicBezTo>
                      <a:pt x="27" y="3"/>
                      <a:pt x="27" y="3"/>
                      <a:pt x="27" y="3"/>
                    </a:cubicBezTo>
                    <a:cubicBezTo>
                      <a:pt x="17" y="3"/>
                      <a:pt x="17" y="3"/>
                      <a:pt x="17" y="3"/>
                    </a:cubicBezTo>
                    <a:cubicBezTo>
                      <a:pt x="16" y="11"/>
                      <a:pt x="16" y="11"/>
                      <a:pt x="16" y="11"/>
                    </a:cubicBezTo>
                    <a:cubicBezTo>
                      <a:pt x="14" y="13"/>
                      <a:pt x="14" y="13"/>
                      <a:pt x="14" y="13"/>
                    </a:cubicBezTo>
                    <a:cubicBezTo>
                      <a:pt x="14" y="13"/>
                      <a:pt x="14" y="20"/>
                      <a:pt x="13" y="20"/>
                    </a:cubicBezTo>
                    <a:cubicBezTo>
                      <a:pt x="13" y="20"/>
                      <a:pt x="5" y="19"/>
                      <a:pt x="1" y="19"/>
                    </a:cubicBezTo>
                    <a:cubicBezTo>
                      <a:pt x="0" y="20"/>
                      <a:pt x="0" y="20"/>
                      <a:pt x="0" y="20"/>
                    </a:cubicBezTo>
                    <a:cubicBezTo>
                      <a:pt x="3" y="26"/>
                      <a:pt x="3" y="26"/>
                      <a:pt x="3" y="26"/>
                    </a:cubicBezTo>
                    <a:cubicBezTo>
                      <a:pt x="3" y="33"/>
                      <a:pt x="3" y="33"/>
                      <a:pt x="3" y="33"/>
                    </a:cubicBezTo>
                    <a:cubicBezTo>
                      <a:pt x="1" y="36"/>
                      <a:pt x="1" y="36"/>
                      <a:pt x="1" y="36"/>
                    </a:cubicBezTo>
                    <a:cubicBezTo>
                      <a:pt x="4" y="36"/>
                      <a:pt x="4" y="36"/>
                      <a:pt x="4" y="36"/>
                    </a:cubicBezTo>
                    <a:lnTo>
                      <a:pt x="6" y="3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32" name="Freeform 306">
                <a:extLst>
                  <a:ext uri="{FF2B5EF4-FFF2-40B4-BE49-F238E27FC236}">
                    <a16:creationId xmlns:a16="http://schemas.microsoft.com/office/drawing/2014/main" id="{DA1D055B-D9F1-B0F1-4A4F-615F9066398C}"/>
                  </a:ext>
                </a:extLst>
              </p:cNvPr>
              <p:cNvSpPr>
                <a:spLocks/>
              </p:cNvSpPr>
              <p:nvPr/>
            </p:nvSpPr>
            <p:spPr bwMode="auto">
              <a:xfrm>
                <a:off x="7986587" y="4104818"/>
                <a:ext cx="255587" cy="276225"/>
              </a:xfrm>
              <a:custGeom>
                <a:avLst/>
                <a:gdLst>
                  <a:gd name="T0" fmla="*/ 0 w 36"/>
                  <a:gd name="T1" fmla="*/ 5 h 35"/>
                  <a:gd name="T2" fmla="*/ 1 w 36"/>
                  <a:gd name="T3" fmla="*/ 8 h 35"/>
                  <a:gd name="T4" fmla="*/ 2 w 36"/>
                  <a:gd name="T5" fmla="*/ 10 h 35"/>
                  <a:gd name="T6" fmla="*/ 2 w 36"/>
                  <a:gd name="T7" fmla="*/ 35 h 35"/>
                  <a:gd name="T8" fmla="*/ 3 w 36"/>
                  <a:gd name="T9" fmla="*/ 35 h 35"/>
                  <a:gd name="T10" fmla="*/ 29 w 36"/>
                  <a:gd name="T11" fmla="*/ 35 h 35"/>
                  <a:gd name="T12" fmla="*/ 34 w 36"/>
                  <a:gd name="T13" fmla="*/ 32 h 35"/>
                  <a:gd name="T14" fmla="*/ 36 w 36"/>
                  <a:gd name="T15" fmla="*/ 30 h 35"/>
                  <a:gd name="T16" fmla="*/ 36 w 36"/>
                  <a:gd name="T17" fmla="*/ 30 h 35"/>
                  <a:gd name="T18" fmla="*/ 33 w 36"/>
                  <a:gd name="T19" fmla="*/ 23 h 35"/>
                  <a:gd name="T20" fmla="*/ 29 w 36"/>
                  <a:gd name="T21" fmla="*/ 15 h 35"/>
                  <a:gd name="T22" fmla="*/ 24 w 36"/>
                  <a:gd name="T23" fmla="*/ 8 h 35"/>
                  <a:gd name="T24" fmla="*/ 31 w 36"/>
                  <a:gd name="T25" fmla="*/ 12 h 35"/>
                  <a:gd name="T26" fmla="*/ 34 w 36"/>
                  <a:gd name="T27" fmla="*/ 9 h 35"/>
                  <a:gd name="T28" fmla="*/ 33 w 36"/>
                  <a:gd name="T29" fmla="*/ 9 h 35"/>
                  <a:gd name="T30" fmla="*/ 30 w 36"/>
                  <a:gd name="T31" fmla="*/ 1 h 35"/>
                  <a:gd name="T32" fmla="*/ 28 w 36"/>
                  <a:gd name="T33" fmla="*/ 3 h 35"/>
                  <a:gd name="T34" fmla="*/ 22 w 36"/>
                  <a:gd name="T35" fmla="*/ 2 h 35"/>
                  <a:gd name="T36" fmla="*/ 19 w 36"/>
                  <a:gd name="T37" fmla="*/ 1 h 35"/>
                  <a:gd name="T38" fmla="*/ 12 w 36"/>
                  <a:gd name="T39" fmla="*/ 3 h 35"/>
                  <a:gd name="T40" fmla="*/ 6 w 36"/>
                  <a:gd name="T41" fmla="*/ 0 h 35"/>
                  <a:gd name="T42" fmla="*/ 2 w 36"/>
                  <a:gd name="T43" fmla="*/ 0 h 35"/>
                  <a:gd name="T44" fmla="*/ 1 w 36"/>
                  <a:gd name="T45" fmla="*/ 2 h 35"/>
                  <a:gd name="T46" fmla="*/ 0 w 36"/>
                  <a:gd name="T47" fmla="*/ 5 h 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35"/>
                  <a:gd name="T74" fmla="*/ 36 w 36"/>
                  <a:gd name="T75" fmla="*/ 35 h 3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35">
                    <a:moveTo>
                      <a:pt x="0" y="5"/>
                    </a:moveTo>
                    <a:cubicBezTo>
                      <a:pt x="0" y="5"/>
                      <a:pt x="1" y="7"/>
                      <a:pt x="1" y="8"/>
                    </a:cubicBezTo>
                    <a:cubicBezTo>
                      <a:pt x="1" y="8"/>
                      <a:pt x="2" y="10"/>
                      <a:pt x="2" y="10"/>
                    </a:cubicBezTo>
                    <a:cubicBezTo>
                      <a:pt x="2" y="10"/>
                      <a:pt x="1" y="35"/>
                      <a:pt x="2" y="35"/>
                    </a:cubicBezTo>
                    <a:cubicBezTo>
                      <a:pt x="2" y="35"/>
                      <a:pt x="2" y="35"/>
                      <a:pt x="3" y="35"/>
                    </a:cubicBezTo>
                    <a:cubicBezTo>
                      <a:pt x="7" y="35"/>
                      <a:pt x="29" y="35"/>
                      <a:pt x="29" y="35"/>
                    </a:cubicBezTo>
                    <a:cubicBezTo>
                      <a:pt x="34" y="32"/>
                      <a:pt x="34" y="32"/>
                      <a:pt x="34" y="32"/>
                    </a:cubicBezTo>
                    <a:cubicBezTo>
                      <a:pt x="36" y="30"/>
                      <a:pt x="36" y="30"/>
                      <a:pt x="36" y="30"/>
                    </a:cubicBezTo>
                    <a:cubicBezTo>
                      <a:pt x="36" y="30"/>
                      <a:pt x="36" y="30"/>
                      <a:pt x="36" y="30"/>
                    </a:cubicBezTo>
                    <a:cubicBezTo>
                      <a:pt x="33" y="23"/>
                      <a:pt x="33" y="23"/>
                      <a:pt x="33" y="23"/>
                    </a:cubicBezTo>
                    <a:cubicBezTo>
                      <a:pt x="29" y="15"/>
                      <a:pt x="29" y="15"/>
                      <a:pt x="29" y="15"/>
                    </a:cubicBezTo>
                    <a:cubicBezTo>
                      <a:pt x="24" y="8"/>
                      <a:pt x="24" y="8"/>
                      <a:pt x="24" y="8"/>
                    </a:cubicBezTo>
                    <a:cubicBezTo>
                      <a:pt x="31" y="12"/>
                      <a:pt x="31" y="12"/>
                      <a:pt x="31" y="12"/>
                    </a:cubicBezTo>
                    <a:cubicBezTo>
                      <a:pt x="34" y="9"/>
                      <a:pt x="34" y="9"/>
                      <a:pt x="34" y="9"/>
                    </a:cubicBezTo>
                    <a:cubicBezTo>
                      <a:pt x="33" y="9"/>
                      <a:pt x="33" y="9"/>
                      <a:pt x="33" y="9"/>
                    </a:cubicBezTo>
                    <a:cubicBezTo>
                      <a:pt x="30" y="1"/>
                      <a:pt x="30" y="1"/>
                      <a:pt x="30" y="1"/>
                    </a:cubicBezTo>
                    <a:cubicBezTo>
                      <a:pt x="28" y="3"/>
                      <a:pt x="28" y="3"/>
                      <a:pt x="28" y="3"/>
                    </a:cubicBezTo>
                    <a:cubicBezTo>
                      <a:pt x="22" y="2"/>
                      <a:pt x="22" y="2"/>
                      <a:pt x="22" y="2"/>
                    </a:cubicBezTo>
                    <a:cubicBezTo>
                      <a:pt x="19" y="1"/>
                      <a:pt x="19" y="1"/>
                      <a:pt x="19" y="1"/>
                    </a:cubicBezTo>
                    <a:cubicBezTo>
                      <a:pt x="12" y="3"/>
                      <a:pt x="12" y="3"/>
                      <a:pt x="12" y="3"/>
                    </a:cubicBezTo>
                    <a:cubicBezTo>
                      <a:pt x="6" y="0"/>
                      <a:pt x="6" y="0"/>
                      <a:pt x="6" y="0"/>
                    </a:cubicBezTo>
                    <a:cubicBezTo>
                      <a:pt x="2" y="0"/>
                      <a:pt x="2" y="0"/>
                      <a:pt x="2" y="0"/>
                    </a:cubicBezTo>
                    <a:cubicBezTo>
                      <a:pt x="1" y="2"/>
                      <a:pt x="1" y="2"/>
                      <a:pt x="1" y="2"/>
                    </a:cubicBezTo>
                    <a:lnTo>
                      <a:pt x="0"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33" name="Freeform 307">
                <a:extLst>
                  <a:ext uri="{FF2B5EF4-FFF2-40B4-BE49-F238E27FC236}">
                    <a16:creationId xmlns:a16="http://schemas.microsoft.com/office/drawing/2014/main" id="{000E481D-0E4B-3899-C039-C79F59831D60}"/>
                  </a:ext>
                </a:extLst>
              </p:cNvPr>
              <p:cNvSpPr>
                <a:spLocks/>
              </p:cNvSpPr>
              <p:nvPr/>
            </p:nvSpPr>
            <p:spPr bwMode="auto">
              <a:xfrm>
                <a:off x="7637337" y="4057193"/>
                <a:ext cx="371475" cy="393700"/>
              </a:xfrm>
              <a:custGeom>
                <a:avLst/>
                <a:gdLst>
                  <a:gd name="T0" fmla="*/ 4 w 52"/>
                  <a:gd name="T1" fmla="*/ 6 h 50"/>
                  <a:gd name="T2" fmla="*/ 3 w 52"/>
                  <a:gd name="T3" fmla="*/ 9 h 50"/>
                  <a:gd name="T4" fmla="*/ 2 w 52"/>
                  <a:gd name="T5" fmla="*/ 10 h 50"/>
                  <a:gd name="T6" fmla="*/ 0 w 52"/>
                  <a:gd name="T7" fmla="*/ 12 h 50"/>
                  <a:gd name="T8" fmla="*/ 0 w 52"/>
                  <a:gd name="T9" fmla="*/ 29 h 50"/>
                  <a:gd name="T10" fmla="*/ 6 w 52"/>
                  <a:gd name="T11" fmla="*/ 34 h 50"/>
                  <a:gd name="T12" fmla="*/ 9 w 52"/>
                  <a:gd name="T13" fmla="*/ 35 h 50"/>
                  <a:gd name="T14" fmla="*/ 17 w 52"/>
                  <a:gd name="T15" fmla="*/ 36 h 50"/>
                  <a:gd name="T16" fmla="*/ 19 w 52"/>
                  <a:gd name="T17" fmla="*/ 38 h 50"/>
                  <a:gd name="T18" fmla="*/ 23 w 52"/>
                  <a:gd name="T19" fmla="*/ 36 h 50"/>
                  <a:gd name="T20" fmla="*/ 47 w 52"/>
                  <a:gd name="T21" fmla="*/ 49 h 50"/>
                  <a:gd name="T22" fmla="*/ 47 w 52"/>
                  <a:gd name="T23" fmla="*/ 48 h 50"/>
                  <a:gd name="T24" fmla="*/ 47 w 52"/>
                  <a:gd name="T25" fmla="*/ 49 h 50"/>
                  <a:gd name="T26" fmla="*/ 48 w 52"/>
                  <a:gd name="T27" fmla="*/ 50 h 50"/>
                  <a:gd name="T28" fmla="*/ 48 w 52"/>
                  <a:gd name="T29" fmla="*/ 47 h 50"/>
                  <a:gd name="T30" fmla="*/ 51 w 52"/>
                  <a:gd name="T31" fmla="*/ 47 h 50"/>
                  <a:gd name="T32" fmla="*/ 52 w 52"/>
                  <a:gd name="T33" fmla="*/ 41 h 50"/>
                  <a:gd name="T34" fmla="*/ 51 w 52"/>
                  <a:gd name="T35" fmla="*/ 41 h 50"/>
                  <a:gd name="T36" fmla="*/ 51 w 52"/>
                  <a:gd name="T37" fmla="*/ 16 h 50"/>
                  <a:gd name="T38" fmla="*/ 50 w 52"/>
                  <a:gd name="T39" fmla="*/ 14 h 50"/>
                  <a:gd name="T40" fmla="*/ 49 w 52"/>
                  <a:gd name="T41" fmla="*/ 11 h 50"/>
                  <a:gd name="T42" fmla="*/ 50 w 52"/>
                  <a:gd name="T43" fmla="*/ 8 h 50"/>
                  <a:gd name="T44" fmla="*/ 51 w 52"/>
                  <a:gd name="T45" fmla="*/ 6 h 50"/>
                  <a:gd name="T46" fmla="*/ 48 w 52"/>
                  <a:gd name="T47" fmla="*/ 5 h 50"/>
                  <a:gd name="T48" fmla="*/ 45 w 52"/>
                  <a:gd name="T49" fmla="*/ 3 h 50"/>
                  <a:gd name="T50" fmla="*/ 41 w 52"/>
                  <a:gd name="T51" fmla="*/ 2 h 50"/>
                  <a:gd name="T52" fmla="*/ 35 w 52"/>
                  <a:gd name="T53" fmla="*/ 4 h 50"/>
                  <a:gd name="T54" fmla="*/ 35 w 52"/>
                  <a:gd name="T55" fmla="*/ 8 h 50"/>
                  <a:gd name="T56" fmla="*/ 29 w 52"/>
                  <a:gd name="T57" fmla="*/ 10 h 50"/>
                  <a:gd name="T58" fmla="*/ 25 w 52"/>
                  <a:gd name="T59" fmla="*/ 7 h 50"/>
                  <a:gd name="T60" fmla="*/ 22 w 52"/>
                  <a:gd name="T61" fmla="*/ 5 h 50"/>
                  <a:gd name="T62" fmla="*/ 20 w 52"/>
                  <a:gd name="T63" fmla="*/ 3 h 50"/>
                  <a:gd name="T64" fmla="*/ 13 w 52"/>
                  <a:gd name="T65" fmla="*/ 2 h 50"/>
                  <a:gd name="T66" fmla="*/ 8 w 52"/>
                  <a:gd name="T67" fmla="*/ 0 h 50"/>
                  <a:gd name="T68" fmla="*/ 8 w 52"/>
                  <a:gd name="T69" fmla="*/ 2 h 50"/>
                  <a:gd name="T70" fmla="*/ 4 w 52"/>
                  <a:gd name="T71" fmla="*/ 6 h 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2"/>
                  <a:gd name="T109" fmla="*/ 0 h 50"/>
                  <a:gd name="T110" fmla="*/ 52 w 52"/>
                  <a:gd name="T111" fmla="*/ 50 h 5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2" h="50">
                    <a:moveTo>
                      <a:pt x="4" y="6"/>
                    </a:moveTo>
                    <a:cubicBezTo>
                      <a:pt x="3" y="9"/>
                      <a:pt x="3" y="9"/>
                      <a:pt x="3" y="9"/>
                    </a:cubicBezTo>
                    <a:cubicBezTo>
                      <a:pt x="2" y="10"/>
                      <a:pt x="2" y="10"/>
                      <a:pt x="2" y="10"/>
                    </a:cubicBezTo>
                    <a:cubicBezTo>
                      <a:pt x="0" y="12"/>
                      <a:pt x="0" y="12"/>
                      <a:pt x="0" y="12"/>
                    </a:cubicBezTo>
                    <a:cubicBezTo>
                      <a:pt x="0" y="29"/>
                      <a:pt x="0" y="29"/>
                      <a:pt x="0" y="29"/>
                    </a:cubicBezTo>
                    <a:cubicBezTo>
                      <a:pt x="6" y="34"/>
                      <a:pt x="6" y="34"/>
                      <a:pt x="6" y="34"/>
                    </a:cubicBezTo>
                    <a:cubicBezTo>
                      <a:pt x="9" y="35"/>
                      <a:pt x="9" y="35"/>
                      <a:pt x="9" y="35"/>
                    </a:cubicBezTo>
                    <a:cubicBezTo>
                      <a:pt x="17" y="36"/>
                      <a:pt x="17" y="36"/>
                      <a:pt x="17" y="36"/>
                    </a:cubicBezTo>
                    <a:cubicBezTo>
                      <a:pt x="19" y="38"/>
                      <a:pt x="19" y="38"/>
                      <a:pt x="19" y="38"/>
                    </a:cubicBezTo>
                    <a:cubicBezTo>
                      <a:pt x="23" y="36"/>
                      <a:pt x="23" y="36"/>
                      <a:pt x="23" y="36"/>
                    </a:cubicBezTo>
                    <a:cubicBezTo>
                      <a:pt x="47" y="49"/>
                      <a:pt x="47" y="49"/>
                      <a:pt x="47" y="49"/>
                    </a:cubicBezTo>
                    <a:cubicBezTo>
                      <a:pt x="47" y="48"/>
                      <a:pt x="47" y="48"/>
                      <a:pt x="47" y="48"/>
                    </a:cubicBezTo>
                    <a:cubicBezTo>
                      <a:pt x="47" y="49"/>
                      <a:pt x="47" y="49"/>
                      <a:pt x="47" y="49"/>
                    </a:cubicBezTo>
                    <a:cubicBezTo>
                      <a:pt x="48" y="50"/>
                      <a:pt x="48" y="50"/>
                      <a:pt x="48" y="50"/>
                    </a:cubicBezTo>
                    <a:cubicBezTo>
                      <a:pt x="48" y="47"/>
                      <a:pt x="48" y="47"/>
                      <a:pt x="48" y="47"/>
                    </a:cubicBezTo>
                    <a:cubicBezTo>
                      <a:pt x="51" y="47"/>
                      <a:pt x="51" y="47"/>
                      <a:pt x="51" y="47"/>
                    </a:cubicBezTo>
                    <a:cubicBezTo>
                      <a:pt x="52" y="41"/>
                      <a:pt x="52" y="41"/>
                      <a:pt x="52" y="41"/>
                    </a:cubicBezTo>
                    <a:cubicBezTo>
                      <a:pt x="51" y="41"/>
                      <a:pt x="51" y="41"/>
                      <a:pt x="51" y="41"/>
                    </a:cubicBezTo>
                    <a:cubicBezTo>
                      <a:pt x="50" y="41"/>
                      <a:pt x="51" y="16"/>
                      <a:pt x="51" y="16"/>
                    </a:cubicBezTo>
                    <a:cubicBezTo>
                      <a:pt x="51" y="16"/>
                      <a:pt x="50" y="14"/>
                      <a:pt x="50" y="14"/>
                    </a:cubicBezTo>
                    <a:cubicBezTo>
                      <a:pt x="50" y="13"/>
                      <a:pt x="49" y="11"/>
                      <a:pt x="49" y="11"/>
                    </a:cubicBezTo>
                    <a:cubicBezTo>
                      <a:pt x="50" y="8"/>
                      <a:pt x="50" y="8"/>
                      <a:pt x="50" y="8"/>
                    </a:cubicBezTo>
                    <a:cubicBezTo>
                      <a:pt x="51" y="6"/>
                      <a:pt x="51" y="6"/>
                      <a:pt x="51" y="6"/>
                    </a:cubicBezTo>
                    <a:cubicBezTo>
                      <a:pt x="48" y="5"/>
                      <a:pt x="48" y="5"/>
                      <a:pt x="48" y="5"/>
                    </a:cubicBezTo>
                    <a:cubicBezTo>
                      <a:pt x="45" y="3"/>
                      <a:pt x="45" y="3"/>
                      <a:pt x="45" y="3"/>
                    </a:cubicBezTo>
                    <a:cubicBezTo>
                      <a:pt x="41" y="2"/>
                      <a:pt x="41" y="2"/>
                      <a:pt x="41" y="2"/>
                    </a:cubicBezTo>
                    <a:cubicBezTo>
                      <a:pt x="35" y="4"/>
                      <a:pt x="35" y="4"/>
                      <a:pt x="35" y="4"/>
                    </a:cubicBezTo>
                    <a:cubicBezTo>
                      <a:pt x="35" y="8"/>
                      <a:pt x="35" y="8"/>
                      <a:pt x="35" y="8"/>
                    </a:cubicBezTo>
                    <a:cubicBezTo>
                      <a:pt x="29" y="10"/>
                      <a:pt x="29" y="10"/>
                      <a:pt x="29" y="10"/>
                    </a:cubicBezTo>
                    <a:cubicBezTo>
                      <a:pt x="25" y="7"/>
                      <a:pt x="25" y="7"/>
                      <a:pt x="25" y="7"/>
                    </a:cubicBezTo>
                    <a:cubicBezTo>
                      <a:pt x="22" y="5"/>
                      <a:pt x="22" y="5"/>
                      <a:pt x="22" y="5"/>
                    </a:cubicBezTo>
                    <a:cubicBezTo>
                      <a:pt x="20" y="3"/>
                      <a:pt x="20" y="3"/>
                      <a:pt x="20" y="3"/>
                    </a:cubicBezTo>
                    <a:cubicBezTo>
                      <a:pt x="13" y="2"/>
                      <a:pt x="13" y="2"/>
                      <a:pt x="13" y="2"/>
                    </a:cubicBezTo>
                    <a:cubicBezTo>
                      <a:pt x="8" y="0"/>
                      <a:pt x="8" y="0"/>
                      <a:pt x="8" y="0"/>
                    </a:cubicBezTo>
                    <a:cubicBezTo>
                      <a:pt x="8" y="2"/>
                      <a:pt x="8" y="2"/>
                      <a:pt x="8" y="2"/>
                    </a:cubicBezTo>
                    <a:lnTo>
                      <a:pt x="4"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34" name="Freeform 308">
                <a:extLst>
                  <a:ext uri="{FF2B5EF4-FFF2-40B4-BE49-F238E27FC236}">
                    <a16:creationId xmlns:a16="http://schemas.microsoft.com/office/drawing/2014/main" id="{D713D4B8-E67F-55BB-5BAA-49FC7E5B5110}"/>
                  </a:ext>
                </a:extLst>
              </p:cNvPr>
              <p:cNvSpPr>
                <a:spLocks/>
              </p:cNvSpPr>
              <p:nvPr/>
            </p:nvSpPr>
            <p:spPr bwMode="auto">
              <a:xfrm>
                <a:off x="7602412" y="3939718"/>
                <a:ext cx="93662" cy="195263"/>
              </a:xfrm>
              <a:custGeom>
                <a:avLst/>
                <a:gdLst>
                  <a:gd name="T0" fmla="*/ 18 w 78"/>
                  <a:gd name="T1" fmla="*/ 12 h 150"/>
                  <a:gd name="T2" fmla="*/ 18 w 78"/>
                  <a:gd name="T3" fmla="*/ 30 h 150"/>
                  <a:gd name="T4" fmla="*/ 18 w 78"/>
                  <a:gd name="T5" fmla="*/ 54 h 150"/>
                  <a:gd name="T6" fmla="*/ 0 w 78"/>
                  <a:gd name="T7" fmla="*/ 78 h 150"/>
                  <a:gd name="T8" fmla="*/ 0 w 78"/>
                  <a:gd name="T9" fmla="*/ 90 h 150"/>
                  <a:gd name="T10" fmla="*/ 12 w 78"/>
                  <a:gd name="T11" fmla="*/ 102 h 150"/>
                  <a:gd name="T12" fmla="*/ 18 w 78"/>
                  <a:gd name="T13" fmla="*/ 108 h 150"/>
                  <a:gd name="T14" fmla="*/ 36 w 78"/>
                  <a:gd name="T15" fmla="*/ 120 h 150"/>
                  <a:gd name="T16" fmla="*/ 36 w 78"/>
                  <a:gd name="T17" fmla="*/ 144 h 150"/>
                  <a:gd name="T18" fmla="*/ 42 w 78"/>
                  <a:gd name="T19" fmla="*/ 150 h 150"/>
                  <a:gd name="T20" fmla="*/ 48 w 78"/>
                  <a:gd name="T21" fmla="*/ 144 h 150"/>
                  <a:gd name="T22" fmla="*/ 54 w 78"/>
                  <a:gd name="T23" fmla="*/ 126 h 150"/>
                  <a:gd name="T24" fmla="*/ 78 w 78"/>
                  <a:gd name="T25" fmla="*/ 102 h 150"/>
                  <a:gd name="T26" fmla="*/ 78 w 78"/>
                  <a:gd name="T27" fmla="*/ 90 h 150"/>
                  <a:gd name="T28" fmla="*/ 60 w 78"/>
                  <a:gd name="T29" fmla="*/ 84 h 150"/>
                  <a:gd name="T30" fmla="*/ 42 w 78"/>
                  <a:gd name="T31" fmla="*/ 72 h 150"/>
                  <a:gd name="T32" fmla="*/ 66 w 78"/>
                  <a:gd name="T33" fmla="*/ 36 h 150"/>
                  <a:gd name="T34" fmla="*/ 60 w 78"/>
                  <a:gd name="T35" fmla="*/ 12 h 150"/>
                  <a:gd name="T36" fmla="*/ 36 w 78"/>
                  <a:gd name="T37" fmla="*/ 0 h 150"/>
                  <a:gd name="T38" fmla="*/ 24 w 78"/>
                  <a:gd name="T39" fmla="*/ 0 h 150"/>
                  <a:gd name="T40" fmla="*/ 24 w 78"/>
                  <a:gd name="T41" fmla="*/ 6 h 150"/>
                  <a:gd name="T42" fmla="*/ 18 w 78"/>
                  <a:gd name="T43" fmla="*/ 12 h 1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150"/>
                  <a:gd name="T68" fmla="*/ 78 w 78"/>
                  <a:gd name="T69" fmla="*/ 150 h 15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150">
                    <a:moveTo>
                      <a:pt x="18" y="12"/>
                    </a:moveTo>
                    <a:lnTo>
                      <a:pt x="18" y="30"/>
                    </a:lnTo>
                    <a:lnTo>
                      <a:pt x="18" y="54"/>
                    </a:lnTo>
                    <a:lnTo>
                      <a:pt x="0" y="78"/>
                    </a:lnTo>
                    <a:lnTo>
                      <a:pt x="0" y="90"/>
                    </a:lnTo>
                    <a:lnTo>
                      <a:pt x="12" y="102"/>
                    </a:lnTo>
                    <a:lnTo>
                      <a:pt x="18" y="108"/>
                    </a:lnTo>
                    <a:lnTo>
                      <a:pt x="36" y="120"/>
                    </a:lnTo>
                    <a:lnTo>
                      <a:pt x="36" y="144"/>
                    </a:lnTo>
                    <a:lnTo>
                      <a:pt x="42" y="150"/>
                    </a:lnTo>
                    <a:lnTo>
                      <a:pt x="48" y="144"/>
                    </a:lnTo>
                    <a:lnTo>
                      <a:pt x="54" y="126"/>
                    </a:lnTo>
                    <a:lnTo>
                      <a:pt x="78" y="102"/>
                    </a:lnTo>
                    <a:lnTo>
                      <a:pt x="78" y="90"/>
                    </a:lnTo>
                    <a:lnTo>
                      <a:pt x="60" y="84"/>
                    </a:lnTo>
                    <a:lnTo>
                      <a:pt x="42" y="72"/>
                    </a:lnTo>
                    <a:lnTo>
                      <a:pt x="66" y="36"/>
                    </a:lnTo>
                    <a:lnTo>
                      <a:pt x="60" y="12"/>
                    </a:lnTo>
                    <a:lnTo>
                      <a:pt x="36" y="0"/>
                    </a:lnTo>
                    <a:lnTo>
                      <a:pt x="24" y="0"/>
                    </a:lnTo>
                    <a:lnTo>
                      <a:pt x="24" y="6"/>
                    </a:lnTo>
                    <a:lnTo>
                      <a:pt x="18"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35" name="Freeform 309">
                <a:extLst>
                  <a:ext uri="{FF2B5EF4-FFF2-40B4-BE49-F238E27FC236}">
                    <a16:creationId xmlns:a16="http://schemas.microsoft.com/office/drawing/2014/main" id="{891C98F8-72B7-2E51-2A6A-A335C1321A6D}"/>
                  </a:ext>
                </a:extLst>
              </p:cNvPr>
              <p:cNvSpPr>
                <a:spLocks/>
              </p:cNvSpPr>
              <p:nvPr/>
            </p:nvSpPr>
            <p:spPr bwMode="auto">
              <a:xfrm>
                <a:off x="7145212" y="3985756"/>
                <a:ext cx="268287" cy="230187"/>
              </a:xfrm>
              <a:custGeom>
                <a:avLst/>
                <a:gdLst>
                  <a:gd name="T0" fmla="*/ 90 w 228"/>
                  <a:gd name="T1" fmla="*/ 156 h 174"/>
                  <a:gd name="T2" fmla="*/ 114 w 228"/>
                  <a:gd name="T3" fmla="*/ 138 h 174"/>
                  <a:gd name="T4" fmla="*/ 144 w 228"/>
                  <a:gd name="T5" fmla="*/ 120 h 174"/>
                  <a:gd name="T6" fmla="*/ 180 w 228"/>
                  <a:gd name="T7" fmla="*/ 108 h 174"/>
                  <a:gd name="T8" fmla="*/ 186 w 228"/>
                  <a:gd name="T9" fmla="*/ 96 h 174"/>
                  <a:gd name="T10" fmla="*/ 192 w 228"/>
                  <a:gd name="T11" fmla="*/ 84 h 174"/>
                  <a:gd name="T12" fmla="*/ 216 w 228"/>
                  <a:gd name="T13" fmla="*/ 78 h 174"/>
                  <a:gd name="T14" fmla="*/ 228 w 228"/>
                  <a:gd name="T15" fmla="*/ 72 h 174"/>
                  <a:gd name="T16" fmla="*/ 222 w 228"/>
                  <a:gd name="T17" fmla="*/ 42 h 174"/>
                  <a:gd name="T18" fmla="*/ 216 w 228"/>
                  <a:gd name="T19" fmla="*/ 12 h 174"/>
                  <a:gd name="T20" fmla="*/ 210 w 228"/>
                  <a:gd name="T21" fmla="*/ 12 h 174"/>
                  <a:gd name="T22" fmla="*/ 186 w 228"/>
                  <a:gd name="T23" fmla="*/ 12 h 174"/>
                  <a:gd name="T24" fmla="*/ 168 w 228"/>
                  <a:gd name="T25" fmla="*/ 12 h 174"/>
                  <a:gd name="T26" fmla="*/ 144 w 228"/>
                  <a:gd name="T27" fmla="*/ 0 h 174"/>
                  <a:gd name="T28" fmla="*/ 120 w 228"/>
                  <a:gd name="T29" fmla="*/ 36 h 174"/>
                  <a:gd name="T30" fmla="*/ 96 w 228"/>
                  <a:gd name="T31" fmla="*/ 60 h 174"/>
                  <a:gd name="T32" fmla="*/ 72 w 228"/>
                  <a:gd name="T33" fmla="*/ 90 h 174"/>
                  <a:gd name="T34" fmla="*/ 66 w 228"/>
                  <a:gd name="T35" fmla="*/ 138 h 174"/>
                  <a:gd name="T36" fmla="*/ 12 w 228"/>
                  <a:gd name="T37" fmla="*/ 162 h 174"/>
                  <a:gd name="T38" fmla="*/ 0 w 228"/>
                  <a:gd name="T39" fmla="*/ 174 h 174"/>
                  <a:gd name="T40" fmla="*/ 84 w 228"/>
                  <a:gd name="T41" fmla="*/ 174 h 174"/>
                  <a:gd name="T42" fmla="*/ 90 w 228"/>
                  <a:gd name="T43" fmla="*/ 156 h 1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28"/>
                  <a:gd name="T67" fmla="*/ 0 h 174"/>
                  <a:gd name="T68" fmla="*/ 228 w 228"/>
                  <a:gd name="T69" fmla="*/ 174 h 1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28" h="174">
                    <a:moveTo>
                      <a:pt x="90" y="156"/>
                    </a:moveTo>
                    <a:lnTo>
                      <a:pt x="114" y="138"/>
                    </a:lnTo>
                    <a:lnTo>
                      <a:pt x="144" y="120"/>
                    </a:lnTo>
                    <a:lnTo>
                      <a:pt x="180" y="108"/>
                    </a:lnTo>
                    <a:lnTo>
                      <a:pt x="186" y="96"/>
                    </a:lnTo>
                    <a:lnTo>
                      <a:pt x="192" y="84"/>
                    </a:lnTo>
                    <a:lnTo>
                      <a:pt x="216" y="78"/>
                    </a:lnTo>
                    <a:lnTo>
                      <a:pt x="228" y="72"/>
                    </a:lnTo>
                    <a:lnTo>
                      <a:pt x="222" y="42"/>
                    </a:lnTo>
                    <a:lnTo>
                      <a:pt x="216" y="12"/>
                    </a:lnTo>
                    <a:lnTo>
                      <a:pt x="210" y="12"/>
                    </a:lnTo>
                    <a:lnTo>
                      <a:pt x="186" y="12"/>
                    </a:lnTo>
                    <a:lnTo>
                      <a:pt x="168" y="12"/>
                    </a:lnTo>
                    <a:lnTo>
                      <a:pt x="144" y="0"/>
                    </a:lnTo>
                    <a:lnTo>
                      <a:pt x="120" y="36"/>
                    </a:lnTo>
                    <a:lnTo>
                      <a:pt x="96" y="60"/>
                    </a:lnTo>
                    <a:lnTo>
                      <a:pt x="72" y="90"/>
                    </a:lnTo>
                    <a:lnTo>
                      <a:pt x="66" y="138"/>
                    </a:lnTo>
                    <a:lnTo>
                      <a:pt x="12" y="162"/>
                    </a:lnTo>
                    <a:lnTo>
                      <a:pt x="0" y="174"/>
                    </a:lnTo>
                    <a:lnTo>
                      <a:pt x="84" y="174"/>
                    </a:lnTo>
                    <a:lnTo>
                      <a:pt x="90" y="15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36" name="Freeform 310">
                <a:extLst>
                  <a:ext uri="{FF2B5EF4-FFF2-40B4-BE49-F238E27FC236}">
                    <a16:creationId xmlns:a16="http://schemas.microsoft.com/office/drawing/2014/main" id="{0B956C25-7DC4-90EB-9142-B551A8A30C50}"/>
                  </a:ext>
                </a:extLst>
              </p:cNvPr>
              <p:cNvSpPr>
                <a:spLocks/>
              </p:cNvSpPr>
              <p:nvPr/>
            </p:nvSpPr>
            <p:spPr bwMode="auto">
              <a:xfrm>
                <a:off x="7064249" y="4215943"/>
                <a:ext cx="185738" cy="179388"/>
              </a:xfrm>
              <a:custGeom>
                <a:avLst/>
                <a:gdLst>
                  <a:gd name="T0" fmla="*/ 13 w 26"/>
                  <a:gd name="T1" fmla="*/ 16 h 23"/>
                  <a:gd name="T2" fmla="*/ 15 w 26"/>
                  <a:gd name="T3" fmla="*/ 14 h 23"/>
                  <a:gd name="T4" fmla="*/ 16 w 26"/>
                  <a:gd name="T5" fmla="*/ 6 h 23"/>
                  <a:gd name="T6" fmla="*/ 26 w 26"/>
                  <a:gd name="T7" fmla="*/ 6 h 23"/>
                  <a:gd name="T8" fmla="*/ 26 w 26"/>
                  <a:gd name="T9" fmla="*/ 3 h 23"/>
                  <a:gd name="T10" fmla="*/ 25 w 26"/>
                  <a:gd name="T11" fmla="*/ 3 h 23"/>
                  <a:gd name="T12" fmla="*/ 25 w 26"/>
                  <a:gd name="T13" fmla="*/ 0 h 23"/>
                  <a:gd name="T14" fmla="*/ 11 w 26"/>
                  <a:gd name="T15" fmla="*/ 0 h 23"/>
                  <a:gd name="T16" fmla="*/ 9 w 26"/>
                  <a:gd name="T17" fmla="*/ 2 h 23"/>
                  <a:gd name="T18" fmla="*/ 4 w 26"/>
                  <a:gd name="T19" fmla="*/ 13 h 23"/>
                  <a:gd name="T20" fmla="*/ 0 w 26"/>
                  <a:gd name="T21" fmla="*/ 22 h 23"/>
                  <a:gd name="T22" fmla="*/ 12 w 26"/>
                  <a:gd name="T23" fmla="*/ 23 h 23"/>
                  <a:gd name="T24" fmla="*/ 13 w 26"/>
                  <a:gd name="T25" fmla="*/ 1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23"/>
                  <a:gd name="T41" fmla="*/ 26 w 26"/>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23">
                    <a:moveTo>
                      <a:pt x="13" y="16"/>
                    </a:moveTo>
                    <a:cubicBezTo>
                      <a:pt x="15" y="14"/>
                      <a:pt x="15" y="14"/>
                      <a:pt x="15" y="14"/>
                    </a:cubicBezTo>
                    <a:cubicBezTo>
                      <a:pt x="16" y="6"/>
                      <a:pt x="16" y="6"/>
                      <a:pt x="16" y="6"/>
                    </a:cubicBezTo>
                    <a:cubicBezTo>
                      <a:pt x="26" y="6"/>
                      <a:pt x="26" y="6"/>
                      <a:pt x="26" y="6"/>
                    </a:cubicBezTo>
                    <a:cubicBezTo>
                      <a:pt x="26" y="3"/>
                      <a:pt x="26" y="3"/>
                      <a:pt x="26" y="3"/>
                    </a:cubicBezTo>
                    <a:cubicBezTo>
                      <a:pt x="25" y="3"/>
                      <a:pt x="25" y="3"/>
                      <a:pt x="25" y="3"/>
                    </a:cubicBezTo>
                    <a:cubicBezTo>
                      <a:pt x="25" y="0"/>
                      <a:pt x="25" y="0"/>
                      <a:pt x="25" y="0"/>
                    </a:cubicBezTo>
                    <a:cubicBezTo>
                      <a:pt x="11" y="0"/>
                      <a:pt x="11" y="0"/>
                      <a:pt x="11" y="0"/>
                    </a:cubicBezTo>
                    <a:cubicBezTo>
                      <a:pt x="9" y="2"/>
                      <a:pt x="9" y="2"/>
                      <a:pt x="9" y="2"/>
                    </a:cubicBezTo>
                    <a:cubicBezTo>
                      <a:pt x="4" y="13"/>
                      <a:pt x="4" y="13"/>
                      <a:pt x="4" y="13"/>
                    </a:cubicBezTo>
                    <a:cubicBezTo>
                      <a:pt x="0" y="22"/>
                      <a:pt x="0" y="22"/>
                      <a:pt x="0" y="22"/>
                    </a:cubicBezTo>
                    <a:cubicBezTo>
                      <a:pt x="4" y="22"/>
                      <a:pt x="12" y="23"/>
                      <a:pt x="12" y="23"/>
                    </a:cubicBezTo>
                    <a:cubicBezTo>
                      <a:pt x="13" y="23"/>
                      <a:pt x="13" y="16"/>
                      <a:pt x="13" y="16"/>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37" name="Freeform 311">
                <a:extLst>
                  <a:ext uri="{FF2B5EF4-FFF2-40B4-BE49-F238E27FC236}">
                    <a16:creationId xmlns:a16="http://schemas.microsoft.com/office/drawing/2014/main" id="{9B707A48-9516-A719-E6F3-37097A772F36}"/>
                  </a:ext>
                </a:extLst>
              </p:cNvPr>
              <p:cNvSpPr>
                <a:spLocks/>
              </p:cNvSpPr>
              <p:nvPr/>
            </p:nvSpPr>
            <p:spPr bwMode="auto">
              <a:xfrm>
                <a:off x="7073774" y="4615993"/>
                <a:ext cx="55563" cy="47625"/>
              </a:xfrm>
              <a:custGeom>
                <a:avLst/>
                <a:gdLst>
                  <a:gd name="T0" fmla="*/ 48 w 48"/>
                  <a:gd name="T1" fmla="*/ 24 h 36"/>
                  <a:gd name="T2" fmla="*/ 48 w 48"/>
                  <a:gd name="T3" fmla="*/ 6 h 36"/>
                  <a:gd name="T4" fmla="*/ 48 w 48"/>
                  <a:gd name="T5" fmla="*/ 0 h 36"/>
                  <a:gd name="T6" fmla="*/ 36 w 48"/>
                  <a:gd name="T7" fmla="*/ 0 h 36"/>
                  <a:gd name="T8" fmla="*/ 6 w 48"/>
                  <a:gd name="T9" fmla="*/ 6 h 36"/>
                  <a:gd name="T10" fmla="*/ 0 w 48"/>
                  <a:gd name="T11" fmla="*/ 6 h 36"/>
                  <a:gd name="T12" fmla="*/ 18 w 48"/>
                  <a:gd name="T13" fmla="*/ 36 h 36"/>
                  <a:gd name="T14" fmla="*/ 36 w 48"/>
                  <a:gd name="T15" fmla="*/ 24 h 36"/>
                  <a:gd name="T16" fmla="*/ 48 w 48"/>
                  <a:gd name="T17" fmla="*/ 24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36"/>
                  <a:gd name="T29" fmla="*/ 48 w 48"/>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36">
                    <a:moveTo>
                      <a:pt x="48" y="24"/>
                    </a:moveTo>
                    <a:lnTo>
                      <a:pt x="48" y="6"/>
                    </a:lnTo>
                    <a:lnTo>
                      <a:pt x="48" y="0"/>
                    </a:lnTo>
                    <a:lnTo>
                      <a:pt x="36" y="0"/>
                    </a:lnTo>
                    <a:lnTo>
                      <a:pt x="6" y="6"/>
                    </a:lnTo>
                    <a:lnTo>
                      <a:pt x="0" y="6"/>
                    </a:lnTo>
                    <a:lnTo>
                      <a:pt x="18" y="36"/>
                    </a:lnTo>
                    <a:lnTo>
                      <a:pt x="36" y="24"/>
                    </a:lnTo>
                    <a:lnTo>
                      <a:pt x="48"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38" name="Freeform 312">
                <a:extLst>
                  <a:ext uri="{FF2B5EF4-FFF2-40B4-BE49-F238E27FC236}">
                    <a16:creationId xmlns:a16="http://schemas.microsoft.com/office/drawing/2014/main" id="{8E582FCD-9105-1DC2-D062-8DBB2DB30D2E}"/>
                  </a:ext>
                </a:extLst>
              </p:cNvPr>
              <p:cNvSpPr>
                <a:spLocks/>
              </p:cNvSpPr>
              <p:nvPr/>
            </p:nvSpPr>
            <p:spPr bwMode="auto">
              <a:xfrm>
                <a:off x="7931024" y="4342943"/>
                <a:ext cx="366713" cy="501650"/>
              </a:xfrm>
              <a:custGeom>
                <a:avLst/>
                <a:gdLst>
                  <a:gd name="T0" fmla="*/ 37 w 52"/>
                  <a:gd name="T1" fmla="*/ 5 h 64"/>
                  <a:gd name="T2" fmla="*/ 11 w 52"/>
                  <a:gd name="T3" fmla="*/ 5 h 64"/>
                  <a:gd name="T4" fmla="*/ 10 w 52"/>
                  <a:gd name="T5" fmla="*/ 11 h 64"/>
                  <a:gd name="T6" fmla="*/ 7 w 52"/>
                  <a:gd name="T7" fmla="*/ 11 h 64"/>
                  <a:gd name="T8" fmla="*/ 7 w 52"/>
                  <a:gd name="T9" fmla="*/ 14 h 64"/>
                  <a:gd name="T10" fmla="*/ 6 w 52"/>
                  <a:gd name="T11" fmla="*/ 13 h 64"/>
                  <a:gd name="T12" fmla="*/ 5 w 52"/>
                  <a:gd name="T13" fmla="*/ 25 h 64"/>
                  <a:gd name="T14" fmla="*/ 2 w 52"/>
                  <a:gd name="T15" fmla="*/ 27 h 64"/>
                  <a:gd name="T16" fmla="*/ 1 w 52"/>
                  <a:gd name="T17" fmla="*/ 32 h 64"/>
                  <a:gd name="T18" fmla="*/ 0 w 52"/>
                  <a:gd name="T19" fmla="*/ 35 h 64"/>
                  <a:gd name="T20" fmla="*/ 3 w 52"/>
                  <a:gd name="T21" fmla="*/ 41 h 64"/>
                  <a:gd name="T22" fmla="*/ 5 w 52"/>
                  <a:gd name="T23" fmla="*/ 45 h 64"/>
                  <a:gd name="T24" fmla="*/ 8 w 52"/>
                  <a:gd name="T25" fmla="*/ 50 h 64"/>
                  <a:gd name="T26" fmla="*/ 12 w 52"/>
                  <a:gd name="T27" fmla="*/ 52 h 64"/>
                  <a:gd name="T28" fmla="*/ 18 w 52"/>
                  <a:gd name="T29" fmla="*/ 58 h 64"/>
                  <a:gd name="T30" fmla="*/ 20 w 52"/>
                  <a:gd name="T31" fmla="*/ 61 h 64"/>
                  <a:gd name="T32" fmla="*/ 25 w 52"/>
                  <a:gd name="T33" fmla="*/ 61 h 64"/>
                  <a:gd name="T34" fmla="*/ 29 w 52"/>
                  <a:gd name="T35" fmla="*/ 64 h 64"/>
                  <a:gd name="T36" fmla="*/ 36 w 52"/>
                  <a:gd name="T37" fmla="*/ 63 h 64"/>
                  <a:gd name="T38" fmla="*/ 41 w 52"/>
                  <a:gd name="T39" fmla="*/ 61 h 64"/>
                  <a:gd name="T40" fmla="*/ 44 w 52"/>
                  <a:gd name="T41" fmla="*/ 61 h 64"/>
                  <a:gd name="T42" fmla="*/ 44 w 52"/>
                  <a:gd name="T43" fmla="*/ 59 h 64"/>
                  <a:gd name="T44" fmla="*/ 42 w 52"/>
                  <a:gd name="T45" fmla="*/ 57 h 64"/>
                  <a:gd name="T46" fmla="*/ 39 w 52"/>
                  <a:gd name="T47" fmla="*/ 54 h 64"/>
                  <a:gd name="T48" fmla="*/ 35 w 52"/>
                  <a:gd name="T49" fmla="*/ 51 h 64"/>
                  <a:gd name="T50" fmla="*/ 36 w 52"/>
                  <a:gd name="T51" fmla="*/ 48 h 64"/>
                  <a:gd name="T52" fmla="*/ 38 w 52"/>
                  <a:gd name="T53" fmla="*/ 48 h 64"/>
                  <a:gd name="T54" fmla="*/ 39 w 52"/>
                  <a:gd name="T55" fmla="*/ 42 h 64"/>
                  <a:gd name="T56" fmla="*/ 43 w 52"/>
                  <a:gd name="T57" fmla="*/ 38 h 64"/>
                  <a:gd name="T58" fmla="*/ 46 w 52"/>
                  <a:gd name="T59" fmla="*/ 32 h 64"/>
                  <a:gd name="T60" fmla="*/ 47 w 52"/>
                  <a:gd name="T61" fmla="*/ 21 h 64"/>
                  <a:gd name="T62" fmla="*/ 50 w 52"/>
                  <a:gd name="T63" fmla="*/ 19 h 64"/>
                  <a:gd name="T64" fmla="*/ 52 w 52"/>
                  <a:gd name="T65" fmla="*/ 18 h 64"/>
                  <a:gd name="T66" fmla="*/ 50 w 52"/>
                  <a:gd name="T67" fmla="*/ 13 h 64"/>
                  <a:gd name="T68" fmla="*/ 47 w 52"/>
                  <a:gd name="T69" fmla="*/ 4 h 64"/>
                  <a:gd name="T70" fmla="*/ 44 w 52"/>
                  <a:gd name="T71" fmla="*/ 0 h 64"/>
                  <a:gd name="T72" fmla="*/ 42 w 52"/>
                  <a:gd name="T73" fmla="*/ 2 h 64"/>
                  <a:gd name="T74" fmla="*/ 37 w 52"/>
                  <a:gd name="T75" fmla="*/ 5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2"/>
                  <a:gd name="T115" fmla="*/ 0 h 64"/>
                  <a:gd name="T116" fmla="*/ 52 w 52"/>
                  <a:gd name="T117" fmla="*/ 64 h 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2" h="64">
                    <a:moveTo>
                      <a:pt x="37" y="5"/>
                    </a:moveTo>
                    <a:cubicBezTo>
                      <a:pt x="37" y="5"/>
                      <a:pt x="15" y="5"/>
                      <a:pt x="11" y="5"/>
                    </a:cubicBezTo>
                    <a:cubicBezTo>
                      <a:pt x="10" y="11"/>
                      <a:pt x="10" y="11"/>
                      <a:pt x="10" y="11"/>
                    </a:cubicBezTo>
                    <a:cubicBezTo>
                      <a:pt x="7" y="11"/>
                      <a:pt x="7" y="11"/>
                      <a:pt x="7" y="11"/>
                    </a:cubicBezTo>
                    <a:cubicBezTo>
                      <a:pt x="7" y="14"/>
                      <a:pt x="7" y="14"/>
                      <a:pt x="7" y="14"/>
                    </a:cubicBezTo>
                    <a:cubicBezTo>
                      <a:pt x="6" y="13"/>
                      <a:pt x="6" y="13"/>
                      <a:pt x="6" y="13"/>
                    </a:cubicBezTo>
                    <a:cubicBezTo>
                      <a:pt x="5" y="25"/>
                      <a:pt x="5" y="25"/>
                      <a:pt x="5" y="25"/>
                    </a:cubicBezTo>
                    <a:cubicBezTo>
                      <a:pt x="2" y="27"/>
                      <a:pt x="2" y="27"/>
                      <a:pt x="2" y="27"/>
                    </a:cubicBezTo>
                    <a:cubicBezTo>
                      <a:pt x="1" y="32"/>
                      <a:pt x="1" y="32"/>
                      <a:pt x="1" y="32"/>
                    </a:cubicBezTo>
                    <a:cubicBezTo>
                      <a:pt x="0" y="35"/>
                      <a:pt x="0" y="35"/>
                      <a:pt x="0" y="35"/>
                    </a:cubicBezTo>
                    <a:cubicBezTo>
                      <a:pt x="3" y="41"/>
                      <a:pt x="3" y="41"/>
                      <a:pt x="3" y="41"/>
                    </a:cubicBezTo>
                    <a:cubicBezTo>
                      <a:pt x="5" y="45"/>
                      <a:pt x="5" y="45"/>
                      <a:pt x="5" y="45"/>
                    </a:cubicBezTo>
                    <a:cubicBezTo>
                      <a:pt x="8" y="50"/>
                      <a:pt x="8" y="50"/>
                      <a:pt x="8" y="50"/>
                    </a:cubicBezTo>
                    <a:cubicBezTo>
                      <a:pt x="12" y="52"/>
                      <a:pt x="12" y="52"/>
                      <a:pt x="12" y="52"/>
                    </a:cubicBezTo>
                    <a:cubicBezTo>
                      <a:pt x="18" y="58"/>
                      <a:pt x="18" y="58"/>
                      <a:pt x="18" y="58"/>
                    </a:cubicBezTo>
                    <a:cubicBezTo>
                      <a:pt x="20" y="61"/>
                      <a:pt x="20" y="61"/>
                      <a:pt x="20" y="61"/>
                    </a:cubicBezTo>
                    <a:cubicBezTo>
                      <a:pt x="25" y="61"/>
                      <a:pt x="25" y="61"/>
                      <a:pt x="25" y="61"/>
                    </a:cubicBezTo>
                    <a:cubicBezTo>
                      <a:pt x="29" y="64"/>
                      <a:pt x="29" y="64"/>
                      <a:pt x="29" y="64"/>
                    </a:cubicBezTo>
                    <a:cubicBezTo>
                      <a:pt x="36" y="63"/>
                      <a:pt x="36" y="63"/>
                      <a:pt x="36" y="63"/>
                    </a:cubicBezTo>
                    <a:cubicBezTo>
                      <a:pt x="41" y="61"/>
                      <a:pt x="41" y="61"/>
                      <a:pt x="41" y="61"/>
                    </a:cubicBezTo>
                    <a:cubicBezTo>
                      <a:pt x="44" y="61"/>
                      <a:pt x="44" y="61"/>
                      <a:pt x="44" y="61"/>
                    </a:cubicBezTo>
                    <a:cubicBezTo>
                      <a:pt x="44" y="59"/>
                      <a:pt x="44" y="59"/>
                      <a:pt x="44" y="59"/>
                    </a:cubicBezTo>
                    <a:cubicBezTo>
                      <a:pt x="42" y="57"/>
                      <a:pt x="42" y="57"/>
                      <a:pt x="42" y="57"/>
                    </a:cubicBezTo>
                    <a:cubicBezTo>
                      <a:pt x="39" y="54"/>
                      <a:pt x="39" y="54"/>
                      <a:pt x="39" y="54"/>
                    </a:cubicBezTo>
                    <a:cubicBezTo>
                      <a:pt x="35" y="51"/>
                      <a:pt x="35" y="51"/>
                      <a:pt x="35" y="51"/>
                    </a:cubicBezTo>
                    <a:cubicBezTo>
                      <a:pt x="36" y="48"/>
                      <a:pt x="36" y="48"/>
                      <a:pt x="36" y="48"/>
                    </a:cubicBezTo>
                    <a:cubicBezTo>
                      <a:pt x="38" y="48"/>
                      <a:pt x="38" y="48"/>
                      <a:pt x="38" y="48"/>
                    </a:cubicBezTo>
                    <a:cubicBezTo>
                      <a:pt x="39" y="42"/>
                      <a:pt x="39" y="42"/>
                      <a:pt x="39" y="42"/>
                    </a:cubicBezTo>
                    <a:cubicBezTo>
                      <a:pt x="43" y="38"/>
                      <a:pt x="43" y="38"/>
                      <a:pt x="43" y="38"/>
                    </a:cubicBezTo>
                    <a:cubicBezTo>
                      <a:pt x="46" y="32"/>
                      <a:pt x="46" y="32"/>
                      <a:pt x="46" y="32"/>
                    </a:cubicBezTo>
                    <a:cubicBezTo>
                      <a:pt x="47" y="21"/>
                      <a:pt x="47" y="21"/>
                      <a:pt x="47" y="21"/>
                    </a:cubicBezTo>
                    <a:cubicBezTo>
                      <a:pt x="50" y="19"/>
                      <a:pt x="50" y="19"/>
                      <a:pt x="50" y="19"/>
                    </a:cubicBezTo>
                    <a:cubicBezTo>
                      <a:pt x="52" y="18"/>
                      <a:pt x="52" y="18"/>
                      <a:pt x="52" y="18"/>
                    </a:cubicBezTo>
                    <a:cubicBezTo>
                      <a:pt x="50" y="13"/>
                      <a:pt x="50" y="13"/>
                      <a:pt x="50" y="13"/>
                    </a:cubicBezTo>
                    <a:cubicBezTo>
                      <a:pt x="47" y="4"/>
                      <a:pt x="47" y="4"/>
                      <a:pt x="47" y="4"/>
                    </a:cubicBezTo>
                    <a:cubicBezTo>
                      <a:pt x="44" y="0"/>
                      <a:pt x="44" y="0"/>
                      <a:pt x="44" y="0"/>
                    </a:cubicBezTo>
                    <a:cubicBezTo>
                      <a:pt x="42" y="2"/>
                      <a:pt x="42" y="2"/>
                      <a:pt x="42" y="2"/>
                    </a:cubicBezTo>
                    <a:lnTo>
                      <a:pt x="37"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39" name="Freeform 313">
                <a:extLst>
                  <a:ext uri="{FF2B5EF4-FFF2-40B4-BE49-F238E27FC236}">
                    <a16:creationId xmlns:a16="http://schemas.microsoft.com/office/drawing/2014/main" id="{1087B466-8850-CF5F-8704-DBC84AAED259}"/>
                  </a:ext>
                </a:extLst>
              </p:cNvPr>
              <p:cNvSpPr>
                <a:spLocks/>
              </p:cNvSpPr>
              <p:nvPr/>
            </p:nvSpPr>
            <p:spPr bwMode="auto">
              <a:xfrm>
                <a:off x="7249987" y="4671556"/>
                <a:ext cx="134937" cy="149225"/>
              </a:xfrm>
              <a:custGeom>
                <a:avLst/>
                <a:gdLst>
                  <a:gd name="T0" fmla="*/ 17 w 19"/>
                  <a:gd name="T1" fmla="*/ 10 h 19"/>
                  <a:gd name="T2" fmla="*/ 19 w 19"/>
                  <a:gd name="T3" fmla="*/ 6 h 19"/>
                  <a:gd name="T4" fmla="*/ 17 w 19"/>
                  <a:gd name="T5" fmla="*/ 2 h 19"/>
                  <a:gd name="T6" fmla="*/ 12 w 19"/>
                  <a:gd name="T7" fmla="*/ 3 h 19"/>
                  <a:gd name="T8" fmla="*/ 10 w 19"/>
                  <a:gd name="T9" fmla="*/ 1 h 19"/>
                  <a:gd name="T10" fmla="*/ 8 w 19"/>
                  <a:gd name="T11" fmla="*/ 1 h 19"/>
                  <a:gd name="T12" fmla="*/ 6 w 19"/>
                  <a:gd name="T13" fmla="*/ 0 h 19"/>
                  <a:gd name="T14" fmla="*/ 5 w 19"/>
                  <a:gd name="T15" fmla="*/ 0 h 19"/>
                  <a:gd name="T16" fmla="*/ 3 w 19"/>
                  <a:gd name="T17" fmla="*/ 0 h 19"/>
                  <a:gd name="T18" fmla="*/ 1 w 19"/>
                  <a:gd name="T19" fmla="*/ 1 h 19"/>
                  <a:gd name="T20" fmla="*/ 2 w 19"/>
                  <a:gd name="T21" fmla="*/ 1 h 19"/>
                  <a:gd name="T22" fmla="*/ 2 w 19"/>
                  <a:gd name="T23" fmla="*/ 5 h 19"/>
                  <a:gd name="T24" fmla="*/ 2 w 19"/>
                  <a:gd name="T25" fmla="*/ 9 h 19"/>
                  <a:gd name="T26" fmla="*/ 0 w 19"/>
                  <a:gd name="T27" fmla="*/ 10 h 19"/>
                  <a:gd name="T28" fmla="*/ 1 w 19"/>
                  <a:gd name="T29" fmla="*/ 11 h 19"/>
                  <a:gd name="T30" fmla="*/ 1 w 19"/>
                  <a:gd name="T31" fmla="*/ 14 h 19"/>
                  <a:gd name="T32" fmla="*/ 4 w 19"/>
                  <a:gd name="T33" fmla="*/ 16 h 19"/>
                  <a:gd name="T34" fmla="*/ 4 w 19"/>
                  <a:gd name="T35" fmla="*/ 19 h 19"/>
                  <a:gd name="T36" fmla="*/ 8 w 19"/>
                  <a:gd name="T37" fmla="*/ 19 h 19"/>
                  <a:gd name="T38" fmla="*/ 15 w 19"/>
                  <a:gd name="T39" fmla="*/ 16 h 19"/>
                  <a:gd name="T40" fmla="*/ 18 w 19"/>
                  <a:gd name="T41" fmla="*/ 16 h 19"/>
                  <a:gd name="T42" fmla="*/ 17 w 19"/>
                  <a:gd name="T43" fmla="*/ 13 h 19"/>
                  <a:gd name="T44" fmla="*/ 17 w 19"/>
                  <a:gd name="T45" fmla="*/ 10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
                  <a:gd name="T70" fmla="*/ 0 h 19"/>
                  <a:gd name="T71" fmla="*/ 19 w 19"/>
                  <a:gd name="T72" fmla="*/ 19 h 1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 h="19">
                    <a:moveTo>
                      <a:pt x="17" y="10"/>
                    </a:moveTo>
                    <a:cubicBezTo>
                      <a:pt x="19" y="6"/>
                      <a:pt x="19" y="6"/>
                      <a:pt x="19" y="6"/>
                    </a:cubicBezTo>
                    <a:cubicBezTo>
                      <a:pt x="17" y="2"/>
                      <a:pt x="17" y="2"/>
                      <a:pt x="17" y="2"/>
                    </a:cubicBezTo>
                    <a:cubicBezTo>
                      <a:pt x="12" y="3"/>
                      <a:pt x="12" y="3"/>
                      <a:pt x="12" y="3"/>
                    </a:cubicBezTo>
                    <a:cubicBezTo>
                      <a:pt x="10" y="1"/>
                      <a:pt x="10" y="1"/>
                      <a:pt x="10" y="1"/>
                    </a:cubicBezTo>
                    <a:cubicBezTo>
                      <a:pt x="8" y="1"/>
                      <a:pt x="8" y="1"/>
                      <a:pt x="8" y="1"/>
                    </a:cubicBezTo>
                    <a:cubicBezTo>
                      <a:pt x="6" y="0"/>
                      <a:pt x="6" y="0"/>
                      <a:pt x="6" y="0"/>
                    </a:cubicBezTo>
                    <a:cubicBezTo>
                      <a:pt x="5" y="0"/>
                      <a:pt x="5" y="0"/>
                      <a:pt x="5" y="0"/>
                    </a:cubicBezTo>
                    <a:cubicBezTo>
                      <a:pt x="3" y="0"/>
                      <a:pt x="3" y="0"/>
                      <a:pt x="3" y="0"/>
                    </a:cubicBezTo>
                    <a:cubicBezTo>
                      <a:pt x="1" y="1"/>
                      <a:pt x="1" y="1"/>
                      <a:pt x="1" y="1"/>
                    </a:cubicBezTo>
                    <a:cubicBezTo>
                      <a:pt x="2" y="1"/>
                      <a:pt x="2" y="1"/>
                      <a:pt x="2" y="1"/>
                    </a:cubicBezTo>
                    <a:cubicBezTo>
                      <a:pt x="2" y="5"/>
                      <a:pt x="2" y="5"/>
                      <a:pt x="2" y="5"/>
                    </a:cubicBezTo>
                    <a:cubicBezTo>
                      <a:pt x="2" y="9"/>
                      <a:pt x="2" y="9"/>
                      <a:pt x="2" y="9"/>
                    </a:cubicBezTo>
                    <a:cubicBezTo>
                      <a:pt x="2" y="9"/>
                      <a:pt x="1" y="10"/>
                      <a:pt x="0" y="10"/>
                    </a:cubicBezTo>
                    <a:cubicBezTo>
                      <a:pt x="1" y="11"/>
                      <a:pt x="1" y="11"/>
                      <a:pt x="1" y="11"/>
                    </a:cubicBezTo>
                    <a:cubicBezTo>
                      <a:pt x="1" y="11"/>
                      <a:pt x="0" y="14"/>
                      <a:pt x="1" y="14"/>
                    </a:cubicBezTo>
                    <a:cubicBezTo>
                      <a:pt x="1" y="14"/>
                      <a:pt x="4" y="16"/>
                      <a:pt x="4" y="16"/>
                    </a:cubicBezTo>
                    <a:cubicBezTo>
                      <a:pt x="4" y="19"/>
                      <a:pt x="4" y="19"/>
                      <a:pt x="4" y="19"/>
                    </a:cubicBezTo>
                    <a:cubicBezTo>
                      <a:pt x="8" y="19"/>
                      <a:pt x="8" y="19"/>
                      <a:pt x="8" y="19"/>
                    </a:cubicBezTo>
                    <a:cubicBezTo>
                      <a:pt x="15" y="16"/>
                      <a:pt x="15" y="16"/>
                      <a:pt x="15" y="16"/>
                    </a:cubicBezTo>
                    <a:cubicBezTo>
                      <a:pt x="18" y="16"/>
                      <a:pt x="18" y="16"/>
                      <a:pt x="18" y="16"/>
                    </a:cubicBezTo>
                    <a:cubicBezTo>
                      <a:pt x="17" y="13"/>
                      <a:pt x="17" y="13"/>
                      <a:pt x="17" y="13"/>
                    </a:cubicBezTo>
                    <a:lnTo>
                      <a:pt x="17"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40" name="Freeform 314">
                <a:extLst>
                  <a:ext uri="{FF2B5EF4-FFF2-40B4-BE49-F238E27FC236}">
                    <a16:creationId xmlns:a16="http://schemas.microsoft.com/office/drawing/2014/main" id="{F92B1A7E-153F-EDE1-8B0F-F735A66E9FFE}"/>
                  </a:ext>
                </a:extLst>
              </p:cNvPr>
              <p:cNvSpPr>
                <a:spLocks/>
              </p:cNvSpPr>
              <p:nvPr/>
            </p:nvSpPr>
            <p:spPr bwMode="auto">
              <a:xfrm>
                <a:off x="7180137" y="4727118"/>
                <a:ext cx="96837" cy="93663"/>
              </a:xfrm>
              <a:custGeom>
                <a:avLst/>
                <a:gdLst>
                  <a:gd name="T0" fmla="*/ 11 w 14"/>
                  <a:gd name="T1" fmla="*/ 7 h 12"/>
                  <a:gd name="T2" fmla="*/ 11 w 14"/>
                  <a:gd name="T3" fmla="*/ 4 h 12"/>
                  <a:gd name="T4" fmla="*/ 10 w 14"/>
                  <a:gd name="T5" fmla="*/ 3 h 12"/>
                  <a:gd name="T6" fmla="*/ 8 w 14"/>
                  <a:gd name="T7" fmla="*/ 4 h 12"/>
                  <a:gd name="T8" fmla="*/ 6 w 14"/>
                  <a:gd name="T9" fmla="*/ 1 h 12"/>
                  <a:gd name="T10" fmla="*/ 4 w 14"/>
                  <a:gd name="T11" fmla="*/ 0 h 12"/>
                  <a:gd name="T12" fmla="*/ 3 w 14"/>
                  <a:gd name="T13" fmla="*/ 2 h 12"/>
                  <a:gd name="T14" fmla="*/ 1 w 14"/>
                  <a:gd name="T15" fmla="*/ 3 h 12"/>
                  <a:gd name="T16" fmla="*/ 0 w 14"/>
                  <a:gd name="T17" fmla="*/ 5 h 12"/>
                  <a:gd name="T18" fmla="*/ 1 w 14"/>
                  <a:gd name="T19" fmla="*/ 6 h 12"/>
                  <a:gd name="T20" fmla="*/ 10 w 14"/>
                  <a:gd name="T21" fmla="*/ 12 h 12"/>
                  <a:gd name="T22" fmla="*/ 14 w 14"/>
                  <a:gd name="T23" fmla="*/ 12 h 12"/>
                  <a:gd name="T24" fmla="*/ 14 w 14"/>
                  <a:gd name="T25" fmla="*/ 9 h 12"/>
                  <a:gd name="T26" fmla="*/ 11 w 14"/>
                  <a:gd name="T27" fmla="*/ 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1" y="7"/>
                    </a:moveTo>
                    <a:cubicBezTo>
                      <a:pt x="10" y="7"/>
                      <a:pt x="11" y="4"/>
                      <a:pt x="11" y="4"/>
                    </a:cubicBezTo>
                    <a:cubicBezTo>
                      <a:pt x="10" y="3"/>
                      <a:pt x="10" y="3"/>
                      <a:pt x="10" y="3"/>
                    </a:cubicBezTo>
                    <a:cubicBezTo>
                      <a:pt x="9" y="3"/>
                      <a:pt x="8" y="4"/>
                      <a:pt x="8" y="4"/>
                    </a:cubicBezTo>
                    <a:cubicBezTo>
                      <a:pt x="7" y="4"/>
                      <a:pt x="6" y="1"/>
                      <a:pt x="6" y="1"/>
                    </a:cubicBezTo>
                    <a:cubicBezTo>
                      <a:pt x="4" y="0"/>
                      <a:pt x="4" y="0"/>
                      <a:pt x="4" y="0"/>
                    </a:cubicBezTo>
                    <a:cubicBezTo>
                      <a:pt x="3" y="2"/>
                      <a:pt x="3" y="2"/>
                      <a:pt x="3" y="2"/>
                    </a:cubicBezTo>
                    <a:cubicBezTo>
                      <a:pt x="1" y="3"/>
                      <a:pt x="1" y="3"/>
                      <a:pt x="1" y="3"/>
                    </a:cubicBezTo>
                    <a:cubicBezTo>
                      <a:pt x="0" y="5"/>
                      <a:pt x="0" y="5"/>
                      <a:pt x="0" y="5"/>
                    </a:cubicBezTo>
                    <a:cubicBezTo>
                      <a:pt x="1" y="6"/>
                      <a:pt x="1" y="6"/>
                      <a:pt x="1" y="6"/>
                    </a:cubicBezTo>
                    <a:cubicBezTo>
                      <a:pt x="10" y="12"/>
                      <a:pt x="10" y="12"/>
                      <a:pt x="10" y="12"/>
                    </a:cubicBezTo>
                    <a:cubicBezTo>
                      <a:pt x="14" y="12"/>
                      <a:pt x="14" y="12"/>
                      <a:pt x="14" y="12"/>
                    </a:cubicBezTo>
                    <a:cubicBezTo>
                      <a:pt x="14" y="9"/>
                      <a:pt x="14" y="9"/>
                      <a:pt x="14" y="9"/>
                    </a:cubicBezTo>
                    <a:cubicBezTo>
                      <a:pt x="14" y="9"/>
                      <a:pt x="11" y="7"/>
                      <a:pt x="11" y="7"/>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41" name="Freeform 315">
                <a:extLst>
                  <a:ext uri="{FF2B5EF4-FFF2-40B4-BE49-F238E27FC236}">
                    <a16:creationId xmlns:a16="http://schemas.microsoft.com/office/drawing/2014/main" id="{EA1FCEB5-41F1-4632-92FF-27E59C665F95}"/>
                  </a:ext>
                </a:extLst>
              </p:cNvPr>
              <p:cNvSpPr>
                <a:spLocks/>
              </p:cNvSpPr>
              <p:nvPr/>
            </p:nvSpPr>
            <p:spPr bwMode="auto">
              <a:xfrm>
                <a:off x="7135687" y="4696956"/>
                <a:ext cx="71437" cy="68262"/>
              </a:xfrm>
              <a:custGeom>
                <a:avLst/>
                <a:gdLst>
                  <a:gd name="T0" fmla="*/ 54 w 60"/>
                  <a:gd name="T1" fmla="*/ 36 h 54"/>
                  <a:gd name="T2" fmla="*/ 60 w 60"/>
                  <a:gd name="T3" fmla="*/ 24 h 54"/>
                  <a:gd name="T4" fmla="*/ 54 w 60"/>
                  <a:gd name="T5" fmla="*/ 18 h 54"/>
                  <a:gd name="T6" fmla="*/ 42 w 60"/>
                  <a:gd name="T7" fmla="*/ 0 h 54"/>
                  <a:gd name="T8" fmla="*/ 18 w 60"/>
                  <a:gd name="T9" fmla="*/ 0 h 54"/>
                  <a:gd name="T10" fmla="*/ 12 w 60"/>
                  <a:gd name="T11" fmla="*/ 12 h 54"/>
                  <a:gd name="T12" fmla="*/ 0 w 60"/>
                  <a:gd name="T13" fmla="*/ 18 h 54"/>
                  <a:gd name="T14" fmla="*/ 12 w 60"/>
                  <a:gd name="T15" fmla="*/ 30 h 54"/>
                  <a:gd name="T16" fmla="*/ 36 w 60"/>
                  <a:gd name="T17" fmla="*/ 54 h 54"/>
                  <a:gd name="T18" fmla="*/ 42 w 60"/>
                  <a:gd name="T19" fmla="*/ 42 h 54"/>
                  <a:gd name="T20" fmla="*/ 54 w 60"/>
                  <a:gd name="T21" fmla="*/ 36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54"/>
                  <a:gd name="T35" fmla="*/ 60 w 60"/>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54">
                    <a:moveTo>
                      <a:pt x="54" y="36"/>
                    </a:moveTo>
                    <a:lnTo>
                      <a:pt x="60" y="24"/>
                    </a:lnTo>
                    <a:lnTo>
                      <a:pt x="54" y="18"/>
                    </a:lnTo>
                    <a:lnTo>
                      <a:pt x="42" y="0"/>
                    </a:lnTo>
                    <a:lnTo>
                      <a:pt x="18" y="0"/>
                    </a:lnTo>
                    <a:lnTo>
                      <a:pt x="12" y="12"/>
                    </a:lnTo>
                    <a:lnTo>
                      <a:pt x="0" y="18"/>
                    </a:lnTo>
                    <a:lnTo>
                      <a:pt x="12" y="30"/>
                    </a:lnTo>
                    <a:lnTo>
                      <a:pt x="36" y="54"/>
                    </a:lnTo>
                    <a:lnTo>
                      <a:pt x="42" y="42"/>
                    </a:lnTo>
                    <a:lnTo>
                      <a:pt x="54"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42" name="Rectangle 316">
                <a:extLst>
                  <a:ext uri="{FF2B5EF4-FFF2-40B4-BE49-F238E27FC236}">
                    <a16:creationId xmlns:a16="http://schemas.microsoft.com/office/drawing/2014/main" id="{9F4BEA49-8518-BA76-87BD-7AA63748927F}"/>
                  </a:ext>
                </a:extLst>
              </p:cNvPr>
              <p:cNvSpPr>
                <a:spLocks noChangeArrowheads="1"/>
              </p:cNvSpPr>
              <p:nvPr/>
            </p:nvSpPr>
            <p:spPr bwMode="auto">
              <a:xfrm>
                <a:off x="7242049" y="4215943"/>
                <a:ext cx="7938" cy="23813"/>
              </a:xfrm>
              <a:prstGeom prst="rect">
                <a:avLst/>
              </a:prstGeom>
              <a:grpFill/>
              <a:ln w="6350">
                <a:solidFill>
                  <a:schemeClr val="accent4"/>
                </a:solidFill>
                <a:miter lim="800000"/>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43" name="Freeform 317">
                <a:extLst>
                  <a:ext uri="{FF2B5EF4-FFF2-40B4-BE49-F238E27FC236}">
                    <a16:creationId xmlns:a16="http://schemas.microsoft.com/office/drawing/2014/main" id="{61A3991D-C1CC-C191-E749-B0184957EB4F}"/>
                  </a:ext>
                </a:extLst>
              </p:cNvPr>
              <p:cNvSpPr>
                <a:spLocks/>
              </p:cNvSpPr>
              <p:nvPr/>
            </p:nvSpPr>
            <p:spPr bwMode="auto">
              <a:xfrm>
                <a:off x="7242049" y="3939718"/>
                <a:ext cx="463550" cy="511175"/>
              </a:xfrm>
              <a:custGeom>
                <a:avLst/>
                <a:gdLst>
                  <a:gd name="T0" fmla="*/ 60 w 390"/>
                  <a:gd name="T1" fmla="*/ 270 h 390"/>
                  <a:gd name="T2" fmla="*/ 216 w 390"/>
                  <a:gd name="T3" fmla="*/ 378 h 390"/>
                  <a:gd name="T4" fmla="*/ 228 w 390"/>
                  <a:gd name="T5" fmla="*/ 390 h 390"/>
                  <a:gd name="T6" fmla="*/ 246 w 390"/>
                  <a:gd name="T7" fmla="*/ 390 h 390"/>
                  <a:gd name="T8" fmla="*/ 282 w 390"/>
                  <a:gd name="T9" fmla="*/ 372 h 390"/>
                  <a:gd name="T10" fmla="*/ 390 w 390"/>
                  <a:gd name="T11" fmla="*/ 300 h 390"/>
                  <a:gd name="T12" fmla="*/ 384 w 390"/>
                  <a:gd name="T13" fmla="*/ 300 h 390"/>
                  <a:gd name="T14" fmla="*/ 366 w 390"/>
                  <a:gd name="T15" fmla="*/ 276 h 390"/>
                  <a:gd name="T16" fmla="*/ 354 w 390"/>
                  <a:gd name="T17" fmla="*/ 270 h 390"/>
                  <a:gd name="T18" fmla="*/ 342 w 390"/>
                  <a:gd name="T19" fmla="*/ 246 h 390"/>
                  <a:gd name="T20" fmla="*/ 348 w 390"/>
                  <a:gd name="T21" fmla="*/ 234 h 390"/>
                  <a:gd name="T22" fmla="*/ 348 w 390"/>
                  <a:gd name="T23" fmla="*/ 174 h 390"/>
                  <a:gd name="T24" fmla="*/ 342 w 390"/>
                  <a:gd name="T25" fmla="*/ 162 h 390"/>
                  <a:gd name="T26" fmla="*/ 348 w 390"/>
                  <a:gd name="T27" fmla="*/ 150 h 390"/>
                  <a:gd name="T28" fmla="*/ 342 w 390"/>
                  <a:gd name="T29" fmla="*/ 144 h 390"/>
                  <a:gd name="T30" fmla="*/ 342 w 390"/>
                  <a:gd name="T31" fmla="*/ 120 h 390"/>
                  <a:gd name="T32" fmla="*/ 324 w 390"/>
                  <a:gd name="T33" fmla="*/ 108 h 390"/>
                  <a:gd name="T34" fmla="*/ 318 w 390"/>
                  <a:gd name="T35" fmla="*/ 102 h 390"/>
                  <a:gd name="T36" fmla="*/ 306 w 390"/>
                  <a:gd name="T37" fmla="*/ 90 h 390"/>
                  <a:gd name="T38" fmla="*/ 306 w 390"/>
                  <a:gd name="T39" fmla="*/ 78 h 390"/>
                  <a:gd name="T40" fmla="*/ 324 w 390"/>
                  <a:gd name="T41" fmla="*/ 54 h 390"/>
                  <a:gd name="T42" fmla="*/ 324 w 390"/>
                  <a:gd name="T43" fmla="*/ 30 h 390"/>
                  <a:gd name="T44" fmla="*/ 324 w 390"/>
                  <a:gd name="T45" fmla="*/ 12 h 390"/>
                  <a:gd name="T46" fmla="*/ 330 w 390"/>
                  <a:gd name="T47" fmla="*/ 6 h 390"/>
                  <a:gd name="T48" fmla="*/ 330 w 390"/>
                  <a:gd name="T49" fmla="*/ 0 h 390"/>
                  <a:gd name="T50" fmla="*/ 318 w 390"/>
                  <a:gd name="T51" fmla="*/ 6 h 390"/>
                  <a:gd name="T52" fmla="*/ 288 w 390"/>
                  <a:gd name="T53" fmla="*/ 12 h 390"/>
                  <a:gd name="T54" fmla="*/ 222 w 390"/>
                  <a:gd name="T55" fmla="*/ 12 h 390"/>
                  <a:gd name="T56" fmla="*/ 162 w 390"/>
                  <a:gd name="T57" fmla="*/ 30 h 390"/>
                  <a:gd name="T58" fmla="*/ 132 w 390"/>
                  <a:gd name="T59" fmla="*/ 48 h 390"/>
                  <a:gd name="T60" fmla="*/ 138 w 390"/>
                  <a:gd name="T61" fmla="*/ 78 h 390"/>
                  <a:gd name="T62" fmla="*/ 144 w 390"/>
                  <a:gd name="T63" fmla="*/ 108 h 390"/>
                  <a:gd name="T64" fmla="*/ 132 w 390"/>
                  <a:gd name="T65" fmla="*/ 114 h 390"/>
                  <a:gd name="T66" fmla="*/ 108 w 390"/>
                  <a:gd name="T67" fmla="*/ 120 h 390"/>
                  <a:gd name="T68" fmla="*/ 102 w 390"/>
                  <a:gd name="T69" fmla="*/ 132 h 390"/>
                  <a:gd name="T70" fmla="*/ 96 w 390"/>
                  <a:gd name="T71" fmla="*/ 144 h 390"/>
                  <a:gd name="T72" fmla="*/ 60 w 390"/>
                  <a:gd name="T73" fmla="*/ 156 h 390"/>
                  <a:gd name="T74" fmla="*/ 30 w 390"/>
                  <a:gd name="T75" fmla="*/ 174 h 390"/>
                  <a:gd name="T76" fmla="*/ 6 w 390"/>
                  <a:gd name="T77" fmla="*/ 192 h 390"/>
                  <a:gd name="T78" fmla="*/ 0 w 390"/>
                  <a:gd name="T79" fmla="*/ 210 h 390"/>
                  <a:gd name="T80" fmla="*/ 6 w 390"/>
                  <a:gd name="T81" fmla="*/ 210 h 390"/>
                  <a:gd name="T82" fmla="*/ 6 w 390"/>
                  <a:gd name="T83" fmla="*/ 228 h 390"/>
                  <a:gd name="T84" fmla="*/ 60 w 390"/>
                  <a:gd name="T85" fmla="*/ 270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0"/>
                  <a:gd name="T131" fmla="*/ 390 w 390"/>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44" name="Freeform 318">
                <a:extLst>
                  <a:ext uri="{FF2B5EF4-FFF2-40B4-BE49-F238E27FC236}">
                    <a16:creationId xmlns:a16="http://schemas.microsoft.com/office/drawing/2014/main" id="{8869BDDA-2855-F272-8F7F-D4E30CF26060}"/>
                  </a:ext>
                </a:extLst>
              </p:cNvPr>
              <p:cNvSpPr>
                <a:spLocks/>
              </p:cNvSpPr>
              <p:nvPr/>
            </p:nvSpPr>
            <p:spPr bwMode="auto">
              <a:xfrm>
                <a:off x="7242049" y="3939718"/>
                <a:ext cx="463550" cy="511175"/>
              </a:xfrm>
              <a:custGeom>
                <a:avLst/>
                <a:gdLst>
                  <a:gd name="T0" fmla="*/ 60 w 390"/>
                  <a:gd name="T1" fmla="*/ 270 h 390"/>
                  <a:gd name="T2" fmla="*/ 216 w 390"/>
                  <a:gd name="T3" fmla="*/ 378 h 390"/>
                  <a:gd name="T4" fmla="*/ 228 w 390"/>
                  <a:gd name="T5" fmla="*/ 390 h 390"/>
                  <a:gd name="T6" fmla="*/ 246 w 390"/>
                  <a:gd name="T7" fmla="*/ 390 h 390"/>
                  <a:gd name="T8" fmla="*/ 282 w 390"/>
                  <a:gd name="T9" fmla="*/ 372 h 390"/>
                  <a:gd name="T10" fmla="*/ 390 w 390"/>
                  <a:gd name="T11" fmla="*/ 300 h 390"/>
                  <a:gd name="T12" fmla="*/ 384 w 390"/>
                  <a:gd name="T13" fmla="*/ 300 h 390"/>
                  <a:gd name="T14" fmla="*/ 366 w 390"/>
                  <a:gd name="T15" fmla="*/ 276 h 390"/>
                  <a:gd name="T16" fmla="*/ 354 w 390"/>
                  <a:gd name="T17" fmla="*/ 270 h 390"/>
                  <a:gd name="T18" fmla="*/ 342 w 390"/>
                  <a:gd name="T19" fmla="*/ 246 h 390"/>
                  <a:gd name="T20" fmla="*/ 348 w 390"/>
                  <a:gd name="T21" fmla="*/ 234 h 390"/>
                  <a:gd name="T22" fmla="*/ 348 w 390"/>
                  <a:gd name="T23" fmla="*/ 174 h 390"/>
                  <a:gd name="T24" fmla="*/ 342 w 390"/>
                  <a:gd name="T25" fmla="*/ 162 h 390"/>
                  <a:gd name="T26" fmla="*/ 348 w 390"/>
                  <a:gd name="T27" fmla="*/ 150 h 390"/>
                  <a:gd name="T28" fmla="*/ 342 w 390"/>
                  <a:gd name="T29" fmla="*/ 144 h 390"/>
                  <a:gd name="T30" fmla="*/ 342 w 390"/>
                  <a:gd name="T31" fmla="*/ 120 h 390"/>
                  <a:gd name="T32" fmla="*/ 324 w 390"/>
                  <a:gd name="T33" fmla="*/ 108 h 390"/>
                  <a:gd name="T34" fmla="*/ 318 w 390"/>
                  <a:gd name="T35" fmla="*/ 102 h 390"/>
                  <a:gd name="T36" fmla="*/ 306 w 390"/>
                  <a:gd name="T37" fmla="*/ 90 h 390"/>
                  <a:gd name="T38" fmla="*/ 306 w 390"/>
                  <a:gd name="T39" fmla="*/ 78 h 390"/>
                  <a:gd name="T40" fmla="*/ 324 w 390"/>
                  <a:gd name="T41" fmla="*/ 54 h 390"/>
                  <a:gd name="T42" fmla="*/ 324 w 390"/>
                  <a:gd name="T43" fmla="*/ 30 h 390"/>
                  <a:gd name="T44" fmla="*/ 324 w 390"/>
                  <a:gd name="T45" fmla="*/ 12 h 390"/>
                  <a:gd name="T46" fmla="*/ 330 w 390"/>
                  <a:gd name="T47" fmla="*/ 6 h 390"/>
                  <a:gd name="T48" fmla="*/ 330 w 390"/>
                  <a:gd name="T49" fmla="*/ 0 h 390"/>
                  <a:gd name="T50" fmla="*/ 318 w 390"/>
                  <a:gd name="T51" fmla="*/ 6 h 390"/>
                  <a:gd name="T52" fmla="*/ 288 w 390"/>
                  <a:gd name="T53" fmla="*/ 12 h 390"/>
                  <a:gd name="T54" fmla="*/ 222 w 390"/>
                  <a:gd name="T55" fmla="*/ 12 h 390"/>
                  <a:gd name="T56" fmla="*/ 162 w 390"/>
                  <a:gd name="T57" fmla="*/ 30 h 390"/>
                  <a:gd name="T58" fmla="*/ 132 w 390"/>
                  <a:gd name="T59" fmla="*/ 48 h 390"/>
                  <a:gd name="T60" fmla="*/ 138 w 390"/>
                  <a:gd name="T61" fmla="*/ 78 h 390"/>
                  <a:gd name="T62" fmla="*/ 144 w 390"/>
                  <a:gd name="T63" fmla="*/ 108 h 390"/>
                  <a:gd name="T64" fmla="*/ 132 w 390"/>
                  <a:gd name="T65" fmla="*/ 114 h 390"/>
                  <a:gd name="T66" fmla="*/ 108 w 390"/>
                  <a:gd name="T67" fmla="*/ 120 h 390"/>
                  <a:gd name="T68" fmla="*/ 102 w 390"/>
                  <a:gd name="T69" fmla="*/ 132 h 390"/>
                  <a:gd name="T70" fmla="*/ 96 w 390"/>
                  <a:gd name="T71" fmla="*/ 144 h 390"/>
                  <a:gd name="T72" fmla="*/ 60 w 390"/>
                  <a:gd name="T73" fmla="*/ 156 h 390"/>
                  <a:gd name="T74" fmla="*/ 30 w 390"/>
                  <a:gd name="T75" fmla="*/ 174 h 390"/>
                  <a:gd name="T76" fmla="*/ 6 w 390"/>
                  <a:gd name="T77" fmla="*/ 192 h 390"/>
                  <a:gd name="T78" fmla="*/ 0 w 390"/>
                  <a:gd name="T79" fmla="*/ 210 h 390"/>
                  <a:gd name="T80" fmla="*/ 6 w 390"/>
                  <a:gd name="T81" fmla="*/ 210 h 390"/>
                  <a:gd name="T82" fmla="*/ 6 w 390"/>
                  <a:gd name="T83" fmla="*/ 228 h 390"/>
                  <a:gd name="T84" fmla="*/ 60 w 390"/>
                  <a:gd name="T85" fmla="*/ 270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0"/>
                  <a:gd name="T131" fmla="*/ 390 w 390"/>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45" name="Freeform 327">
                <a:extLst>
                  <a:ext uri="{FF2B5EF4-FFF2-40B4-BE49-F238E27FC236}">
                    <a16:creationId xmlns:a16="http://schemas.microsoft.com/office/drawing/2014/main" id="{F14C00DF-AB67-351B-DEE6-B770CA37C499}"/>
                  </a:ext>
                </a:extLst>
              </p:cNvPr>
              <p:cNvSpPr>
                <a:spLocks/>
              </p:cNvSpPr>
              <p:nvPr/>
            </p:nvSpPr>
            <p:spPr bwMode="auto">
              <a:xfrm>
                <a:off x="8561262" y="3930193"/>
                <a:ext cx="22225" cy="17463"/>
              </a:xfrm>
              <a:custGeom>
                <a:avLst/>
                <a:gdLst>
                  <a:gd name="T0" fmla="*/ 0 w 18"/>
                  <a:gd name="T1" fmla="*/ 0 h 12"/>
                  <a:gd name="T2" fmla="*/ 18 w 18"/>
                  <a:gd name="T3" fmla="*/ 12 h 12"/>
                  <a:gd name="T4" fmla="*/ 18 w 18"/>
                  <a:gd name="T5" fmla="*/ 12 h 12"/>
                  <a:gd name="T6" fmla="*/ 6 w 18"/>
                  <a:gd name="T7" fmla="*/ 0 h 12"/>
                  <a:gd name="T8" fmla="*/ 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0" y="0"/>
                    </a:moveTo>
                    <a:lnTo>
                      <a:pt x="18" y="12"/>
                    </a:lnTo>
                    <a:lnTo>
                      <a:pt x="6" y="0"/>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46" name="Freeform 328">
                <a:extLst>
                  <a:ext uri="{FF2B5EF4-FFF2-40B4-BE49-F238E27FC236}">
                    <a16:creationId xmlns:a16="http://schemas.microsoft.com/office/drawing/2014/main" id="{5F2BB524-8F32-627D-4859-32881594ECE6}"/>
                  </a:ext>
                </a:extLst>
              </p:cNvPr>
              <p:cNvSpPr>
                <a:spLocks/>
              </p:cNvSpPr>
              <p:nvPr/>
            </p:nvSpPr>
            <p:spPr bwMode="auto">
              <a:xfrm>
                <a:off x="8527924" y="3892093"/>
                <a:ext cx="12700" cy="25400"/>
              </a:xfrm>
              <a:custGeom>
                <a:avLst/>
                <a:gdLst>
                  <a:gd name="T0" fmla="*/ 0 w 12"/>
                  <a:gd name="T1" fmla="*/ 0 h 18"/>
                  <a:gd name="T2" fmla="*/ 12 w 12"/>
                  <a:gd name="T3" fmla="*/ 18 h 18"/>
                  <a:gd name="T4" fmla="*/ 12 w 12"/>
                  <a:gd name="T5" fmla="*/ 12 h 18"/>
                  <a:gd name="T6" fmla="*/ 0 w 12"/>
                  <a:gd name="T7" fmla="*/ 0 h 18"/>
                  <a:gd name="T8" fmla="*/ 0 60000 65536"/>
                  <a:gd name="T9" fmla="*/ 0 60000 65536"/>
                  <a:gd name="T10" fmla="*/ 0 60000 65536"/>
                  <a:gd name="T11" fmla="*/ 0 60000 65536"/>
                  <a:gd name="T12" fmla="*/ 0 w 12"/>
                  <a:gd name="T13" fmla="*/ 0 h 18"/>
                  <a:gd name="T14" fmla="*/ 12 w 12"/>
                  <a:gd name="T15" fmla="*/ 18 h 18"/>
                </a:gdLst>
                <a:ahLst/>
                <a:cxnLst>
                  <a:cxn ang="T8">
                    <a:pos x="T0" y="T1"/>
                  </a:cxn>
                  <a:cxn ang="T9">
                    <a:pos x="T2" y="T3"/>
                  </a:cxn>
                  <a:cxn ang="T10">
                    <a:pos x="T4" y="T5"/>
                  </a:cxn>
                  <a:cxn ang="T11">
                    <a:pos x="T6" y="T7"/>
                  </a:cxn>
                </a:cxnLst>
                <a:rect l="T12" t="T13" r="T14" b="T15"/>
                <a:pathLst>
                  <a:path w="12" h="18">
                    <a:moveTo>
                      <a:pt x="0" y="0"/>
                    </a:moveTo>
                    <a:lnTo>
                      <a:pt x="12" y="18"/>
                    </a:lnTo>
                    <a:lnTo>
                      <a:pt x="12" y="12"/>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47" name="Freeform 337">
                <a:extLst>
                  <a:ext uri="{FF2B5EF4-FFF2-40B4-BE49-F238E27FC236}">
                    <a16:creationId xmlns:a16="http://schemas.microsoft.com/office/drawing/2014/main" id="{984C1679-02D2-1818-E74F-F7F0656C11E3}"/>
                  </a:ext>
                </a:extLst>
              </p:cNvPr>
              <p:cNvSpPr>
                <a:spLocks/>
              </p:cNvSpPr>
              <p:nvPr/>
            </p:nvSpPr>
            <p:spPr bwMode="auto">
              <a:xfrm>
                <a:off x="8583487" y="3939718"/>
                <a:ext cx="65087" cy="7938"/>
              </a:xfrm>
              <a:custGeom>
                <a:avLst/>
                <a:gdLst>
                  <a:gd name="T0" fmla="*/ 6 w 54"/>
                  <a:gd name="T1" fmla="*/ 6 h 6"/>
                  <a:gd name="T2" fmla="*/ 30 w 54"/>
                  <a:gd name="T3" fmla="*/ 6 h 6"/>
                  <a:gd name="T4" fmla="*/ 54 w 54"/>
                  <a:gd name="T5" fmla="*/ 0 h 6"/>
                  <a:gd name="T6" fmla="*/ 0 w 54"/>
                  <a:gd name="T7" fmla="*/ 6 h 6"/>
                  <a:gd name="T8" fmla="*/ 6 w 54"/>
                  <a:gd name="T9" fmla="*/ 6 h 6"/>
                  <a:gd name="T10" fmla="*/ 0 60000 65536"/>
                  <a:gd name="T11" fmla="*/ 0 60000 65536"/>
                  <a:gd name="T12" fmla="*/ 0 60000 65536"/>
                  <a:gd name="T13" fmla="*/ 0 60000 65536"/>
                  <a:gd name="T14" fmla="*/ 0 60000 65536"/>
                  <a:gd name="T15" fmla="*/ 0 w 54"/>
                  <a:gd name="T16" fmla="*/ 0 h 6"/>
                  <a:gd name="T17" fmla="*/ 54 w 54"/>
                  <a:gd name="T18" fmla="*/ 6 h 6"/>
                </a:gdLst>
                <a:ahLst/>
                <a:cxnLst>
                  <a:cxn ang="T10">
                    <a:pos x="T0" y="T1"/>
                  </a:cxn>
                  <a:cxn ang="T11">
                    <a:pos x="T2" y="T3"/>
                  </a:cxn>
                  <a:cxn ang="T12">
                    <a:pos x="T4" y="T5"/>
                  </a:cxn>
                  <a:cxn ang="T13">
                    <a:pos x="T6" y="T7"/>
                  </a:cxn>
                  <a:cxn ang="T14">
                    <a:pos x="T8" y="T9"/>
                  </a:cxn>
                </a:cxnLst>
                <a:rect l="T15" t="T16" r="T17" b="T18"/>
                <a:pathLst>
                  <a:path w="54" h="6">
                    <a:moveTo>
                      <a:pt x="6" y="6"/>
                    </a:moveTo>
                    <a:lnTo>
                      <a:pt x="30" y="6"/>
                    </a:lnTo>
                    <a:lnTo>
                      <a:pt x="54" y="0"/>
                    </a:lnTo>
                    <a:lnTo>
                      <a:pt x="0" y="6"/>
                    </a:lnTo>
                    <a:lnTo>
                      <a:pt x="6"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48" name="Freeform 338">
                <a:extLst>
                  <a:ext uri="{FF2B5EF4-FFF2-40B4-BE49-F238E27FC236}">
                    <a16:creationId xmlns:a16="http://schemas.microsoft.com/office/drawing/2014/main" id="{BD37C7B6-E8C2-CA16-49DA-BE35E812782C}"/>
                  </a:ext>
                </a:extLst>
              </p:cNvPr>
              <p:cNvSpPr>
                <a:spLocks/>
              </p:cNvSpPr>
              <p:nvPr/>
            </p:nvSpPr>
            <p:spPr bwMode="auto">
              <a:xfrm>
                <a:off x="8485062" y="3277731"/>
                <a:ext cx="915987" cy="714375"/>
              </a:xfrm>
              <a:custGeom>
                <a:avLst/>
                <a:gdLst>
                  <a:gd name="T0" fmla="*/ 87 w 129"/>
                  <a:gd name="T1" fmla="*/ 77 h 91"/>
                  <a:gd name="T2" fmla="*/ 96 w 129"/>
                  <a:gd name="T3" fmla="*/ 71 h 91"/>
                  <a:gd name="T4" fmla="*/ 105 w 129"/>
                  <a:gd name="T5" fmla="*/ 63 h 91"/>
                  <a:gd name="T6" fmla="*/ 114 w 129"/>
                  <a:gd name="T7" fmla="*/ 50 h 91"/>
                  <a:gd name="T8" fmla="*/ 124 w 129"/>
                  <a:gd name="T9" fmla="*/ 41 h 91"/>
                  <a:gd name="T10" fmla="*/ 129 w 129"/>
                  <a:gd name="T11" fmla="*/ 34 h 91"/>
                  <a:gd name="T12" fmla="*/ 122 w 129"/>
                  <a:gd name="T13" fmla="*/ 27 h 91"/>
                  <a:gd name="T14" fmla="*/ 104 w 129"/>
                  <a:gd name="T15" fmla="*/ 23 h 91"/>
                  <a:gd name="T16" fmla="*/ 96 w 129"/>
                  <a:gd name="T17" fmla="*/ 6 h 91"/>
                  <a:gd name="T18" fmla="*/ 82 w 129"/>
                  <a:gd name="T19" fmla="*/ 9 h 91"/>
                  <a:gd name="T20" fmla="*/ 62 w 129"/>
                  <a:gd name="T21" fmla="*/ 3 h 91"/>
                  <a:gd name="T22" fmla="*/ 45 w 129"/>
                  <a:gd name="T23" fmla="*/ 16 h 91"/>
                  <a:gd name="T24" fmla="*/ 40 w 129"/>
                  <a:gd name="T25" fmla="*/ 24 h 91"/>
                  <a:gd name="T26" fmla="*/ 27 w 129"/>
                  <a:gd name="T27" fmla="*/ 24 h 91"/>
                  <a:gd name="T28" fmla="*/ 13 w 129"/>
                  <a:gd name="T29" fmla="*/ 21 h 91"/>
                  <a:gd name="T30" fmla="*/ 0 w 129"/>
                  <a:gd name="T31" fmla="*/ 33 h 91"/>
                  <a:gd name="T32" fmla="*/ 6 w 129"/>
                  <a:gd name="T33" fmla="*/ 42 h 91"/>
                  <a:gd name="T34" fmla="*/ 19 w 129"/>
                  <a:gd name="T35" fmla="*/ 41 h 91"/>
                  <a:gd name="T36" fmla="*/ 20 w 129"/>
                  <a:gd name="T37" fmla="*/ 50 h 91"/>
                  <a:gd name="T38" fmla="*/ 13 w 129"/>
                  <a:gd name="T39" fmla="*/ 52 h 91"/>
                  <a:gd name="T40" fmla="*/ 20 w 129"/>
                  <a:gd name="T41" fmla="*/ 63 h 91"/>
                  <a:gd name="T42" fmla="*/ 24 w 129"/>
                  <a:gd name="T43" fmla="*/ 76 h 91"/>
                  <a:gd name="T44" fmla="*/ 24 w 129"/>
                  <a:gd name="T45" fmla="*/ 82 h 91"/>
                  <a:gd name="T46" fmla="*/ 33 w 129"/>
                  <a:gd name="T47" fmla="*/ 79 h 91"/>
                  <a:gd name="T48" fmla="*/ 42 w 129"/>
                  <a:gd name="T49" fmla="*/ 85 h 91"/>
                  <a:gd name="T50" fmla="*/ 46 w 129"/>
                  <a:gd name="T51" fmla="*/ 89 h 91"/>
                  <a:gd name="T52" fmla="*/ 51 w 129"/>
                  <a:gd name="T53" fmla="*/ 91 h 91"/>
                  <a:gd name="T54" fmla="*/ 58 w 129"/>
                  <a:gd name="T55" fmla="*/ 87 h 91"/>
                  <a:gd name="T56" fmla="*/ 63 w 129"/>
                  <a:gd name="T57" fmla="*/ 83 h 91"/>
                  <a:gd name="T58" fmla="*/ 68 w 129"/>
                  <a:gd name="T59" fmla="*/ 85 h 91"/>
                  <a:gd name="T60" fmla="*/ 74 w 129"/>
                  <a:gd name="T61" fmla="*/ 82 h 91"/>
                  <a:gd name="T62" fmla="*/ 78 w 129"/>
                  <a:gd name="T63" fmla="*/ 80 h 91"/>
                  <a:gd name="T64" fmla="*/ 82 w 129"/>
                  <a:gd name="T65" fmla="*/ 83 h 91"/>
                  <a:gd name="T66" fmla="*/ 88 w 129"/>
                  <a:gd name="T67" fmla="*/ 82 h 91"/>
                  <a:gd name="T68" fmla="*/ 90 w 129"/>
                  <a:gd name="T69" fmla="*/ 82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9"/>
                  <a:gd name="T106" fmla="*/ 0 h 91"/>
                  <a:gd name="T107" fmla="*/ 129 w 129"/>
                  <a:gd name="T108" fmla="*/ 91 h 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9" h="91">
                    <a:moveTo>
                      <a:pt x="89" y="79"/>
                    </a:moveTo>
                    <a:cubicBezTo>
                      <a:pt x="87" y="77"/>
                      <a:pt x="87" y="77"/>
                      <a:pt x="87" y="77"/>
                    </a:cubicBezTo>
                    <a:cubicBezTo>
                      <a:pt x="88" y="73"/>
                      <a:pt x="88" y="73"/>
                      <a:pt x="88" y="73"/>
                    </a:cubicBezTo>
                    <a:cubicBezTo>
                      <a:pt x="96" y="71"/>
                      <a:pt x="96" y="71"/>
                      <a:pt x="96" y="71"/>
                    </a:cubicBezTo>
                    <a:cubicBezTo>
                      <a:pt x="101" y="67"/>
                      <a:pt x="101" y="67"/>
                      <a:pt x="101" y="67"/>
                    </a:cubicBezTo>
                    <a:cubicBezTo>
                      <a:pt x="105" y="63"/>
                      <a:pt x="105" y="63"/>
                      <a:pt x="105" y="63"/>
                    </a:cubicBezTo>
                    <a:cubicBezTo>
                      <a:pt x="107" y="51"/>
                      <a:pt x="107" y="51"/>
                      <a:pt x="107" y="51"/>
                    </a:cubicBezTo>
                    <a:cubicBezTo>
                      <a:pt x="114" y="50"/>
                      <a:pt x="114" y="50"/>
                      <a:pt x="114" y="50"/>
                    </a:cubicBezTo>
                    <a:cubicBezTo>
                      <a:pt x="116" y="40"/>
                      <a:pt x="116" y="40"/>
                      <a:pt x="116" y="40"/>
                    </a:cubicBezTo>
                    <a:cubicBezTo>
                      <a:pt x="124" y="41"/>
                      <a:pt x="124" y="41"/>
                      <a:pt x="124" y="41"/>
                    </a:cubicBezTo>
                    <a:cubicBezTo>
                      <a:pt x="126" y="35"/>
                      <a:pt x="126" y="35"/>
                      <a:pt x="126" y="35"/>
                    </a:cubicBezTo>
                    <a:cubicBezTo>
                      <a:pt x="129" y="34"/>
                      <a:pt x="129" y="34"/>
                      <a:pt x="129" y="34"/>
                    </a:cubicBezTo>
                    <a:cubicBezTo>
                      <a:pt x="129" y="29"/>
                      <a:pt x="129" y="29"/>
                      <a:pt x="129" y="29"/>
                    </a:cubicBezTo>
                    <a:cubicBezTo>
                      <a:pt x="122" y="27"/>
                      <a:pt x="122" y="27"/>
                      <a:pt x="122" y="27"/>
                    </a:cubicBezTo>
                    <a:cubicBezTo>
                      <a:pt x="114" y="23"/>
                      <a:pt x="114" y="23"/>
                      <a:pt x="114" y="23"/>
                    </a:cubicBezTo>
                    <a:cubicBezTo>
                      <a:pt x="104" y="23"/>
                      <a:pt x="104" y="23"/>
                      <a:pt x="104" y="23"/>
                    </a:cubicBezTo>
                    <a:cubicBezTo>
                      <a:pt x="100" y="14"/>
                      <a:pt x="100" y="14"/>
                      <a:pt x="100" y="14"/>
                    </a:cubicBezTo>
                    <a:cubicBezTo>
                      <a:pt x="96" y="6"/>
                      <a:pt x="96" y="6"/>
                      <a:pt x="96" y="6"/>
                    </a:cubicBezTo>
                    <a:cubicBezTo>
                      <a:pt x="91" y="6"/>
                      <a:pt x="91" y="6"/>
                      <a:pt x="91" y="6"/>
                    </a:cubicBezTo>
                    <a:cubicBezTo>
                      <a:pt x="82" y="9"/>
                      <a:pt x="82" y="9"/>
                      <a:pt x="82" y="9"/>
                    </a:cubicBezTo>
                    <a:cubicBezTo>
                      <a:pt x="74" y="0"/>
                      <a:pt x="74" y="0"/>
                      <a:pt x="74" y="0"/>
                    </a:cubicBezTo>
                    <a:cubicBezTo>
                      <a:pt x="62" y="3"/>
                      <a:pt x="62" y="3"/>
                      <a:pt x="62" y="3"/>
                    </a:cubicBezTo>
                    <a:cubicBezTo>
                      <a:pt x="49" y="7"/>
                      <a:pt x="49" y="7"/>
                      <a:pt x="49" y="7"/>
                    </a:cubicBezTo>
                    <a:cubicBezTo>
                      <a:pt x="45" y="16"/>
                      <a:pt x="45" y="16"/>
                      <a:pt x="45" y="16"/>
                    </a:cubicBezTo>
                    <a:cubicBezTo>
                      <a:pt x="47" y="23"/>
                      <a:pt x="47" y="23"/>
                      <a:pt x="47" y="23"/>
                    </a:cubicBezTo>
                    <a:cubicBezTo>
                      <a:pt x="40" y="24"/>
                      <a:pt x="40" y="24"/>
                      <a:pt x="40" y="24"/>
                    </a:cubicBezTo>
                    <a:cubicBezTo>
                      <a:pt x="33" y="23"/>
                      <a:pt x="33" y="23"/>
                      <a:pt x="33" y="23"/>
                    </a:cubicBezTo>
                    <a:cubicBezTo>
                      <a:pt x="27" y="24"/>
                      <a:pt x="27" y="24"/>
                      <a:pt x="27" y="24"/>
                    </a:cubicBezTo>
                    <a:cubicBezTo>
                      <a:pt x="22" y="20"/>
                      <a:pt x="22" y="20"/>
                      <a:pt x="22" y="20"/>
                    </a:cubicBezTo>
                    <a:cubicBezTo>
                      <a:pt x="13" y="21"/>
                      <a:pt x="13" y="21"/>
                      <a:pt x="13" y="21"/>
                    </a:cubicBezTo>
                    <a:cubicBezTo>
                      <a:pt x="3" y="26"/>
                      <a:pt x="3" y="26"/>
                      <a:pt x="3" y="26"/>
                    </a:cubicBezTo>
                    <a:cubicBezTo>
                      <a:pt x="0" y="33"/>
                      <a:pt x="0" y="33"/>
                      <a:pt x="0" y="33"/>
                    </a:cubicBezTo>
                    <a:cubicBezTo>
                      <a:pt x="4" y="37"/>
                      <a:pt x="4" y="37"/>
                      <a:pt x="4" y="37"/>
                    </a:cubicBezTo>
                    <a:cubicBezTo>
                      <a:pt x="6" y="42"/>
                      <a:pt x="6" y="42"/>
                      <a:pt x="6" y="42"/>
                    </a:cubicBezTo>
                    <a:cubicBezTo>
                      <a:pt x="13" y="41"/>
                      <a:pt x="13" y="41"/>
                      <a:pt x="13" y="41"/>
                    </a:cubicBezTo>
                    <a:cubicBezTo>
                      <a:pt x="19" y="41"/>
                      <a:pt x="19" y="41"/>
                      <a:pt x="19" y="41"/>
                    </a:cubicBezTo>
                    <a:cubicBezTo>
                      <a:pt x="26" y="49"/>
                      <a:pt x="26" y="49"/>
                      <a:pt x="26" y="49"/>
                    </a:cubicBezTo>
                    <a:cubicBezTo>
                      <a:pt x="20" y="50"/>
                      <a:pt x="20" y="50"/>
                      <a:pt x="20" y="50"/>
                    </a:cubicBezTo>
                    <a:cubicBezTo>
                      <a:pt x="16" y="50"/>
                      <a:pt x="16" y="50"/>
                      <a:pt x="16" y="50"/>
                    </a:cubicBezTo>
                    <a:cubicBezTo>
                      <a:pt x="13" y="52"/>
                      <a:pt x="13" y="52"/>
                      <a:pt x="13" y="52"/>
                    </a:cubicBezTo>
                    <a:cubicBezTo>
                      <a:pt x="16" y="59"/>
                      <a:pt x="16" y="59"/>
                      <a:pt x="16" y="59"/>
                    </a:cubicBezTo>
                    <a:cubicBezTo>
                      <a:pt x="16" y="59"/>
                      <a:pt x="20" y="62"/>
                      <a:pt x="20" y="63"/>
                    </a:cubicBezTo>
                    <a:cubicBezTo>
                      <a:pt x="20" y="64"/>
                      <a:pt x="20" y="72"/>
                      <a:pt x="20" y="72"/>
                    </a:cubicBezTo>
                    <a:cubicBezTo>
                      <a:pt x="24" y="76"/>
                      <a:pt x="24" y="76"/>
                      <a:pt x="24" y="76"/>
                    </a:cubicBezTo>
                    <a:cubicBezTo>
                      <a:pt x="23" y="84"/>
                      <a:pt x="23" y="84"/>
                      <a:pt x="23" y="84"/>
                    </a:cubicBezTo>
                    <a:cubicBezTo>
                      <a:pt x="24" y="82"/>
                      <a:pt x="24" y="82"/>
                      <a:pt x="24" y="82"/>
                    </a:cubicBezTo>
                    <a:cubicBezTo>
                      <a:pt x="29" y="80"/>
                      <a:pt x="29" y="80"/>
                      <a:pt x="29" y="80"/>
                    </a:cubicBezTo>
                    <a:cubicBezTo>
                      <a:pt x="33" y="79"/>
                      <a:pt x="33" y="79"/>
                      <a:pt x="33" y="79"/>
                    </a:cubicBezTo>
                    <a:cubicBezTo>
                      <a:pt x="38" y="82"/>
                      <a:pt x="38" y="82"/>
                      <a:pt x="38" y="82"/>
                    </a:cubicBezTo>
                    <a:cubicBezTo>
                      <a:pt x="42" y="85"/>
                      <a:pt x="42" y="85"/>
                      <a:pt x="42" y="85"/>
                    </a:cubicBezTo>
                    <a:cubicBezTo>
                      <a:pt x="46" y="86"/>
                      <a:pt x="46" y="86"/>
                      <a:pt x="46" y="86"/>
                    </a:cubicBezTo>
                    <a:cubicBezTo>
                      <a:pt x="46" y="89"/>
                      <a:pt x="46" y="89"/>
                      <a:pt x="46" y="89"/>
                    </a:cubicBezTo>
                    <a:cubicBezTo>
                      <a:pt x="48" y="90"/>
                      <a:pt x="48" y="90"/>
                      <a:pt x="48" y="90"/>
                    </a:cubicBezTo>
                    <a:cubicBezTo>
                      <a:pt x="51" y="91"/>
                      <a:pt x="51" y="91"/>
                      <a:pt x="51" y="91"/>
                    </a:cubicBezTo>
                    <a:cubicBezTo>
                      <a:pt x="53" y="89"/>
                      <a:pt x="53" y="89"/>
                      <a:pt x="53" y="89"/>
                    </a:cubicBezTo>
                    <a:cubicBezTo>
                      <a:pt x="58" y="87"/>
                      <a:pt x="58" y="87"/>
                      <a:pt x="58" y="87"/>
                    </a:cubicBezTo>
                    <a:cubicBezTo>
                      <a:pt x="59" y="82"/>
                      <a:pt x="59" y="82"/>
                      <a:pt x="59" y="82"/>
                    </a:cubicBezTo>
                    <a:cubicBezTo>
                      <a:pt x="63" y="83"/>
                      <a:pt x="63" y="83"/>
                      <a:pt x="63" y="83"/>
                    </a:cubicBezTo>
                    <a:cubicBezTo>
                      <a:pt x="66" y="83"/>
                      <a:pt x="66" y="83"/>
                      <a:pt x="66" y="83"/>
                    </a:cubicBezTo>
                    <a:cubicBezTo>
                      <a:pt x="68" y="85"/>
                      <a:pt x="68" y="85"/>
                      <a:pt x="68" y="85"/>
                    </a:cubicBezTo>
                    <a:cubicBezTo>
                      <a:pt x="72" y="84"/>
                      <a:pt x="72" y="84"/>
                      <a:pt x="72" y="84"/>
                    </a:cubicBezTo>
                    <a:cubicBezTo>
                      <a:pt x="74" y="82"/>
                      <a:pt x="74" y="82"/>
                      <a:pt x="74" y="82"/>
                    </a:cubicBezTo>
                    <a:cubicBezTo>
                      <a:pt x="77" y="79"/>
                      <a:pt x="77" y="79"/>
                      <a:pt x="77" y="79"/>
                    </a:cubicBezTo>
                    <a:cubicBezTo>
                      <a:pt x="78" y="80"/>
                      <a:pt x="78" y="80"/>
                      <a:pt x="78" y="80"/>
                    </a:cubicBezTo>
                    <a:cubicBezTo>
                      <a:pt x="79" y="83"/>
                      <a:pt x="79" y="83"/>
                      <a:pt x="79" y="83"/>
                    </a:cubicBezTo>
                    <a:cubicBezTo>
                      <a:pt x="82" y="83"/>
                      <a:pt x="82" y="83"/>
                      <a:pt x="82" y="83"/>
                    </a:cubicBezTo>
                    <a:cubicBezTo>
                      <a:pt x="86" y="82"/>
                      <a:pt x="86" y="82"/>
                      <a:pt x="86" y="82"/>
                    </a:cubicBezTo>
                    <a:cubicBezTo>
                      <a:pt x="88" y="82"/>
                      <a:pt x="88" y="82"/>
                      <a:pt x="88" y="82"/>
                    </a:cubicBezTo>
                    <a:cubicBezTo>
                      <a:pt x="88" y="83"/>
                      <a:pt x="88" y="83"/>
                      <a:pt x="88" y="83"/>
                    </a:cubicBezTo>
                    <a:cubicBezTo>
                      <a:pt x="90" y="82"/>
                      <a:pt x="90" y="82"/>
                      <a:pt x="90" y="82"/>
                    </a:cubicBezTo>
                    <a:lnTo>
                      <a:pt x="89" y="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49" name="Freeform 339">
                <a:extLst>
                  <a:ext uri="{FF2B5EF4-FFF2-40B4-BE49-F238E27FC236}">
                    <a16:creationId xmlns:a16="http://schemas.microsoft.com/office/drawing/2014/main" id="{37D6150A-C8AC-02CA-4E12-D110B3983B98}"/>
                  </a:ext>
                </a:extLst>
              </p:cNvPr>
              <p:cNvSpPr>
                <a:spLocks/>
              </p:cNvSpPr>
              <p:nvPr/>
            </p:nvSpPr>
            <p:spPr bwMode="auto">
              <a:xfrm>
                <a:off x="8540624" y="3917493"/>
                <a:ext cx="20638" cy="12700"/>
              </a:xfrm>
              <a:custGeom>
                <a:avLst/>
                <a:gdLst>
                  <a:gd name="T0" fmla="*/ 0 w 18"/>
                  <a:gd name="T1" fmla="*/ 0 h 12"/>
                  <a:gd name="T2" fmla="*/ 0 w 18"/>
                  <a:gd name="T3" fmla="*/ 12 h 12"/>
                  <a:gd name="T4" fmla="*/ 18 w 18"/>
                  <a:gd name="T5" fmla="*/ 12 h 12"/>
                  <a:gd name="T6" fmla="*/ 12 w 18"/>
                  <a:gd name="T7" fmla="*/ 12 h 12"/>
                  <a:gd name="T8" fmla="*/ 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0" y="0"/>
                    </a:moveTo>
                    <a:lnTo>
                      <a:pt x="0" y="12"/>
                    </a:lnTo>
                    <a:lnTo>
                      <a:pt x="18" y="12"/>
                    </a:lnTo>
                    <a:lnTo>
                      <a:pt x="12" y="12"/>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50" name="Freeform 349">
                <a:extLst>
                  <a:ext uri="{FF2B5EF4-FFF2-40B4-BE49-F238E27FC236}">
                    <a16:creationId xmlns:a16="http://schemas.microsoft.com/office/drawing/2014/main" id="{6232F474-68D1-5ABA-6292-9B3C47D2DE21}"/>
                  </a:ext>
                </a:extLst>
              </p:cNvPr>
              <p:cNvSpPr>
                <a:spLocks/>
              </p:cNvSpPr>
              <p:nvPr/>
            </p:nvSpPr>
            <p:spPr bwMode="auto">
              <a:xfrm>
                <a:off x="7931024" y="3403143"/>
                <a:ext cx="403225" cy="290513"/>
              </a:xfrm>
              <a:custGeom>
                <a:avLst/>
                <a:gdLst>
                  <a:gd name="T0" fmla="*/ 54 w 57"/>
                  <a:gd name="T1" fmla="*/ 22 h 37"/>
                  <a:gd name="T2" fmla="*/ 56 w 57"/>
                  <a:gd name="T3" fmla="*/ 21 h 37"/>
                  <a:gd name="T4" fmla="*/ 57 w 57"/>
                  <a:gd name="T5" fmla="*/ 16 h 37"/>
                  <a:gd name="T6" fmla="*/ 57 w 57"/>
                  <a:gd name="T7" fmla="*/ 14 h 37"/>
                  <a:gd name="T8" fmla="*/ 52 w 57"/>
                  <a:gd name="T9" fmla="*/ 12 h 37"/>
                  <a:gd name="T10" fmla="*/ 47 w 57"/>
                  <a:gd name="T11" fmla="*/ 9 h 37"/>
                  <a:gd name="T12" fmla="*/ 45 w 57"/>
                  <a:gd name="T13" fmla="*/ 9 h 37"/>
                  <a:gd name="T14" fmla="*/ 42 w 57"/>
                  <a:gd name="T15" fmla="*/ 7 h 37"/>
                  <a:gd name="T16" fmla="*/ 40 w 57"/>
                  <a:gd name="T17" fmla="*/ 4 h 37"/>
                  <a:gd name="T18" fmla="*/ 33 w 57"/>
                  <a:gd name="T19" fmla="*/ 1 h 37"/>
                  <a:gd name="T20" fmla="*/ 31 w 57"/>
                  <a:gd name="T21" fmla="*/ 1 h 37"/>
                  <a:gd name="T22" fmla="*/ 31 w 57"/>
                  <a:gd name="T23" fmla="*/ 0 h 37"/>
                  <a:gd name="T24" fmla="*/ 30 w 57"/>
                  <a:gd name="T25" fmla="*/ 0 h 37"/>
                  <a:gd name="T26" fmla="*/ 28 w 57"/>
                  <a:gd name="T27" fmla="*/ 6 h 37"/>
                  <a:gd name="T28" fmla="*/ 24 w 57"/>
                  <a:gd name="T29" fmla="*/ 5 h 37"/>
                  <a:gd name="T30" fmla="*/ 17 w 57"/>
                  <a:gd name="T31" fmla="*/ 5 h 37"/>
                  <a:gd name="T32" fmla="*/ 11 w 57"/>
                  <a:gd name="T33" fmla="*/ 3 h 37"/>
                  <a:gd name="T34" fmla="*/ 7 w 57"/>
                  <a:gd name="T35" fmla="*/ 3 h 37"/>
                  <a:gd name="T36" fmla="*/ 5 w 57"/>
                  <a:gd name="T37" fmla="*/ 4 h 37"/>
                  <a:gd name="T38" fmla="*/ 6 w 57"/>
                  <a:gd name="T39" fmla="*/ 8 h 37"/>
                  <a:gd name="T40" fmla="*/ 4 w 57"/>
                  <a:gd name="T41" fmla="*/ 10 h 37"/>
                  <a:gd name="T42" fmla="*/ 2 w 57"/>
                  <a:gd name="T43" fmla="*/ 15 h 37"/>
                  <a:gd name="T44" fmla="*/ 0 w 57"/>
                  <a:gd name="T45" fmla="*/ 15 h 37"/>
                  <a:gd name="T46" fmla="*/ 0 w 57"/>
                  <a:gd name="T47" fmla="*/ 18 h 37"/>
                  <a:gd name="T48" fmla="*/ 1 w 57"/>
                  <a:gd name="T49" fmla="*/ 19 h 37"/>
                  <a:gd name="T50" fmla="*/ 2 w 57"/>
                  <a:gd name="T51" fmla="*/ 20 h 37"/>
                  <a:gd name="T52" fmla="*/ 3 w 57"/>
                  <a:gd name="T53" fmla="*/ 21 h 37"/>
                  <a:gd name="T54" fmla="*/ 12 w 57"/>
                  <a:gd name="T55" fmla="*/ 20 h 37"/>
                  <a:gd name="T56" fmla="*/ 18 w 57"/>
                  <a:gd name="T57" fmla="*/ 20 h 37"/>
                  <a:gd name="T58" fmla="*/ 24 w 57"/>
                  <a:gd name="T59" fmla="*/ 24 h 37"/>
                  <a:gd name="T60" fmla="*/ 25 w 57"/>
                  <a:gd name="T61" fmla="*/ 28 h 37"/>
                  <a:gd name="T62" fmla="*/ 22 w 57"/>
                  <a:gd name="T63" fmla="*/ 30 h 37"/>
                  <a:gd name="T64" fmla="*/ 21 w 57"/>
                  <a:gd name="T65" fmla="*/ 33 h 37"/>
                  <a:gd name="T66" fmla="*/ 24 w 57"/>
                  <a:gd name="T67" fmla="*/ 34 h 37"/>
                  <a:gd name="T68" fmla="*/ 25 w 57"/>
                  <a:gd name="T69" fmla="*/ 32 h 37"/>
                  <a:gd name="T70" fmla="*/ 30 w 57"/>
                  <a:gd name="T71" fmla="*/ 29 h 37"/>
                  <a:gd name="T72" fmla="*/ 33 w 57"/>
                  <a:gd name="T73" fmla="*/ 29 h 37"/>
                  <a:gd name="T74" fmla="*/ 36 w 57"/>
                  <a:gd name="T75" fmla="*/ 32 h 37"/>
                  <a:gd name="T76" fmla="*/ 34 w 57"/>
                  <a:gd name="T77" fmla="*/ 34 h 37"/>
                  <a:gd name="T78" fmla="*/ 37 w 57"/>
                  <a:gd name="T79" fmla="*/ 37 h 37"/>
                  <a:gd name="T80" fmla="*/ 45 w 57"/>
                  <a:gd name="T81" fmla="*/ 34 h 37"/>
                  <a:gd name="T82" fmla="*/ 41 w 57"/>
                  <a:gd name="T83" fmla="*/ 31 h 37"/>
                  <a:gd name="T84" fmla="*/ 43 w 57"/>
                  <a:gd name="T85" fmla="*/ 28 h 37"/>
                  <a:gd name="T86" fmla="*/ 50 w 57"/>
                  <a:gd name="T87" fmla="*/ 27 h 37"/>
                  <a:gd name="T88" fmla="*/ 51 w 57"/>
                  <a:gd name="T89" fmla="*/ 25 h 37"/>
                  <a:gd name="T90" fmla="*/ 54 w 57"/>
                  <a:gd name="T91" fmla="*/ 22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7"/>
                  <a:gd name="T139" fmla="*/ 0 h 37"/>
                  <a:gd name="T140" fmla="*/ 57 w 57"/>
                  <a:gd name="T141" fmla="*/ 37 h 3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7" h="37">
                    <a:moveTo>
                      <a:pt x="54" y="22"/>
                    </a:moveTo>
                    <a:cubicBezTo>
                      <a:pt x="56" y="21"/>
                      <a:pt x="56" y="21"/>
                      <a:pt x="56" y="21"/>
                    </a:cubicBezTo>
                    <a:cubicBezTo>
                      <a:pt x="57" y="16"/>
                      <a:pt x="57" y="16"/>
                      <a:pt x="57" y="16"/>
                    </a:cubicBezTo>
                    <a:cubicBezTo>
                      <a:pt x="57" y="14"/>
                      <a:pt x="57" y="14"/>
                      <a:pt x="57" y="14"/>
                    </a:cubicBezTo>
                    <a:cubicBezTo>
                      <a:pt x="52" y="12"/>
                      <a:pt x="52" y="12"/>
                      <a:pt x="52" y="12"/>
                    </a:cubicBezTo>
                    <a:cubicBezTo>
                      <a:pt x="47" y="9"/>
                      <a:pt x="47" y="9"/>
                      <a:pt x="47" y="9"/>
                    </a:cubicBezTo>
                    <a:cubicBezTo>
                      <a:pt x="45" y="9"/>
                      <a:pt x="45" y="9"/>
                      <a:pt x="45" y="9"/>
                    </a:cubicBezTo>
                    <a:cubicBezTo>
                      <a:pt x="42" y="7"/>
                      <a:pt x="42" y="7"/>
                      <a:pt x="42" y="7"/>
                    </a:cubicBezTo>
                    <a:cubicBezTo>
                      <a:pt x="40" y="4"/>
                      <a:pt x="40" y="4"/>
                      <a:pt x="40" y="4"/>
                    </a:cubicBezTo>
                    <a:cubicBezTo>
                      <a:pt x="33" y="1"/>
                      <a:pt x="33" y="1"/>
                      <a:pt x="33" y="1"/>
                    </a:cubicBezTo>
                    <a:cubicBezTo>
                      <a:pt x="31" y="1"/>
                      <a:pt x="31" y="1"/>
                      <a:pt x="31" y="1"/>
                    </a:cubicBezTo>
                    <a:cubicBezTo>
                      <a:pt x="31" y="0"/>
                      <a:pt x="31" y="0"/>
                      <a:pt x="31" y="0"/>
                    </a:cubicBezTo>
                    <a:cubicBezTo>
                      <a:pt x="30" y="0"/>
                      <a:pt x="30" y="0"/>
                      <a:pt x="30" y="0"/>
                    </a:cubicBezTo>
                    <a:cubicBezTo>
                      <a:pt x="28" y="6"/>
                      <a:pt x="28" y="6"/>
                      <a:pt x="28" y="6"/>
                    </a:cubicBezTo>
                    <a:cubicBezTo>
                      <a:pt x="24" y="5"/>
                      <a:pt x="24" y="5"/>
                      <a:pt x="24" y="5"/>
                    </a:cubicBezTo>
                    <a:cubicBezTo>
                      <a:pt x="17" y="5"/>
                      <a:pt x="17" y="5"/>
                      <a:pt x="17" y="5"/>
                    </a:cubicBezTo>
                    <a:cubicBezTo>
                      <a:pt x="11" y="3"/>
                      <a:pt x="11" y="3"/>
                      <a:pt x="11" y="3"/>
                    </a:cubicBezTo>
                    <a:cubicBezTo>
                      <a:pt x="7" y="3"/>
                      <a:pt x="7" y="3"/>
                      <a:pt x="7" y="3"/>
                    </a:cubicBezTo>
                    <a:cubicBezTo>
                      <a:pt x="5" y="4"/>
                      <a:pt x="5" y="4"/>
                      <a:pt x="5" y="4"/>
                    </a:cubicBezTo>
                    <a:cubicBezTo>
                      <a:pt x="6" y="8"/>
                      <a:pt x="6" y="8"/>
                      <a:pt x="6" y="8"/>
                    </a:cubicBezTo>
                    <a:cubicBezTo>
                      <a:pt x="4" y="10"/>
                      <a:pt x="4" y="10"/>
                      <a:pt x="4" y="10"/>
                    </a:cubicBezTo>
                    <a:cubicBezTo>
                      <a:pt x="2" y="15"/>
                      <a:pt x="2" y="15"/>
                      <a:pt x="2" y="15"/>
                    </a:cubicBezTo>
                    <a:cubicBezTo>
                      <a:pt x="0" y="15"/>
                      <a:pt x="0" y="15"/>
                      <a:pt x="0" y="15"/>
                    </a:cubicBezTo>
                    <a:cubicBezTo>
                      <a:pt x="0" y="18"/>
                      <a:pt x="0" y="18"/>
                      <a:pt x="0" y="18"/>
                    </a:cubicBezTo>
                    <a:cubicBezTo>
                      <a:pt x="1" y="19"/>
                      <a:pt x="1" y="19"/>
                      <a:pt x="1" y="19"/>
                    </a:cubicBezTo>
                    <a:cubicBezTo>
                      <a:pt x="2" y="20"/>
                      <a:pt x="2" y="20"/>
                      <a:pt x="2" y="20"/>
                    </a:cubicBezTo>
                    <a:cubicBezTo>
                      <a:pt x="3" y="21"/>
                      <a:pt x="3" y="21"/>
                      <a:pt x="3" y="21"/>
                    </a:cubicBezTo>
                    <a:cubicBezTo>
                      <a:pt x="12" y="20"/>
                      <a:pt x="12" y="20"/>
                      <a:pt x="12" y="20"/>
                    </a:cubicBezTo>
                    <a:cubicBezTo>
                      <a:pt x="18" y="20"/>
                      <a:pt x="18" y="20"/>
                      <a:pt x="18" y="20"/>
                    </a:cubicBezTo>
                    <a:cubicBezTo>
                      <a:pt x="24" y="24"/>
                      <a:pt x="24" y="24"/>
                      <a:pt x="24" y="24"/>
                    </a:cubicBezTo>
                    <a:cubicBezTo>
                      <a:pt x="24" y="24"/>
                      <a:pt x="26" y="26"/>
                      <a:pt x="25" y="28"/>
                    </a:cubicBezTo>
                    <a:cubicBezTo>
                      <a:pt x="25" y="29"/>
                      <a:pt x="22" y="30"/>
                      <a:pt x="22" y="30"/>
                    </a:cubicBezTo>
                    <a:cubicBezTo>
                      <a:pt x="21" y="33"/>
                      <a:pt x="21" y="33"/>
                      <a:pt x="21" y="33"/>
                    </a:cubicBezTo>
                    <a:cubicBezTo>
                      <a:pt x="24" y="34"/>
                      <a:pt x="24" y="34"/>
                      <a:pt x="24" y="34"/>
                    </a:cubicBezTo>
                    <a:cubicBezTo>
                      <a:pt x="25" y="32"/>
                      <a:pt x="25" y="32"/>
                      <a:pt x="25" y="32"/>
                    </a:cubicBezTo>
                    <a:cubicBezTo>
                      <a:pt x="30" y="29"/>
                      <a:pt x="30" y="29"/>
                      <a:pt x="30" y="29"/>
                    </a:cubicBezTo>
                    <a:cubicBezTo>
                      <a:pt x="33" y="29"/>
                      <a:pt x="33" y="29"/>
                      <a:pt x="33" y="29"/>
                    </a:cubicBezTo>
                    <a:cubicBezTo>
                      <a:pt x="36" y="32"/>
                      <a:pt x="36" y="32"/>
                      <a:pt x="36" y="32"/>
                    </a:cubicBezTo>
                    <a:cubicBezTo>
                      <a:pt x="34" y="34"/>
                      <a:pt x="34" y="34"/>
                      <a:pt x="34" y="34"/>
                    </a:cubicBezTo>
                    <a:cubicBezTo>
                      <a:pt x="37" y="37"/>
                      <a:pt x="37" y="37"/>
                      <a:pt x="37" y="37"/>
                    </a:cubicBezTo>
                    <a:cubicBezTo>
                      <a:pt x="45" y="34"/>
                      <a:pt x="45" y="34"/>
                      <a:pt x="45" y="34"/>
                    </a:cubicBezTo>
                    <a:cubicBezTo>
                      <a:pt x="41" y="31"/>
                      <a:pt x="41" y="31"/>
                      <a:pt x="41" y="31"/>
                    </a:cubicBezTo>
                    <a:cubicBezTo>
                      <a:pt x="43" y="28"/>
                      <a:pt x="43" y="28"/>
                      <a:pt x="43" y="28"/>
                    </a:cubicBezTo>
                    <a:cubicBezTo>
                      <a:pt x="50" y="27"/>
                      <a:pt x="50" y="27"/>
                      <a:pt x="50" y="27"/>
                    </a:cubicBezTo>
                    <a:cubicBezTo>
                      <a:pt x="51" y="25"/>
                      <a:pt x="51" y="25"/>
                      <a:pt x="51" y="25"/>
                    </a:cubicBezTo>
                    <a:lnTo>
                      <a:pt x="54" y="2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51" name="Freeform 350">
                <a:extLst>
                  <a:ext uri="{FF2B5EF4-FFF2-40B4-BE49-F238E27FC236}">
                    <a16:creationId xmlns:a16="http://schemas.microsoft.com/office/drawing/2014/main" id="{2C90AFF9-84FF-700A-8F6E-935CC07E3668}"/>
                  </a:ext>
                </a:extLst>
              </p:cNvPr>
              <p:cNvSpPr>
                <a:spLocks/>
              </p:cNvSpPr>
              <p:nvPr/>
            </p:nvSpPr>
            <p:spPr bwMode="auto">
              <a:xfrm>
                <a:off x="8164387" y="3403143"/>
                <a:ext cx="49212" cy="31750"/>
              </a:xfrm>
              <a:custGeom>
                <a:avLst/>
                <a:gdLst>
                  <a:gd name="T0" fmla="*/ 36 w 42"/>
                  <a:gd name="T1" fmla="*/ 24 h 24"/>
                  <a:gd name="T2" fmla="*/ 18 w 42"/>
                  <a:gd name="T3" fmla="*/ 0 h 24"/>
                  <a:gd name="T4" fmla="*/ 0 w 42"/>
                  <a:gd name="T5" fmla="*/ 6 h 24"/>
                  <a:gd name="T6" fmla="*/ 42 w 42"/>
                  <a:gd name="T7" fmla="*/ 24 h 24"/>
                  <a:gd name="T8" fmla="*/ 36 w 42"/>
                  <a:gd name="T9" fmla="*/ 24 h 24"/>
                  <a:gd name="T10" fmla="*/ 0 60000 65536"/>
                  <a:gd name="T11" fmla="*/ 0 60000 65536"/>
                  <a:gd name="T12" fmla="*/ 0 60000 65536"/>
                  <a:gd name="T13" fmla="*/ 0 60000 65536"/>
                  <a:gd name="T14" fmla="*/ 0 60000 65536"/>
                  <a:gd name="T15" fmla="*/ 0 w 42"/>
                  <a:gd name="T16" fmla="*/ 0 h 24"/>
                  <a:gd name="T17" fmla="*/ 42 w 42"/>
                  <a:gd name="T18" fmla="*/ 24 h 24"/>
                </a:gdLst>
                <a:ahLst/>
                <a:cxnLst>
                  <a:cxn ang="T10">
                    <a:pos x="T0" y="T1"/>
                  </a:cxn>
                  <a:cxn ang="T11">
                    <a:pos x="T2" y="T3"/>
                  </a:cxn>
                  <a:cxn ang="T12">
                    <a:pos x="T4" y="T5"/>
                  </a:cxn>
                  <a:cxn ang="T13">
                    <a:pos x="T6" y="T7"/>
                  </a:cxn>
                  <a:cxn ang="T14">
                    <a:pos x="T8" y="T9"/>
                  </a:cxn>
                </a:cxnLst>
                <a:rect l="T15" t="T16" r="T17" b="T18"/>
                <a:pathLst>
                  <a:path w="42" h="24">
                    <a:moveTo>
                      <a:pt x="36" y="24"/>
                    </a:moveTo>
                    <a:lnTo>
                      <a:pt x="18" y="0"/>
                    </a:lnTo>
                    <a:lnTo>
                      <a:pt x="0" y="6"/>
                    </a:lnTo>
                    <a:lnTo>
                      <a:pt x="42" y="24"/>
                    </a:lnTo>
                    <a:lnTo>
                      <a:pt x="36"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52" name="Freeform 356">
                <a:extLst>
                  <a:ext uri="{FF2B5EF4-FFF2-40B4-BE49-F238E27FC236}">
                    <a16:creationId xmlns:a16="http://schemas.microsoft.com/office/drawing/2014/main" id="{34BBCA6B-409D-1CF9-2EA7-E66152C22E45}"/>
                  </a:ext>
                </a:extLst>
              </p:cNvPr>
              <p:cNvSpPr>
                <a:spLocks/>
              </p:cNvSpPr>
              <p:nvPr/>
            </p:nvSpPr>
            <p:spPr bwMode="auto">
              <a:xfrm>
                <a:off x="7943724" y="3712706"/>
                <a:ext cx="158750" cy="149225"/>
              </a:xfrm>
              <a:custGeom>
                <a:avLst/>
                <a:gdLst>
                  <a:gd name="T0" fmla="*/ 48 w 132"/>
                  <a:gd name="T1" fmla="*/ 6 h 115"/>
                  <a:gd name="T2" fmla="*/ 12 w 132"/>
                  <a:gd name="T3" fmla="*/ 6 h 115"/>
                  <a:gd name="T4" fmla="*/ 0 w 132"/>
                  <a:gd name="T5" fmla="*/ 0 h 115"/>
                  <a:gd name="T6" fmla="*/ 0 w 132"/>
                  <a:gd name="T7" fmla="*/ 12 h 115"/>
                  <a:gd name="T8" fmla="*/ 6 w 132"/>
                  <a:gd name="T9" fmla="*/ 30 h 115"/>
                  <a:gd name="T10" fmla="*/ 0 w 132"/>
                  <a:gd name="T11" fmla="*/ 48 h 115"/>
                  <a:gd name="T12" fmla="*/ 6 w 132"/>
                  <a:gd name="T13" fmla="*/ 61 h 115"/>
                  <a:gd name="T14" fmla="*/ 12 w 132"/>
                  <a:gd name="T15" fmla="*/ 73 h 115"/>
                  <a:gd name="T16" fmla="*/ 12 w 132"/>
                  <a:gd name="T17" fmla="*/ 73 h 115"/>
                  <a:gd name="T18" fmla="*/ 48 w 132"/>
                  <a:gd name="T19" fmla="*/ 73 h 115"/>
                  <a:gd name="T20" fmla="*/ 66 w 132"/>
                  <a:gd name="T21" fmla="*/ 73 h 115"/>
                  <a:gd name="T22" fmla="*/ 72 w 132"/>
                  <a:gd name="T23" fmla="*/ 67 h 115"/>
                  <a:gd name="T24" fmla="*/ 72 w 132"/>
                  <a:gd name="T25" fmla="*/ 73 h 115"/>
                  <a:gd name="T26" fmla="*/ 66 w 132"/>
                  <a:gd name="T27" fmla="*/ 85 h 115"/>
                  <a:gd name="T28" fmla="*/ 60 w 132"/>
                  <a:gd name="T29" fmla="*/ 91 h 115"/>
                  <a:gd name="T30" fmla="*/ 66 w 132"/>
                  <a:gd name="T31" fmla="*/ 115 h 115"/>
                  <a:gd name="T32" fmla="*/ 90 w 132"/>
                  <a:gd name="T33" fmla="*/ 97 h 115"/>
                  <a:gd name="T34" fmla="*/ 114 w 132"/>
                  <a:gd name="T35" fmla="*/ 97 h 115"/>
                  <a:gd name="T36" fmla="*/ 126 w 132"/>
                  <a:gd name="T37" fmla="*/ 79 h 115"/>
                  <a:gd name="T38" fmla="*/ 132 w 132"/>
                  <a:gd name="T39" fmla="*/ 79 h 115"/>
                  <a:gd name="T40" fmla="*/ 96 w 132"/>
                  <a:gd name="T41" fmla="*/ 67 h 115"/>
                  <a:gd name="T42" fmla="*/ 90 w 132"/>
                  <a:gd name="T43" fmla="*/ 36 h 115"/>
                  <a:gd name="T44" fmla="*/ 114 w 132"/>
                  <a:gd name="T45" fmla="*/ 12 h 115"/>
                  <a:gd name="T46" fmla="*/ 114 w 132"/>
                  <a:gd name="T47" fmla="*/ 12 h 115"/>
                  <a:gd name="T48" fmla="*/ 78 w 132"/>
                  <a:gd name="T49" fmla="*/ 0 h 115"/>
                  <a:gd name="T50" fmla="*/ 48 w 132"/>
                  <a:gd name="T51" fmla="*/ 6 h 1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2"/>
                  <a:gd name="T79" fmla="*/ 0 h 115"/>
                  <a:gd name="T80" fmla="*/ 132 w 132"/>
                  <a:gd name="T81" fmla="*/ 115 h 1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2" h="115">
                    <a:moveTo>
                      <a:pt x="48" y="6"/>
                    </a:moveTo>
                    <a:lnTo>
                      <a:pt x="12" y="6"/>
                    </a:lnTo>
                    <a:lnTo>
                      <a:pt x="0" y="0"/>
                    </a:lnTo>
                    <a:lnTo>
                      <a:pt x="0" y="12"/>
                    </a:lnTo>
                    <a:lnTo>
                      <a:pt x="6" y="30"/>
                    </a:lnTo>
                    <a:lnTo>
                      <a:pt x="0" y="48"/>
                    </a:lnTo>
                    <a:lnTo>
                      <a:pt x="6" y="61"/>
                    </a:lnTo>
                    <a:lnTo>
                      <a:pt x="12" y="73"/>
                    </a:lnTo>
                    <a:lnTo>
                      <a:pt x="48" y="73"/>
                    </a:lnTo>
                    <a:lnTo>
                      <a:pt x="66" y="73"/>
                    </a:lnTo>
                    <a:lnTo>
                      <a:pt x="72" y="67"/>
                    </a:lnTo>
                    <a:lnTo>
                      <a:pt x="72" y="73"/>
                    </a:lnTo>
                    <a:lnTo>
                      <a:pt x="66" y="85"/>
                    </a:lnTo>
                    <a:lnTo>
                      <a:pt x="60" y="91"/>
                    </a:lnTo>
                    <a:lnTo>
                      <a:pt x="66" y="115"/>
                    </a:lnTo>
                    <a:lnTo>
                      <a:pt x="90" y="97"/>
                    </a:lnTo>
                    <a:lnTo>
                      <a:pt x="114" y="97"/>
                    </a:lnTo>
                    <a:lnTo>
                      <a:pt x="126" y="79"/>
                    </a:lnTo>
                    <a:lnTo>
                      <a:pt x="132" y="79"/>
                    </a:lnTo>
                    <a:lnTo>
                      <a:pt x="96" y="67"/>
                    </a:lnTo>
                    <a:lnTo>
                      <a:pt x="90" y="36"/>
                    </a:lnTo>
                    <a:lnTo>
                      <a:pt x="114" y="12"/>
                    </a:lnTo>
                    <a:lnTo>
                      <a:pt x="78" y="0"/>
                    </a:lnTo>
                    <a:lnTo>
                      <a:pt x="48"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53" name="Freeform 357">
                <a:extLst>
                  <a:ext uri="{FF2B5EF4-FFF2-40B4-BE49-F238E27FC236}">
                    <a16:creationId xmlns:a16="http://schemas.microsoft.com/office/drawing/2014/main" id="{02977F18-3195-2D4A-480D-6475C9B8B0F7}"/>
                  </a:ext>
                </a:extLst>
              </p:cNvPr>
              <p:cNvSpPr>
                <a:spLocks/>
              </p:cNvSpPr>
              <p:nvPr/>
            </p:nvSpPr>
            <p:spPr bwMode="auto">
              <a:xfrm>
                <a:off x="7845299" y="3641268"/>
                <a:ext cx="114300" cy="220663"/>
              </a:xfrm>
              <a:custGeom>
                <a:avLst/>
                <a:gdLst>
                  <a:gd name="T0" fmla="*/ 9 w 16"/>
                  <a:gd name="T1" fmla="*/ 24 h 28"/>
                  <a:gd name="T2" fmla="*/ 9 w 16"/>
                  <a:gd name="T3" fmla="*/ 23 h 28"/>
                  <a:gd name="T4" fmla="*/ 13 w 16"/>
                  <a:gd name="T5" fmla="*/ 22 h 28"/>
                  <a:gd name="T6" fmla="*/ 16 w 16"/>
                  <a:gd name="T7" fmla="*/ 21 h 28"/>
                  <a:gd name="T8" fmla="*/ 15 w 16"/>
                  <a:gd name="T9" fmla="*/ 19 h 28"/>
                  <a:gd name="T10" fmla="*/ 14 w 16"/>
                  <a:gd name="T11" fmla="*/ 17 h 28"/>
                  <a:gd name="T12" fmla="*/ 15 w 16"/>
                  <a:gd name="T13" fmla="*/ 14 h 28"/>
                  <a:gd name="T14" fmla="*/ 14 w 16"/>
                  <a:gd name="T15" fmla="*/ 11 h 28"/>
                  <a:gd name="T16" fmla="*/ 14 w 16"/>
                  <a:gd name="T17" fmla="*/ 9 h 28"/>
                  <a:gd name="T18" fmla="*/ 13 w 16"/>
                  <a:gd name="T19" fmla="*/ 7 h 28"/>
                  <a:gd name="T20" fmla="*/ 8 w 16"/>
                  <a:gd name="T21" fmla="*/ 3 h 28"/>
                  <a:gd name="T22" fmla="*/ 6 w 16"/>
                  <a:gd name="T23" fmla="*/ 0 h 28"/>
                  <a:gd name="T24" fmla="*/ 2 w 16"/>
                  <a:gd name="T25" fmla="*/ 1 h 28"/>
                  <a:gd name="T26" fmla="*/ 2 w 16"/>
                  <a:gd name="T27" fmla="*/ 2 h 28"/>
                  <a:gd name="T28" fmla="*/ 3 w 16"/>
                  <a:gd name="T29" fmla="*/ 4 h 28"/>
                  <a:gd name="T30" fmla="*/ 3 w 16"/>
                  <a:gd name="T31" fmla="*/ 6 h 28"/>
                  <a:gd name="T32" fmla="*/ 4 w 16"/>
                  <a:gd name="T33" fmla="*/ 9 h 28"/>
                  <a:gd name="T34" fmla="*/ 1 w 16"/>
                  <a:gd name="T35" fmla="*/ 13 h 28"/>
                  <a:gd name="T36" fmla="*/ 0 w 16"/>
                  <a:gd name="T37" fmla="*/ 18 h 28"/>
                  <a:gd name="T38" fmla="*/ 4 w 16"/>
                  <a:gd name="T39" fmla="*/ 21 h 28"/>
                  <a:gd name="T40" fmla="*/ 4 w 16"/>
                  <a:gd name="T41" fmla="*/ 24 h 28"/>
                  <a:gd name="T42" fmla="*/ 6 w 16"/>
                  <a:gd name="T43" fmla="*/ 28 h 28"/>
                  <a:gd name="T44" fmla="*/ 8 w 16"/>
                  <a:gd name="T45" fmla="*/ 26 h 28"/>
                  <a:gd name="T46" fmla="*/ 9 w 16"/>
                  <a:gd name="T47" fmla="*/ 24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28"/>
                  <a:gd name="T74" fmla="*/ 16 w 16"/>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28">
                    <a:moveTo>
                      <a:pt x="9" y="24"/>
                    </a:moveTo>
                    <a:cubicBezTo>
                      <a:pt x="9" y="23"/>
                      <a:pt x="9" y="23"/>
                      <a:pt x="9" y="23"/>
                    </a:cubicBezTo>
                    <a:cubicBezTo>
                      <a:pt x="13" y="22"/>
                      <a:pt x="13" y="22"/>
                      <a:pt x="13" y="22"/>
                    </a:cubicBezTo>
                    <a:cubicBezTo>
                      <a:pt x="16" y="21"/>
                      <a:pt x="16" y="21"/>
                      <a:pt x="16" y="21"/>
                    </a:cubicBezTo>
                    <a:cubicBezTo>
                      <a:pt x="15" y="19"/>
                      <a:pt x="15" y="19"/>
                      <a:pt x="15" y="19"/>
                    </a:cubicBezTo>
                    <a:cubicBezTo>
                      <a:pt x="14" y="17"/>
                      <a:pt x="14" y="17"/>
                      <a:pt x="14" y="17"/>
                    </a:cubicBezTo>
                    <a:cubicBezTo>
                      <a:pt x="15" y="14"/>
                      <a:pt x="15" y="14"/>
                      <a:pt x="15" y="14"/>
                    </a:cubicBezTo>
                    <a:cubicBezTo>
                      <a:pt x="14" y="11"/>
                      <a:pt x="14" y="11"/>
                      <a:pt x="14" y="11"/>
                    </a:cubicBezTo>
                    <a:cubicBezTo>
                      <a:pt x="14" y="9"/>
                      <a:pt x="14" y="9"/>
                      <a:pt x="14" y="9"/>
                    </a:cubicBezTo>
                    <a:cubicBezTo>
                      <a:pt x="13" y="7"/>
                      <a:pt x="13" y="7"/>
                      <a:pt x="13" y="7"/>
                    </a:cubicBezTo>
                    <a:cubicBezTo>
                      <a:pt x="8" y="3"/>
                      <a:pt x="8" y="3"/>
                      <a:pt x="8" y="3"/>
                    </a:cubicBezTo>
                    <a:cubicBezTo>
                      <a:pt x="6" y="0"/>
                      <a:pt x="6" y="0"/>
                      <a:pt x="6" y="0"/>
                    </a:cubicBezTo>
                    <a:cubicBezTo>
                      <a:pt x="5" y="1"/>
                      <a:pt x="4" y="1"/>
                      <a:pt x="2" y="1"/>
                    </a:cubicBezTo>
                    <a:cubicBezTo>
                      <a:pt x="2" y="2"/>
                      <a:pt x="2" y="2"/>
                      <a:pt x="2" y="2"/>
                    </a:cubicBezTo>
                    <a:cubicBezTo>
                      <a:pt x="3" y="4"/>
                      <a:pt x="3" y="4"/>
                      <a:pt x="3" y="4"/>
                    </a:cubicBezTo>
                    <a:cubicBezTo>
                      <a:pt x="3" y="6"/>
                      <a:pt x="3" y="6"/>
                      <a:pt x="3" y="6"/>
                    </a:cubicBezTo>
                    <a:cubicBezTo>
                      <a:pt x="4" y="9"/>
                      <a:pt x="4" y="9"/>
                      <a:pt x="4" y="9"/>
                    </a:cubicBezTo>
                    <a:cubicBezTo>
                      <a:pt x="1" y="13"/>
                      <a:pt x="1" y="13"/>
                      <a:pt x="1" y="13"/>
                    </a:cubicBezTo>
                    <a:cubicBezTo>
                      <a:pt x="0" y="18"/>
                      <a:pt x="0" y="18"/>
                      <a:pt x="0" y="18"/>
                    </a:cubicBezTo>
                    <a:cubicBezTo>
                      <a:pt x="4" y="21"/>
                      <a:pt x="4" y="21"/>
                      <a:pt x="4" y="21"/>
                    </a:cubicBezTo>
                    <a:cubicBezTo>
                      <a:pt x="4" y="24"/>
                      <a:pt x="4" y="24"/>
                      <a:pt x="4" y="24"/>
                    </a:cubicBezTo>
                    <a:cubicBezTo>
                      <a:pt x="6" y="28"/>
                      <a:pt x="6" y="28"/>
                      <a:pt x="6" y="28"/>
                    </a:cubicBezTo>
                    <a:cubicBezTo>
                      <a:pt x="8" y="26"/>
                      <a:pt x="8" y="26"/>
                      <a:pt x="8" y="26"/>
                    </a:cubicBezTo>
                    <a:lnTo>
                      <a:pt x="9"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54" name="Freeform 358">
                <a:extLst>
                  <a:ext uri="{FF2B5EF4-FFF2-40B4-BE49-F238E27FC236}">
                    <a16:creationId xmlns:a16="http://schemas.microsoft.com/office/drawing/2014/main" id="{B642FB15-812C-0229-C3AC-87753C737853}"/>
                  </a:ext>
                </a:extLst>
              </p:cNvPr>
              <p:cNvSpPr>
                <a:spLocks/>
              </p:cNvSpPr>
              <p:nvPr/>
            </p:nvSpPr>
            <p:spPr bwMode="auto">
              <a:xfrm>
                <a:off x="7738937" y="3607931"/>
                <a:ext cx="133350" cy="171450"/>
              </a:xfrm>
              <a:custGeom>
                <a:avLst/>
                <a:gdLst>
                  <a:gd name="T0" fmla="*/ 19 w 19"/>
                  <a:gd name="T1" fmla="*/ 13 h 22"/>
                  <a:gd name="T2" fmla="*/ 18 w 19"/>
                  <a:gd name="T3" fmla="*/ 10 h 22"/>
                  <a:gd name="T4" fmla="*/ 18 w 19"/>
                  <a:gd name="T5" fmla="*/ 8 h 22"/>
                  <a:gd name="T6" fmla="*/ 17 w 19"/>
                  <a:gd name="T7" fmla="*/ 6 h 22"/>
                  <a:gd name="T8" fmla="*/ 17 w 19"/>
                  <a:gd name="T9" fmla="*/ 5 h 22"/>
                  <a:gd name="T10" fmla="*/ 16 w 19"/>
                  <a:gd name="T11" fmla="*/ 5 h 22"/>
                  <a:gd name="T12" fmla="*/ 12 w 19"/>
                  <a:gd name="T13" fmla="*/ 4 h 22"/>
                  <a:gd name="T14" fmla="*/ 9 w 19"/>
                  <a:gd name="T15" fmla="*/ 2 h 22"/>
                  <a:gd name="T16" fmla="*/ 8 w 19"/>
                  <a:gd name="T17" fmla="*/ 0 h 22"/>
                  <a:gd name="T18" fmla="*/ 5 w 19"/>
                  <a:gd name="T19" fmla="*/ 2 h 22"/>
                  <a:gd name="T20" fmla="*/ 1 w 19"/>
                  <a:gd name="T21" fmla="*/ 2 h 22"/>
                  <a:gd name="T22" fmla="*/ 0 w 19"/>
                  <a:gd name="T23" fmla="*/ 2 h 22"/>
                  <a:gd name="T24" fmla="*/ 0 w 19"/>
                  <a:gd name="T25" fmla="*/ 5 h 22"/>
                  <a:gd name="T26" fmla="*/ 0 w 19"/>
                  <a:gd name="T27" fmla="*/ 7 h 22"/>
                  <a:gd name="T28" fmla="*/ 2 w 19"/>
                  <a:gd name="T29" fmla="*/ 7 h 22"/>
                  <a:gd name="T30" fmla="*/ 6 w 19"/>
                  <a:gd name="T31" fmla="*/ 12 h 22"/>
                  <a:gd name="T32" fmla="*/ 8 w 19"/>
                  <a:gd name="T33" fmla="*/ 17 h 22"/>
                  <a:gd name="T34" fmla="*/ 15 w 19"/>
                  <a:gd name="T35" fmla="*/ 22 h 22"/>
                  <a:gd name="T36" fmla="*/ 16 w 19"/>
                  <a:gd name="T37" fmla="*/ 17 h 22"/>
                  <a:gd name="T38" fmla="*/ 19 w 19"/>
                  <a:gd name="T39" fmla="*/ 13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2"/>
                  <a:gd name="T62" fmla="*/ 19 w 19"/>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2">
                    <a:moveTo>
                      <a:pt x="19" y="13"/>
                    </a:moveTo>
                    <a:cubicBezTo>
                      <a:pt x="18" y="10"/>
                      <a:pt x="18" y="10"/>
                      <a:pt x="18" y="10"/>
                    </a:cubicBezTo>
                    <a:cubicBezTo>
                      <a:pt x="18" y="8"/>
                      <a:pt x="18" y="8"/>
                      <a:pt x="18" y="8"/>
                    </a:cubicBezTo>
                    <a:cubicBezTo>
                      <a:pt x="17" y="6"/>
                      <a:pt x="17" y="6"/>
                      <a:pt x="17" y="6"/>
                    </a:cubicBezTo>
                    <a:cubicBezTo>
                      <a:pt x="17" y="5"/>
                      <a:pt x="17" y="5"/>
                      <a:pt x="17" y="5"/>
                    </a:cubicBezTo>
                    <a:cubicBezTo>
                      <a:pt x="17" y="5"/>
                      <a:pt x="16" y="5"/>
                      <a:pt x="16" y="5"/>
                    </a:cubicBezTo>
                    <a:cubicBezTo>
                      <a:pt x="15" y="5"/>
                      <a:pt x="12" y="4"/>
                      <a:pt x="12" y="4"/>
                    </a:cubicBezTo>
                    <a:cubicBezTo>
                      <a:pt x="9" y="2"/>
                      <a:pt x="9" y="2"/>
                      <a:pt x="9" y="2"/>
                    </a:cubicBezTo>
                    <a:cubicBezTo>
                      <a:pt x="8" y="0"/>
                      <a:pt x="8" y="0"/>
                      <a:pt x="8" y="0"/>
                    </a:cubicBezTo>
                    <a:cubicBezTo>
                      <a:pt x="5" y="2"/>
                      <a:pt x="5" y="2"/>
                      <a:pt x="5" y="2"/>
                    </a:cubicBezTo>
                    <a:cubicBezTo>
                      <a:pt x="1" y="2"/>
                      <a:pt x="1" y="2"/>
                      <a:pt x="1" y="2"/>
                    </a:cubicBezTo>
                    <a:cubicBezTo>
                      <a:pt x="0" y="2"/>
                      <a:pt x="0" y="2"/>
                      <a:pt x="0" y="2"/>
                    </a:cubicBezTo>
                    <a:cubicBezTo>
                      <a:pt x="0" y="5"/>
                      <a:pt x="0" y="5"/>
                      <a:pt x="0" y="5"/>
                    </a:cubicBezTo>
                    <a:cubicBezTo>
                      <a:pt x="0" y="7"/>
                      <a:pt x="0" y="7"/>
                      <a:pt x="0" y="7"/>
                    </a:cubicBezTo>
                    <a:cubicBezTo>
                      <a:pt x="2" y="7"/>
                      <a:pt x="2" y="7"/>
                      <a:pt x="2" y="7"/>
                    </a:cubicBezTo>
                    <a:cubicBezTo>
                      <a:pt x="6" y="12"/>
                      <a:pt x="6" y="12"/>
                      <a:pt x="6" y="12"/>
                    </a:cubicBezTo>
                    <a:cubicBezTo>
                      <a:pt x="8" y="17"/>
                      <a:pt x="8" y="17"/>
                      <a:pt x="8" y="17"/>
                    </a:cubicBezTo>
                    <a:cubicBezTo>
                      <a:pt x="15" y="22"/>
                      <a:pt x="15" y="22"/>
                      <a:pt x="15" y="22"/>
                    </a:cubicBezTo>
                    <a:cubicBezTo>
                      <a:pt x="16" y="17"/>
                      <a:pt x="16" y="17"/>
                      <a:pt x="16" y="17"/>
                    </a:cubicBezTo>
                    <a:lnTo>
                      <a:pt x="19" y="1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55" name="Freeform 364">
                <a:extLst>
                  <a:ext uri="{FF2B5EF4-FFF2-40B4-BE49-F238E27FC236}">
                    <a16:creationId xmlns:a16="http://schemas.microsoft.com/office/drawing/2014/main" id="{4191489A-98A1-2F0B-2BE9-2A06D9B34DDE}"/>
                  </a:ext>
                </a:extLst>
              </p:cNvPr>
              <p:cNvSpPr>
                <a:spLocks/>
              </p:cNvSpPr>
              <p:nvPr/>
            </p:nvSpPr>
            <p:spPr bwMode="auto">
              <a:xfrm>
                <a:off x="7440487" y="4333418"/>
                <a:ext cx="355600" cy="292100"/>
              </a:xfrm>
              <a:custGeom>
                <a:avLst/>
                <a:gdLst>
                  <a:gd name="T0" fmla="*/ 66 w 300"/>
                  <a:gd name="T1" fmla="*/ 223 h 223"/>
                  <a:gd name="T2" fmla="*/ 78 w 300"/>
                  <a:gd name="T3" fmla="*/ 205 h 223"/>
                  <a:gd name="T4" fmla="*/ 102 w 300"/>
                  <a:gd name="T5" fmla="*/ 205 h 223"/>
                  <a:gd name="T6" fmla="*/ 138 w 300"/>
                  <a:gd name="T7" fmla="*/ 217 h 223"/>
                  <a:gd name="T8" fmla="*/ 162 w 300"/>
                  <a:gd name="T9" fmla="*/ 205 h 223"/>
                  <a:gd name="T10" fmla="*/ 198 w 300"/>
                  <a:gd name="T11" fmla="*/ 205 h 223"/>
                  <a:gd name="T12" fmla="*/ 228 w 300"/>
                  <a:gd name="T13" fmla="*/ 199 h 223"/>
                  <a:gd name="T14" fmla="*/ 258 w 300"/>
                  <a:gd name="T15" fmla="*/ 174 h 223"/>
                  <a:gd name="T16" fmla="*/ 288 w 300"/>
                  <a:gd name="T17" fmla="*/ 138 h 223"/>
                  <a:gd name="T18" fmla="*/ 300 w 300"/>
                  <a:gd name="T19" fmla="*/ 66 h 223"/>
                  <a:gd name="T20" fmla="*/ 288 w 300"/>
                  <a:gd name="T21" fmla="*/ 54 h 223"/>
                  <a:gd name="T22" fmla="*/ 282 w 300"/>
                  <a:gd name="T23" fmla="*/ 24 h 223"/>
                  <a:gd name="T24" fmla="*/ 282 w 300"/>
                  <a:gd name="T25" fmla="*/ 18 h 223"/>
                  <a:gd name="T26" fmla="*/ 282 w 300"/>
                  <a:gd name="T27" fmla="*/ 18 h 223"/>
                  <a:gd name="T28" fmla="*/ 270 w 300"/>
                  <a:gd name="T29" fmla="*/ 6 h 223"/>
                  <a:gd name="T30" fmla="*/ 222 w 300"/>
                  <a:gd name="T31" fmla="*/ 0 h 223"/>
                  <a:gd name="T32" fmla="*/ 114 w 300"/>
                  <a:gd name="T33" fmla="*/ 72 h 223"/>
                  <a:gd name="T34" fmla="*/ 78 w 300"/>
                  <a:gd name="T35" fmla="*/ 90 h 223"/>
                  <a:gd name="T36" fmla="*/ 78 w 300"/>
                  <a:gd name="T37" fmla="*/ 90 h 223"/>
                  <a:gd name="T38" fmla="*/ 78 w 300"/>
                  <a:gd name="T39" fmla="*/ 144 h 223"/>
                  <a:gd name="T40" fmla="*/ 66 w 300"/>
                  <a:gd name="T41" fmla="*/ 162 h 223"/>
                  <a:gd name="T42" fmla="*/ 24 w 300"/>
                  <a:gd name="T43" fmla="*/ 168 h 223"/>
                  <a:gd name="T44" fmla="*/ 0 w 300"/>
                  <a:gd name="T45" fmla="*/ 168 h 223"/>
                  <a:gd name="T46" fmla="*/ 12 w 300"/>
                  <a:gd name="T47" fmla="*/ 193 h 223"/>
                  <a:gd name="T48" fmla="*/ 36 w 300"/>
                  <a:gd name="T49" fmla="*/ 217 h 223"/>
                  <a:gd name="T50" fmla="*/ 48 w 300"/>
                  <a:gd name="T51" fmla="*/ 217 h 223"/>
                  <a:gd name="T52" fmla="*/ 60 w 300"/>
                  <a:gd name="T53" fmla="*/ 223 h 223"/>
                  <a:gd name="T54" fmla="*/ 66 w 300"/>
                  <a:gd name="T55" fmla="*/ 223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0"/>
                  <a:gd name="T85" fmla="*/ 0 h 223"/>
                  <a:gd name="T86" fmla="*/ 300 w 300"/>
                  <a:gd name="T87" fmla="*/ 223 h 2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56" name="Freeform 365">
                <a:extLst>
                  <a:ext uri="{FF2B5EF4-FFF2-40B4-BE49-F238E27FC236}">
                    <a16:creationId xmlns:a16="http://schemas.microsoft.com/office/drawing/2014/main" id="{178E5D61-7D1D-02AD-F7BC-AA429A85A5C2}"/>
                  </a:ext>
                </a:extLst>
              </p:cNvPr>
              <p:cNvSpPr>
                <a:spLocks/>
              </p:cNvSpPr>
              <p:nvPr/>
            </p:nvSpPr>
            <p:spPr bwMode="auto">
              <a:xfrm>
                <a:off x="7440487" y="4333418"/>
                <a:ext cx="355600" cy="292100"/>
              </a:xfrm>
              <a:custGeom>
                <a:avLst/>
                <a:gdLst>
                  <a:gd name="T0" fmla="*/ 66 w 300"/>
                  <a:gd name="T1" fmla="*/ 223 h 223"/>
                  <a:gd name="T2" fmla="*/ 78 w 300"/>
                  <a:gd name="T3" fmla="*/ 205 h 223"/>
                  <a:gd name="T4" fmla="*/ 102 w 300"/>
                  <a:gd name="T5" fmla="*/ 205 h 223"/>
                  <a:gd name="T6" fmla="*/ 138 w 300"/>
                  <a:gd name="T7" fmla="*/ 217 h 223"/>
                  <a:gd name="T8" fmla="*/ 162 w 300"/>
                  <a:gd name="T9" fmla="*/ 205 h 223"/>
                  <a:gd name="T10" fmla="*/ 198 w 300"/>
                  <a:gd name="T11" fmla="*/ 205 h 223"/>
                  <a:gd name="T12" fmla="*/ 228 w 300"/>
                  <a:gd name="T13" fmla="*/ 199 h 223"/>
                  <a:gd name="T14" fmla="*/ 258 w 300"/>
                  <a:gd name="T15" fmla="*/ 174 h 223"/>
                  <a:gd name="T16" fmla="*/ 288 w 300"/>
                  <a:gd name="T17" fmla="*/ 138 h 223"/>
                  <a:gd name="T18" fmla="*/ 300 w 300"/>
                  <a:gd name="T19" fmla="*/ 66 h 223"/>
                  <a:gd name="T20" fmla="*/ 288 w 300"/>
                  <a:gd name="T21" fmla="*/ 54 h 223"/>
                  <a:gd name="T22" fmla="*/ 282 w 300"/>
                  <a:gd name="T23" fmla="*/ 24 h 223"/>
                  <a:gd name="T24" fmla="*/ 282 w 300"/>
                  <a:gd name="T25" fmla="*/ 18 h 223"/>
                  <a:gd name="T26" fmla="*/ 282 w 300"/>
                  <a:gd name="T27" fmla="*/ 18 h 223"/>
                  <a:gd name="T28" fmla="*/ 270 w 300"/>
                  <a:gd name="T29" fmla="*/ 6 h 223"/>
                  <a:gd name="T30" fmla="*/ 222 w 300"/>
                  <a:gd name="T31" fmla="*/ 0 h 223"/>
                  <a:gd name="T32" fmla="*/ 114 w 300"/>
                  <a:gd name="T33" fmla="*/ 72 h 223"/>
                  <a:gd name="T34" fmla="*/ 78 w 300"/>
                  <a:gd name="T35" fmla="*/ 90 h 223"/>
                  <a:gd name="T36" fmla="*/ 78 w 300"/>
                  <a:gd name="T37" fmla="*/ 90 h 223"/>
                  <a:gd name="T38" fmla="*/ 78 w 300"/>
                  <a:gd name="T39" fmla="*/ 144 h 223"/>
                  <a:gd name="T40" fmla="*/ 66 w 300"/>
                  <a:gd name="T41" fmla="*/ 162 h 223"/>
                  <a:gd name="T42" fmla="*/ 24 w 300"/>
                  <a:gd name="T43" fmla="*/ 168 h 223"/>
                  <a:gd name="T44" fmla="*/ 0 w 300"/>
                  <a:gd name="T45" fmla="*/ 168 h 223"/>
                  <a:gd name="T46" fmla="*/ 12 w 300"/>
                  <a:gd name="T47" fmla="*/ 193 h 223"/>
                  <a:gd name="T48" fmla="*/ 36 w 300"/>
                  <a:gd name="T49" fmla="*/ 217 h 223"/>
                  <a:gd name="T50" fmla="*/ 48 w 300"/>
                  <a:gd name="T51" fmla="*/ 217 h 223"/>
                  <a:gd name="T52" fmla="*/ 60 w 300"/>
                  <a:gd name="T53" fmla="*/ 223 h 223"/>
                  <a:gd name="T54" fmla="*/ 66 w 300"/>
                  <a:gd name="T55" fmla="*/ 223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0"/>
                  <a:gd name="T85" fmla="*/ 0 h 223"/>
                  <a:gd name="T86" fmla="*/ 300 w 300"/>
                  <a:gd name="T87" fmla="*/ 223 h 2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57" name="Freeform 366">
                <a:extLst>
                  <a:ext uri="{FF2B5EF4-FFF2-40B4-BE49-F238E27FC236}">
                    <a16:creationId xmlns:a16="http://schemas.microsoft.com/office/drawing/2014/main" id="{409354D3-795E-EDCC-CEA8-9057F8D9DB29}"/>
                  </a:ext>
                </a:extLst>
              </p:cNvPr>
              <p:cNvSpPr>
                <a:spLocks/>
              </p:cNvSpPr>
              <p:nvPr/>
            </p:nvSpPr>
            <p:spPr bwMode="auto">
              <a:xfrm>
                <a:off x="7164262" y="4293731"/>
                <a:ext cx="369887" cy="385762"/>
              </a:xfrm>
              <a:custGeom>
                <a:avLst/>
                <a:gdLst>
                  <a:gd name="T0" fmla="*/ 24 w 52"/>
                  <a:gd name="T1" fmla="*/ 44 h 49"/>
                  <a:gd name="T2" fmla="*/ 27 w 52"/>
                  <a:gd name="T3" fmla="*/ 40 h 49"/>
                  <a:gd name="T4" fmla="*/ 32 w 52"/>
                  <a:gd name="T5" fmla="*/ 36 h 49"/>
                  <a:gd name="T6" fmla="*/ 38 w 52"/>
                  <a:gd name="T7" fmla="*/ 33 h 49"/>
                  <a:gd name="T8" fmla="*/ 39 w 52"/>
                  <a:gd name="T9" fmla="*/ 33 h 49"/>
                  <a:gd name="T10" fmla="*/ 43 w 52"/>
                  <a:gd name="T11" fmla="*/ 33 h 49"/>
                  <a:gd name="T12" fmla="*/ 50 w 52"/>
                  <a:gd name="T13" fmla="*/ 32 h 49"/>
                  <a:gd name="T14" fmla="*/ 51 w 52"/>
                  <a:gd name="T15" fmla="*/ 29 h 49"/>
                  <a:gd name="T16" fmla="*/ 52 w 52"/>
                  <a:gd name="T17" fmla="*/ 20 h 49"/>
                  <a:gd name="T18" fmla="*/ 49 w 52"/>
                  <a:gd name="T19" fmla="*/ 20 h 49"/>
                  <a:gd name="T20" fmla="*/ 47 w 52"/>
                  <a:gd name="T21" fmla="*/ 18 h 49"/>
                  <a:gd name="T22" fmla="*/ 21 w 52"/>
                  <a:gd name="T23" fmla="*/ 0 h 49"/>
                  <a:gd name="T24" fmla="*/ 18 w 52"/>
                  <a:gd name="T25" fmla="*/ 0 h 49"/>
                  <a:gd name="T26" fmla="*/ 21 w 52"/>
                  <a:gd name="T27" fmla="*/ 29 h 49"/>
                  <a:gd name="T28" fmla="*/ 23 w 52"/>
                  <a:gd name="T29" fmla="*/ 30 h 49"/>
                  <a:gd name="T30" fmla="*/ 20 w 52"/>
                  <a:gd name="T31" fmla="*/ 32 h 49"/>
                  <a:gd name="T32" fmla="*/ 6 w 52"/>
                  <a:gd name="T33" fmla="*/ 32 h 49"/>
                  <a:gd name="T34" fmla="*/ 5 w 52"/>
                  <a:gd name="T35" fmla="*/ 33 h 49"/>
                  <a:gd name="T36" fmla="*/ 3 w 52"/>
                  <a:gd name="T37" fmla="*/ 31 h 49"/>
                  <a:gd name="T38" fmla="*/ 0 w 52"/>
                  <a:gd name="T39" fmla="*/ 34 h 49"/>
                  <a:gd name="T40" fmla="*/ 0 w 52"/>
                  <a:gd name="T41" fmla="*/ 35 h 49"/>
                  <a:gd name="T42" fmla="*/ 1 w 52"/>
                  <a:gd name="T43" fmla="*/ 38 h 49"/>
                  <a:gd name="T44" fmla="*/ 3 w 52"/>
                  <a:gd name="T45" fmla="*/ 42 h 49"/>
                  <a:gd name="T46" fmla="*/ 2 w 52"/>
                  <a:gd name="T47" fmla="*/ 42 h 49"/>
                  <a:gd name="T48" fmla="*/ 2 w 52"/>
                  <a:gd name="T49" fmla="*/ 43 h 49"/>
                  <a:gd name="T50" fmla="*/ 6 w 52"/>
                  <a:gd name="T51" fmla="*/ 43 h 49"/>
                  <a:gd name="T52" fmla="*/ 10 w 52"/>
                  <a:gd name="T53" fmla="*/ 42 h 49"/>
                  <a:gd name="T54" fmla="*/ 11 w 52"/>
                  <a:gd name="T55" fmla="*/ 44 h 49"/>
                  <a:gd name="T56" fmla="*/ 13 w 52"/>
                  <a:gd name="T57" fmla="*/ 49 h 49"/>
                  <a:gd name="T58" fmla="*/ 15 w 52"/>
                  <a:gd name="T59" fmla="*/ 48 h 49"/>
                  <a:gd name="T60" fmla="*/ 17 w 52"/>
                  <a:gd name="T61" fmla="*/ 48 h 49"/>
                  <a:gd name="T62" fmla="*/ 18 w 52"/>
                  <a:gd name="T63" fmla="*/ 48 h 49"/>
                  <a:gd name="T64" fmla="*/ 20 w 52"/>
                  <a:gd name="T65" fmla="*/ 49 h 49"/>
                  <a:gd name="T66" fmla="*/ 22 w 52"/>
                  <a:gd name="T67" fmla="*/ 49 h 49"/>
                  <a:gd name="T68" fmla="*/ 23 w 52"/>
                  <a:gd name="T69" fmla="*/ 49 h 49"/>
                  <a:gd name="T70" fmla="*/ 23 w 52"/>
                  <a:gd name="T71" fmla="*/ 47 h 49"/>
                  <a:gd name="T72" fmla="*/ 24 w 52"/>
                  <a:gd name="T73" fmla="*/ 44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2"/>
                  <a:gd name="T112" fmla="*/ 0 h 49"/>
                  <a:gd name="T113" fmla="*/ 52 w 52"/>
                  <a:gd name="T114" fmla="*/ 49 h 4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2" h="49">
                    <a:moveTo>
                      <a:pt x="24" y="44"/>
                    </a:moveTo>
                    <a:cubicBezTo>
                      <a:pt x="27" y="40"/>
                      <a:pt x="27" y="40"/>
                      <a:pt x="27" y="40"/>
                    </a:cubicBezTo>
                    <a:cubicBezTo>
                      <a:pt x="32" y="36"/>
                      <a:pt x="32" y="36"/>
                      <a:pt x="32" y="36"/>
                    </a:cubicBezTo>
                    <a:cubicBezTo>
                      <a:pt x="38" y="33"/>
                      <a:pt x="38" y="33"/>
                      <a:pt x="38" y="33"/>
                    </a:cubicBezTo>
                    <a:cubicBezTo>
                      <a:pt x="39" y="33"/>
                      <a:pt x="39" y="33"/>
                      <a:pt x="39" y="33"/>
                    </a:cubicBezTo>
                    <a:cubicBezTo>
                      <a:pt x="43" y="33"/>
                      <a:pt x="43" y="33"/>
                      <a:pt x="43" y="33"/>
                    </a:cubicBezTo>
                    <a:cubicBezTo>
                      <a:pt x="50" y="32"/>
                      <a:pt x="50" y="32"/>
                      <a:pt x="50" y="32"/>
                    </a:cubicBezTo>
                    <a:cubicBezTo>
                      <a:pt x="51" y="29"/>
                      <a:pt x="51" y="29"/>
                      <a:pt x="51" y="29"/>
                    </a:cubicBezTo>
                    <a:cubicBezTo>
                      <a:pt x="52" y="20"/>
                      <a:pt x="52" y="20"/>
                      <a:pt x="52" y="20"/>
                    </a:cubicBezTo>
                    <a:cubicBezTo>
                      <a:pt x="49" y="20"/>
                      <a:pt x="49" y="20"/>
                      <a:pt x="49" y="20"/>
                    </a:cubicBezTo>
                    <a:cubicBezTo>
                      <a:pt x="47" y="18"/>
                      <a:pt x="47" y="18"/>
                      <a:pt x="47" y="18"/>
                    </a:cubicBezTo>
                    <a:cubicBezTo>
                      <a:pt x="21" y="0"/>
                      <a:pt x="21" y="0"/>
                      <a:pt x="21" y="0"/>
                    </a:cubicBezTo>
                    <a:cubicBezTo>
                      <a:pt x="18" y="0"/>
                      <a:pt x="18" y="0"/>
                      <a:pt x="18" y="0"/>
                    </a:cubicBezTo>
                    <a:cubicBezTo>
                      <a:pt x="21" y="29"/>
                      <a:pt x="21" y="29"/>
                      <a:pt x="21" y="29"/>
                    </a:cubicBezTo>
                    <a:cubicBezTo>
                      <a:pt x="23" y="30"/>
                      <a:pt x="23" y="30"/>
                      <a:pt x="23" y="30"/>
                    </a:cubicBezTo>
                    <a:cubicBezTo>
                      <a:pt x="20" y="32"/>
                      <a:pt x="20" y="32"/>
                      <a:pt x="20" y="32"/>
                    </a:cubicBezTo>
                    <a:cubicBezTo>
                      <a:pt x="6" y="32"/>
                      <a:pt x="6" y="32"/>
                      <a:pt x="6" y="32"/>
                    </a:cubicBezTo>
                    <a:cubicBezTo>
                      <a:pt x="5" y="33"/>
                      <a:pt x="5" y="33"/>
                      <a:pt x="5" y="33"/>
                    </a:cubicBezTo>
                    <a:cubicBezTo>
                      <a:pt x="3" y="31"/>
                      <a:pt x="3" y="31"/>
                      <a:pt x="3" y="31"/>
                    </a:cubicBezTo>
                    <a:cubicBezTo>
                      <a:pt x="0" y="34"/>
                      <a:pt x="0" y="34"/>
                      <a:pt x="0" y="34"/>
                    </a:cubicBezTo>
                    <a:cubicBezTo>
                      <a:pt x="0" y="35"/>
                      <a:pt x="0" y="35"/>
                      <a:pt x="0" y="35"/>
                    </a:cubicBezTo>
                    <a:cubicBezTo>
                      <a:pt x="1" y="38"/>
                      <a:pt x="1" y="38"/>
                      <a:pt x="1" y="38"/>
                    </a:cubicBezTo>
                    <a:cubicBezTo>
                      <a:pt x="3" y="42"/>
                      <a:pt x="3" y="42"/>
                      <a:pt x="3" y="42"/>
                    </a:cubicBezTo>
                    <a:cubicBezTo>
                      <a:pt x="2" y="42"/>
                      <a:pt x="2" y="42"/>
                      <a:pt x="2" y="42"/>
                    </a:cubicBezTo>
                    <a:cubicBezTo>
                      <a:pt x="2" y="43"/>
                      <a:pt x="2" y="43"/>
                      <a:pt x="2" y="43"/>
                    </a:cubicBezTo>
                    <a:cubicBezTo>
                      <a:pt x="6" y="43"/>
                      <a:pt x="6" y="43"/>
                      <a:pt x="6" y="43"/>
                    </a:cubicBezTo>
                    <a:cubicBezTo>
                      <a:pt x="6" y="43"/>
                      <a:pt x="10" y="42"/>
                      <a:pt x="10" y="42"/>
                    </a:cubicBezTo>
                    <a:cubicBezTo>
                      <a:pt x="11" y="42"/>
                      <a:pt x="11" y="44"/>
                      <a:pt x="11" y="44"/>
                    </a:cubicBezTo>
                    <a:cubicBezTo>
                      <a:pt x="13" y="49"/>
                      <a:pt x="13" y="49"/>
                      <a:pt x="13" y="49"/>
                    </a:cubicBezTo>
                    <a:cubicBezTo>
                      <a:pt x="15" y="48"/>
                      <a:pt x="15" y="48"/>
                      <a:pt x="15" y="48"/>
                    </a:cubicBezTo>
                    <a:cubicBezTo>
                      <a:pt x="17" y="48"/>
                      <a:pt x="17" y="48"/>
                      <a:pt x="17" y="48"/>
                    </a:cubicBezTo>
                    <a:cubicBezTo>
                      <a:pt x="18" y="48"/>
                      <a:pt x="18" y="48"/>
                      <a:pt x="18" y="48"/>
                    </a:cubicBezTo>
                    <a:cubicBezTo>
                      <a:pt x="20" y="49"/>
                      <a:pt x="20" y="49"/>
                      <a:pt x="20" y="49"/>
                    </a:cubicBezTo>
                    <a:cubicBezTo>
                      <a:pt x="22" y="49"/>
                      <a:pt x="22" y="49"/>
                      <a:pt x="22" y="49"/>
                    </a:cubicBezTo>
                    <a:cubicBezTo>
                      <a:pt x="23" y="49"/>
                      <a:pt x="23" y="49"/>
                      <a:pt x="23" y="49"/>
                    </a:cubicBezTo>
                    <a:cubicBezTo>
                      <a:pt x="23" y="47"/>
                      <a:pt x="23" y="47"/>
                      <a:pt x="23" y="47"/>
                    </a:cubicBezTo>
                    <a:lnTo>
                      <a:pt x="24" y="4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58" name="Freeform 367">
                <a:extLst>
                  <a:ext uri="{FF2B5EF4-FFF2-40B4-BE49-F238E27FC236}">
                    <a16:creationId xmlns:a16="http://schemas.microsoft.com/office/drawing/2014/main" id="{31DAA1F5-E6C4-4438-97F1-81E27A4129EA}"/>
                  </a:ext>
                </a:extLst>
              </p:cNvPr>
              <p:cNvSpPr>
                <a:spLocks/>
              </p:cNvSpPr>
              <p:nvPr/>
            </p:nvSpPr>
            <p:spPr bwMode="auto">
              <a:xfrm>
                <a:off x="8364412" y="4649331"/>
                <a:ext cx="212725" cy="320675"/>
              </a:xfrm>
              <a:custGeom>
                <a:avLst/>
                <a:gdLst>
                  <a:gd name="T0" fmla="*/ 72 w 180"/>
                  <a:gd name="T1" fmla="*/ 18 h 246"/>
                  <a:gd name="T2" fmla="*/ 48 w 180"/>
                  <a:gd name="T3" fmla="*/ 12 h 246"/>
                  <a:gd name="T4" fmla="*/ 48 w 180"/>
                  <a:gd name="T5" fmla="*/ 6 h 246"/>
                  <a:gd name="T6" fmla="*/ 30 w 180"/>
                  <a:gd name="T7" fmla="*/ 18 h 246"/>
                  <a:gd name="T8" fmla="*/ 42 w 180"/>
                  <a:gd name="T9" fmla="*/ 36 h 246"/>
                  <a:gd name="T10" fmla="*/ 84 w 180"/>
                  <a:gd name="T11" fmla="*/ 60 h 246"/>
                  <a:gd name="T12" fmla="*/ 126 w 180"/>
                  <a:gd name="T13" fmla="*/ 66 h 246"/>
                  <a:gd name="T14" fmla="*/ 78 w 180"/>
                  <a:gd name="T15" fmla="*/ 120 h 246"/>
                  <a:gd name="T16" fmla="*/ 36 w 180"/>
                  <a:gd name="T17" fmla="*/ 132 h 246"/>
                  <a:gd name="T18" fmla="*/ 18 w 180"/>
                  <a:gd name="T19" fmla="*/ 144 h 246"/>
                  <a:gd name="T20" fmla="*/ 24 w 180"/>
                  <a:gd name="T21" fmla="*/ 150 h 246"/>
                  <a:gd name="T22" fmla="*/ 18 w 180"/>
                  <a:gd name="T23" fmla="*/ 144 h 246"/>
                  <a:gd name="T24" fmla="*/ 18 w 180"/>
                  <a:gd name="T25" fmla="*/ 150 h 246"/>
                  <a:gd name="T26" fmla="*/ 0 w 180"/>
                  <a:gd name="T27" fmla="*/ 168 h 246"/>
                  <a:gd name="T28" fmla="*/ 0 w 180"/>
                  <a:gd name="T29" fmla="*/ 228 h 246"/>
                  <a:gd name="T30" fmla="*/ 12 w 180"/>
                  <a:gd name="T31" fmla="*/ 246 h 246"/>
                  <a:gd name="T32" fmla="*/ 42 w 180"/>
                  <a:gd name="T33" fmla="*/ 204 h 246"/>
                  <a:gd name="T34" fmla="*/ 90 w 180"/>
                  <a:gd name="T35" fmla="*/ 180 h 246"/>
                  <a:gd name="T36" fmla="*/ 132 w 180"/>
                  <a:gd name="T37" fmla="*/ 132 h 246"/>
                  <a:gd name="T38" fmla="*/ 168 w 180"/>
                  <a:gd name="T39" fmla="*/ 48 h 246"/>
                  <a:gd name="T40" fmla="*/ 180 w 180"/>
                  <a:gd name="T41" fmla="*/ 0 h 246"/>
                  <a:gd name="T42" fmla="*/ 72 w 180"/>
                  <a:gd name="T43" fmla="*/ 18 h 24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0"/>
                  <a:gd name="T67" fmla="*/ 0 h 246"/>
                  <a:gd name="T68" fmla="*/ 180 w 180"/>
                  <a:gd name="T69" fmla="*/ 246 h 24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0" h="246">
                    <a:moveTo>
                      <a:pt x="72" y="18"/>
                    </a:moveTo>
                    <a:lnTo>
                      <a:pt x="48" y="12"/>
                    </a:lnTo>
                    <a:lnTo>
                      <a:pt x="48" y="6"/>
                    </a:lnTo>
                    <a:lnTo>
                      <a:pt x="30" y="18"/>
                    </a:lnTo>
                    <a:lnTo>
                      <a:pt x="42" y="36"/>
                    </a:lnTo>
                    <a:lnTo>
                      <a:pt x="84" y="60"/>
                    </a:lnTo>
                    <a:lnTo>
                      <a:pt x="126" y="66"/>
                    </a:lnTo>
                    <a:lnTo>
                      <a:pt x="78" y="120"/>
                    </a:lnTo>
                    <a:lnTo>
                      <a:pt x="36" y="132"/>
                    </a:lnTo>
                    <a:lnTo>
                      <a:pt x="18" y="144"/>
                    </a:lnTo>
                    <a:lnTo>
                      <a:pt x="24" y="150"/>
                    </a:lnTo>
                    <a:lnTo>
                      <a:pt x="18" y="144"/>
                    </a:lnTo>
                    <a:lnTo>
                      <a:pt x="18" y="150"/>
                    </a:lnTo>
                    <a:lnTo>
                      <a:pt x="0" y="168"/>
                    </a:lnTo>
                    <a:lnTo>
                      <a:pt x="0" y="228"/>
                    </a:lnTo>
                    <a:lnTo>
                      <a:pt x="12" y="246"/>
                    </a:lnTo>
                    <a:lnTo>
                      <a:pt x="42" y="204"/>
                    </a:lnTo>
                    <a:lnTo>
                      <a:pt x="90" y="180"/>
                    </a:lnTo>
                    <a:lnTo>
                      <a:pt x="132" y="132"/>
                    </a:lnTo>
                    <a:lnTo>
                      <a:pt x="168" y="48"/>
                    </a:lnTo>
                    <a:lnTo>
                      <a:pt x="180" y="0"/>
                    </a:lnTo>
                    <a:lnTo>
                      <a:pt x="72"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59" name="Freeform 368">
                <a:extLst>
                  <a:ext uri="{FF2B5EF4-FFF2-40B4-BE49-F238E27FC236}">
                    <a16:creationId xmlns:a16="http://schemas.microsoft.com/office/drawing/2014/main" id="{5A70680E-1D79-0880-F377-C284F85C0E7C}"/>
                  </a:ext>
                </a:extLst>
              </p:cNvPr>
              <p:cNvSpPr>
                <a:spLocks/>
              </p:cNvSpPr>
              <p:nvPr/>
            </p:nvSpPr>
            <p:spPr bwMode="auto">
              <a:xfrm>
                <a:off x="7753224" y="4625518"/>
                <a:ext cx="28575" cy="125413"/>
              </a:xfrm>
              <a:custGeom>
                <a:avLst/>
                <a:gdLst>
                  <a:gd name="T0" fmla="*/ 12 w 24"/>
                  <a:gd name="T1" fmla="*/ 0 h 96"/>
                  <a:gd name="T2" fmla="*/ 12 w 24"/>
                  <a:gd name="T3" fmla="*/ 0 h 96"/>
                  <a:gd name="T4" fmla="*/ 24 w 24"/>
                  <a:gd name="T5" fmla="*/ 42 h 96"/>
                  <a:gd name="T6" fmla="*/ 0 w 24"/>
                  <a:gd name="T7" fmla="*/ 48 h 96"/>
                  <a:gd name="T8" fmla="*/ 0 w 24"/>
                  <a:gd name="T9" fmla="*/ 66 h 96"/>
                  <a:gd name="T10" fmla="*/ 18 w 24"/>
                  <a:gd name="T11" fmla="*/ 96 h 96"/>
                  <a:gd name="T12" fmla="*/ 24 w 24"/>
                  <a:gd name="T13" fmla="*/ 96 h 96"/>
                  <a:gd name="T14" fmla="*/ 12 w 24"/>
                  <a:gd name="T15" fmla="*/ 0 h 96"/>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96"/>
                  <a:gd name="T26" fmla="*/ 24 w 24"/>
                  <a:gd name="T27" fmla="*/ 96 h 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96">
                    <a:moveTo>
                      <a:pt x="12" y="0"/>
                    </a:moveTo>
                    <a:lnTo>
                      <a:pt x="12" y="0"/>
                    </a:lnTo>
                    <a:lnTo>
                      <a:pt x="24" y="42"/>
                    </a:lnTo>
                    <a:lnTo>
                      <a:pt x="0" y="48"/>
                    </a:lnTo>
                    <a:lnTo>
                      <a:pt x="0" y="66"/>
                    </a:lnTo>
                    <a:lnTo>
                      <a:pt x="18" y="96"/>
                    </a:lnTo>
                    <a:lnTo>
                      <a:pt x="24" y="96"/>
                    </a:lnTo>
                    <a:lnTo>
                      <a:pt x="12"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0" name="Freeform 369">
                <a:extLst>
                  <a:ext uri="{FF2B5EF4-FFF2-40B4-BE49-F238E27FC236}">
                    <a16:creationId xmlns:a16="http://schemas.microsoft.com/office/drawing/2014/main" id="{6F29FBBD-9CAC-1272-5C40-D3D967E94407}"/>
                  </a:ext>
                </a:extLst>
              </p:cNvPr>
              <p:cNvSpPr>
                <a:spLocks/>
              </p:cNvSpPr>
              <p:nvPr/>
            </p:nvSpPr>
            <p:spPr bwMode="auto">
              <a:xfrm>
                <a:off x="7753224" y="4625518"/>
                <a:ext cx="28575" cy="125413"/>
              </a:xfrm>
              <a:custGeom>
                <a:avLst/>
                <a:gdLst>
                  <a:gd name="T0" fmla="*/ 12 w 24"/>
                  <a:gd name="T1" fmla="*/ 0 h 96"/>
                  <a:gd name="T2" fmla="*/ 12 w 24"/>
                  <a:gd name="T3" fmla="*/ 0 h 96"/>
                  <a:gd name="T4" fmla="*/ 24 w 24"/>
                  <a:gd name="T5" fmla="*/ 42 h 96"/>
                  <a:gd name="T6" fmla="*/ 0 w 24"/>
                  <a:gd name="T7" fmla="*/ 48 h 96"/>
                  <a:gd name="T8" fmla="*/ 0 w 24"/>
                  <a:gd name="T9" fmla="*/ 66 h 96"/>
                  <a:gd name="T10" fmla="*/ 18 w 24"/>
                  <a:gd name="T11" fmla="*/ 96 h 96"/>
                  <a:gd name="T12" fmla="*/ 24 w 24"/>
                  <a:gd name="T13" fmla="*/ 96 h 96"/>
                  <a:gd name="T14" fmla="*/ 0 60000 65536"/>
                  <a:gd name="T15" fmla="*/ 0 60000 65536"/>
                  <a:gd name="T16" fmla="*/ 0 60000 65536"/>
                  <a:gd name="T17" fmla="*/ 0 60000 65536"/>
                  <a:gd name="T18" fmla="*/ 0 60000 65536"/>
                  <a:gd name="T19" fmla="*/ 0 60000 65536"/>
                  <a:gd name="T20" fmla="*/ 0 60000 65536"/>
                  <a:gd name="T21" fmla="*/ 0 w 24"/>
                  <a:gd name="T22" fmla="*/ 0 h 96"/>
                  <a:gd name="T23" fmla="*/ 24 w 24"/>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96">
                    <a:moveTo>
                      <a:pt x="12" y="0"/>
                    </a:moveTo>
                    <a:lnTo>
                      <a:pt x="12" y="0"/>
                    </a:lnTo>
                    <a:lnTo>
                      <a:pt x="24" y="42"/>
                    </a:lnTo>
                    <a:lnTo>
                      <a:pt x="0" y="48"/>
                    </a:lnTo>
                    <a:lnTo>
                      <a:pt x="0" y="66"/>
                    </a:lnTo>
                    <a:lnTo>
                      <a:pt x="18" y="96"/>
                    </a:lnTo>
                    <a:lnTo>
                      <a:pt x="24" y="96"/>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1" name="Freeform 370">
                <a:extLst>
                  <a:ext uri="{FF2B5EF4-FFF2-40B4-BE49-F238E27FC236}">
                    <a16:creationId xmlns:a16="http://schemas.microsoft.com/office/drawing/2014/main" id="{14553AC7-7762-8108-ED61-29AFAE45D529}"/>
                  </a:ext>
                </a:extLst>
              </p:cNvPr>
              <p:cNvSpPr>
                <a:spLocks/>
              </p:cNvSpPr>
              <p:nvPr/>
            </p:nvSpPr>
            <p:spPr bwMode="auto">
              <a:xfrm>
                <a:off x="7738937" y="4342943"/>
                <a:ext cx="233362" cy="407988"/>
              </a:xfrm>
              <a:custGeom>
                <a:avLst/>
                <a:gdLst>
                  <a:gd name="T0" fmla="*/ 36 w 198"/>
                  <a:gd name="T1" fmla="*/ 313 h 313"/>
                  <a:gd name="T2" fmla="*/ 60 w 198"/>
                  <a:gd name="T3" fmla="*/ 307 h 313"/>
                  <a:gd name="T4" fmla="*/ 96 w 198"/>
                  <a:gd name="T5" fmla="*/ 295 h 313"/>
                  <a:gd name="T6" fmla="*/ 102 w 198"/>
                  <a:gd name="T7" fmla="*/ 283 h 313"/>
                  <a:gd name="T8" fmla="*/ 132 w 198"/>
                  <a:gd name="T9" fmla="*/ 277 h 313"/>
                  <a:gd name="T10" fmla="*/ 180 w 198"/>
                  <a:gd name="T11" fmla="*/ 247 h 313"/>
                  <a:gd name="T12" fmla="*/ 180 w 198"/>
                  <a:gd name="T13" fmla="*/ 247 h 313"/>
                  <a:gd name="T14" fmla="*/ 162 w 198"/>
                  <a:gd name="T15" fmla="*/ 211 h 313"/>
                  <a:gd name="T16" fmla="*/ 168 w 198"/>
                  <a:gd name="T17" fmla="*/ 193 h 313"/>
                  <a:gd name="T18" fmla="*/ 174 w 198"/>
                  <a:gd name="T19" fmla="*/ 162 h 313"/>
                  <a:gd name="T20" fmla="*/ 192 w 198"/>
                  <a:gd name="T21" fmla="*/ 150 h 313"/>
                  <a:gd name="T22" fmla="*/ 198 w 198"/>
                  <a:gd name="T23" fmla="*/ 78 h 313"/>
                  <a:gd name="T24" fmla="*/ 54 w 198"/>
                  <a:gd name="T25" fmla="*/ 0 h 313"/>
                  <a:gd name="T26" fmla="*/ 30 w 198"/>
                  <a:gd name="T27" fmla="*/ 12 h 313"/>
                  <a:gd name="T28" fmla="*/ 30 w 198"/>
                  <a:gd name="T29" fmla="*/ 18 h 313"/>
                  <a:gd name="T30" fmla="*/ 36 w 198"/>
                  <a:gd name="T31" fmla="*/ 48 h 313"/>
                  <a:gd name="T32" fmla="*/ 48 w 198"/>
                  <a:gd name="T33" fmla="*/ 60 h 313"/>
                  <a:gd name="T34" fmla="*/ 36 w 198"/>
                  <a:gd name="T35" fmla="*/ 132 h 313"/>
                  <a:gd name="T36" fmla="*/ 6 w 198"/>
                  <a:gd name="T37" fmla="*/ 168 h 313"/>
                  <a:gd name="T38" fmla="*/ 12 w 198"/>
                  <a:gd name="T39" fmla="*/ 168 h 313"/>
                  <a:gd name="T40" fmla="*/ 6 w 198"/>
                  <a:gd name="T41" fmla="*/ 168 h 313"/>
                  <a:gd name="T42" fmla="*/ 0 w 198"/>
                  <a:gd name="T43" fmla="*/ 175 h 313"/>
                  <a:gd name="T44" fmla="*/ 12 w 198"/>
                  <a:gd name="T45" fmla="*/ 193 h 313"/>
                  <a:gd name="T46" fmla="*/ 30 w 198"/>
                  <a:gd name="T47" fmla="*/ 199 h 313"/>
                  <a:gd name="T48" fmla="*/ 24 w 198"/>
                  <a:gd name="T49" fmla="*/ 217 h 313"/>
                  <a:gd name="T50" fmla="*/ 36 w 198"/>
                  <a:gd name="T51" fmla="*/ 313 h 31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8"/>
                  <a:gd name="T79" fmla="*/ 0 h 313"/>
                  <a:gd name="T80" fmla="*/ 198 w 198"/>
                  <a:gd name="T81" fmla="*/ 313 h 31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lnTo>
                      <a:pt x="36" y="31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2" name="Freeform 371">
                <a:extLst>
                  <a:ext uri="{FF2B5EF4-FFF2-40B4-BE49-F238E27FC236}">
                    <a16:creationId xmlns:a16="http://schemas.microsoft.com/office/drawing/2014/main" id="{BE0D5970-0A95-41B3-F9B2-89DE6D2C4630}"/>
                  </a:ext>
                </a:extLst>
              </p:cNvPr>
              <p:cNvSpPr>
                <a:spLocks/>
              </p:cNvSpPr>
              <p:nvPr/>
            </p:nvSpPr>
            <p:spPr bwMode="auto">
              <a:xfrm>
                <a:off x="7738937" y="4342943"/>
                <a:ext cx="233362" cy="407988"/>
              </a:xfrm>
              <a:custGeom>
                <a:avLst/>
                <a:gdLst>
                  <a:gd name="T0" fmla="*/ 36 w 198"/>
                  <a:gd name="T1" fmla="*/ 313 h 313"/>
                  <a:gd name="T2" fmla="*/ 60 w 198"/>
                  <a:gd name="T3" fmla="*/ 307 h 313"/>
                  <a:gd name="T4" fmla="*/ 96 w 198"/>
                  <a:gd name="T5" fmla="*/ 295 h 313"/>
                  <a:gd name="T6" fmla="*/ 102 w 198"/>
                  <a:gd name="T7" fmla="*/ 283 h 313"/>
                  <a:gd name="T8" fmla="*/ 132 w 198"/>
                  <a:gd name="T9" fmla="*/ 277 h 313"/>
                  <a:gd name="T10" fmla="*/ 180 w 198"/>
                  <a:gd name="T11" fmla="*/ 247 h 313"/>
                  <a:gd name="T12" fmla="*/ 180 w 198"/>
                  <a:gd name="T13" fmla="*/ 247 h 313"/>
                  <a:gd name="T14" fmla="*/ 162 w 198"/>
                  <a:gd name="T15" fmla="*/ 211 h 313"/>
                  <a:gd name="T16" fmla="*/ 168 w 198"/>
                  <a:gd name="T17" fmla="*/ 193 h 313"/>
                  <a:gd name="T18" fmla="*/ 174 w 198"/>
                  <a:gd name="T19" fmla="*/ 162 h 313"/>
                  <a:gd name="T20" fmla="*/ 192 w 198"/>
                  <a:gd name="T21" fmla="*/ 150 h 313"/>
                  <a:gd name="T22" fmla="*/ 198 w 198"/>
                  <a:gd name="T23" fmla="*/ 78 h 313"/>
                  <a:gd name="T24" fmla="*/ 54 w 198"/>
                  <a:gd name="T25" fmla="*/ 0 h 313"/>
                  <a:gd name="T26" fmla="*/ 30 w 198"/>
                  <a:gd name="T27" fmla="*/ 12 h 313"/>
                  <a:gd name="T28" fmla="*/ 30 w 198"/>
                  <a:gd name="T29" fmla="*/ 18 h 313"/>
                  <a:gd name="T30" fmla="*/ 36 w 198"/>
                  <a:gd name="T31" fmla="*/ 48 h 313"/>
                  <a:gd name="T32" fmla="*/ 48 w 198"/>
                  <a:gd name="T33" fmla="*/ 60 h 313"/>
                  <a:gd name="T34" fmla="*/ 36 w 198"/>
                  <a:gd name="T35" fmla="*/ 132 h 313"/>
                  <a:gd name="T36" fmla="*/ 6 w 198"/>
                  <a:gd name="T37" fmla="*/ 168 h 313"/>
                  <a:gd name="T38" fmla="*/ 12 w 198"/>
                  <a:gd name="T39" fmla="*/ 168 h 313"/>
                  <a:gd name="T40" fmla="*/ 6 w 198"/>
                  <a:gd name="T41" fmla="*/ 168 h 313"/>
                  <a:gd name="T42" fmla="*/ 0 w 198"/>
                  <a:gd name="T43" fmla="*/ 175 h 313"/>
                  <a:gd name="T44" fmla="*/ 12 w 198"/>
                  <a:gd name="T45" fmla="*/ 193 h 313"/>
                  <a:gd name="T46" fmla="*/ 30 w 198"/>
                  <a:gd name="T47" fmla="*/ 199 h 313"/>
                  <a:gd name="T48" fmla="*/ 24 w 198"/>
                  <a:gd name="T49" fmla="*/ 217 h 3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8"/>
                  <a:gd name="T76" fmla="*/ 0 h 313"/>
                  <a:gd name="T77" fmla="*/ 198 w 198"/>
                  <a:gd name="T78" fmla="*/ 313 h 3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3" name="Freeform 372">
                <a:extLst>
                  <a:ext uri="{FF2B5EF4-FFF2-40B4-BE49-F238E27FC236}">
                    <a16:creationId xmlns:a16="http://schemas.microsoft.com/office/drawing/2014/main" id="{43534974-0EDE-C6D3-DCE9-D9B3FE09488F}"/>
                  </a:ext>
                </a:extLst>
              </p:cNvPr>
              <p:cNvSpPr>
                <a:spLocks/>
              </p:cNvSpPr>
              <p:nvPr/>
            </p:nvSpPr>
            <p:spPr bwMode="auto">
              <a:xfrm>
                <a:off x="7810374" y="5498643"/>
                <a:ext cx="360363" cy="357188"/>
              </a:xfrm>
              <a:custGeom>
                <a:avLst/>
                <a:gdLst>
                  <a:gd name="T0" fmla="*/ 48 w 51"/>
                  <a:gd name="T1" fmla="*/ 1 h 45"/>
                  <a:gd name="T2" fmla="*/ 47 w 51"/>
                  <a:gd name="T3" fmla="*/ 1 h 45"/>
                  <a:gd name="T4" fmla="*/ 46 w 51"/>
                  <a:gd name="T5" fmla="*/ 2 h 45"/>
                  <a:gd name="T6" fmla="*/ 47 w 51"/>
                  <a:gd name="T7" fmla="*/ 1 h 45"/>
                  <a:gd name="T8" fmla="*/ 41 w 51"/>
                  <a:gd name="T9" fmla="*/ 0 h 45"/>
                  <a:gd name="T10" fmla="*/ 34 w 51"/>
                  <a:gd name="T11" fmla="*/ 5 h 45"/>
                  <a:gd name="T12" fmla="*/ 26 w 51"/>
                  <a:gd name="T13" fmla="*/ 12 h 45"/>
                  <a:gd name="T14" fmla="*/ 22 w 51"/>
                  <a:gd name="T15" fmla="*/ 12 h 45"/>
                  <a:gd name="T16" fmla="*/ 17 w 51"/>
                  <a:gd name="T17" fmla="*/ 15 h 45"/>
                  <a:gd name="T18" fmla="*/ 14 w 51"/>
                  <a:gd name="T19" fmla="*/ 15 h 45"/>
                  <a:gd name="T20" fmla="*/ 13 w 51"/>
                  <a:gd name="T21" fmla="*/ 13 h 45"/>
                  <a:gd name="T22" fmla="*/ 11 w 51"/>
                  <a:gd name="T23" fmla="*/ 9 h 45"/>
                  <a:gd name="T24" fmla="*/ 11 w 51"/>
                  <a:gd name="T25" fmla="*/ 11 h 45"/>
                  <a:gd name="T26" fmla="*/ 11 w 51"/>
                  <a:gd name="T27" fmla="*/ 9 h 45"/>
                  <a:gd name="T28" fmla="*/ 9 w 51"/>
                  <a:gd name="T29" fmla="*/ 23 h 45"/>
                  <a:gd name="T30" fmla="*/ 6 w 51"/>
                  <a:gd name="T31" fmla="*/ 24 h 45"/>
                  <a:gd name="T32" fmla="*/ 1 w 51"/>
                  <a:gd name="T33" fmla="*/ 22 h 45"/>
                  <a:gd name="T34" fmla="*/ 0 w 51"/>
                  <a:gd name="T35" fmla="*/ 24 h 45"/>
                  <a:gd name="T36" fmla="*/ 2 w 51"/>
                  <a:gd name="T37" fmla="*/ 27 h 45"/>
                  <a:gd name="T38" fmla="*/ 5 w 51"/>
                  <a:gd name="T39" fmla="*/ 35 h 45"/>
                  <a:gd name="T40" fmla="*/ 5 w 51"/>
                  <a:gd name="T41" fmla="*/ 39 h 45"/>
                  <a:gd name="T42" fmla="*/ 9 w 51"/>
                  <a:gd name="T43" fmla="*/ 45 h 45"/>
                  <a:gd name="T44" fmla="*/ 17 w 51"/>
                  <a:gd name="T45" fmla="*/ 43 h 45"/>
                  <a:gd name="T46" fmla="*/ 25 w 51"/>
                  <a:gd name="T47" fmla="*/ 42 h 45"/>
                  <a:gd name="T48" fmla="*/ 32 w 51"/>
                  <a:gd name="T49" fmla="*/ 41 h 45"/>
                  <a:gd name="T50" fmla="*/ 47 w 51"/>
                  <a:gd name="T51" fmla="*/ 25 h 45"/>
                  <a:gd name="T52" fmla="*/ 51 w 51"/>
                  <a:gd name="T53" fmla="*/ 16 h 45"/>
                  <a:gd name="T54" fmla="*/ 51 w 51"/>
                  <a:gd name="T55" fmla="*/ 16 h 45"/>
                  <a:gd name="T56" fmla="*/ 49 w 51"/>
                  <a:gd name="T57" fmla="*/ 16 h 45"/>
                  <a:gd name="T58" fmla="*/ 48 w 51"/>
                  <a:gd name="T59" fmla="*/ 1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1"/>
                  <a:gd name="T91" fmla="*/ 0 h 45"/>
                  <a:gd name="T92" fmla="*/ 51 w 51"/>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1" h="45">
                    <a:moveTo>
                      <a:pt x="48" y="1"/>
                    </a:moveTo>
                    <a:cubicBezTo>
                      <a:pt x="47" y="1"/>
                      <a:pt x="47" y="1"/>
                      <a:pt x="47" y="1"/>
                    </a:cubicBezTo>
                    <a:cubicBezTo>
                      <a:pt x="46" y="2"/>
                      <a:pt x="46" y="2"/>
                      <a:pt x="46" y="2"/>
                    </a:cubicBezTo>
                    <a:cubicBezTo>
                      <a:pt x="47" y="1"/>
                      <a:pt x="47" y="1"/>
                      <a:pt x="47" y="1"/>
                    </a:cubicBezTo>
                    <a:cubicBezTo>
                      <a:pt x="41" y="0"/>
                      <a:pt x="41" y="0"/>
                      <a:pt x="41" y="0"/>
                    </a:cubicBezTo>
                    <a:cubicBezTo>
                      <a:pt x="34" y="5"/>
                      <a:pt x="34" y="5"/>
                      <a:pt x="34" y="5"/>
                    </a:cubicBezTo>
                    <a:cubicBezTo>
                      <a:pt x="26" y="12"/>
                      <a:pt x="26" y="12"/>
                      <a:pt x="26" y="12"/>
                    </a:cubicBezTo>
                    <a:cubicBezTo>
                      <a:pt x="22" y="12"/>
                      <a:pt x="22" y="12"/>
                      <a:pt x="22" y="12"/>
                    </a:cubicBezTo>
                    <a:cubicBezTo>
                      <a:pt x="17" y="15"/>
                      <a:pt x="17" y="15"/>
                      <a:pt x="17" y="15"/>
                    </a:cubicBezTo>
                    <a:cubicBezTo>
                      <a:pt x="14" y="15"/>
                      <a:pt x="14" y="15"/>
                      <a:pt x="14" y="15"/>
                    </a:cubicBezTo>
                    <a:cubicBezTo>
                      <a:pt x="13" y="13"/>
                      <a:pt x="13" y="13"/>
                      <a:pt x="13" y="13"/>
                    </a:cubicBezTo>
                    <a:cubicBezTo>
                      <a:pt x="11" y="9"/>
                      <a:pt x="11" y="9"/>
                      <a:pt x="11" y="9"/>
                    </a:cubicBezTo>
                    <a:cubicBezTo>
                      <a:pt x="11" y="11"/>
                      <a:pt x="11" y="11"/>
                      <a:pt x="11" y="11"/>
                    </a:cubicBezTo>
                    <a:cubicBezTo>
                      <a:pt x="11" y="9"/>
                      <a:pt x="11" y="9"/>
                      <a:pt x="11" y="9"/>
                    </a:cubicBezTo>
                    <a:cubicBezTo>
                      <a:pt x="9" y="23"/>
                      <a:pt x="9" y="23"/>
                      <a:pt x="9" y="23"/>
                    </a:cubicBezTo>
                    <a:cubicBezTo>
                      <a:pt x="6" y="24"/>
                      <a:pt x="6" y="24"/>
                      <a:pt x="6" y="24"/>
                    </a:cubicBezTo>
                    <a:cubicBezTo>
                      <a:pt x="1" y="22"/>
                      <a:pt x="1" y="22"/>
                      <a:pt x="1" y="22"/>
                    </a:cubicBezTo>
                    <a:cubicBezTo>
                      <a:pt x="0" y="24"/>
                      <a:pt x="0" y="24"/>
                      <a:pt x="0" y="24"/>
                    </a:cubicBezTo>
                    <a:cubicBezTo>
                      <a:pt x="2" y="27"/>
                      <a:pt x="2" y="27"/>
                      <a:pt x="2" y="27"/>
                    </a:cubicBezTo>
                    <a:cubicBezTo>
                      <a:pt x="5" y="35"/>
                      <a:pt x="5" y="35"/>
                      <a:pt x="5" y="35"/>
                    </a:cubicBezTo>
                    <a:cubicBezTo>
                      <a:pt x="5" y="39"/>
                      <a:pt x="5" y="39"/>
                      <a:pt x="5" y="39"/>
                    </a:cubicBezTo>
                    <a:cubicBezTo>
                      <a:pt x="9" y="45"/>
                      <a:pt x="9" y="45"/>
                      <a:pt x="9" y="45"/>
                    </a:cubicBezTo>
                    <a:cubicBezTo>
                      <a:pt x="17" y="43"/>
                      <a:pt x="17" y="43"/>
                      <a:pt x="17" y="43"/>
                    </a:cubicBezTo>
                    <a:cubicBezTo>
                      <a:pt x="25" y="42"/>
                      <a:pt x="25" y="42"/>
                      <a:pt x="25" y="42"/>
                    </a:cubicBezTo>
                    <a:cubicBezTo>
                      <a:pt x="32" y="41"/>
                      <a:pt x="32" y="41"/>
                      <a:pt x="32" y="41"/>
                    </a:cubicBezTo>
                    <a:cubicBezTo>
                      <a:pt x="47" y="25"/>
                      <a:pt x="47" y="25"/>
                      <a:pt x="47" y="25"/>
                    </a:cubicBezTo>
                    <a:cubicBezTo>
                      <a:pt x="47" y="25"/>
                      <a:pt x="50" y="19"/>
                      <a:pt x="51" y="16"/>
                    </a:cubicBezTo>
                    <a:cubicBezTo>
                      <a:pt x="51" y="16"/>
                      <a:pt x="51" y="16"/>
                      <a:pt x="51" y="16"/>
                    </a:cubicBezTo>
                    <a:cubicBezTo>
                      <a:pt x="49" y="16"/>
                      <a:pt x="49" y="16"/>
                      <a:pt x="49" y="16"/>
                    </a:cubicBezTo>
                    <a:lnTo>
                      <a:pt x="48" y="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4" name="Freeform 373">
                <a:extLst>
                  <a:ext uri="{FF2B5EF4-FFF2-40B4-BE49-F238E27FC236}">
                    <a16:creationId xmlns:a16="http://schemas.microsoft.com/office/drawing/2014/main" id="{E979CF91-30F4-F977-5F0C-4F9A37F3BCD6}"/>
                  </a:ext>
                </a:extLst>
              </p:cNvPr>
              <p:cNvSpPr>
                <a:spLocks/>
              </p:cNvSpPr>
              <p:nvPr/>
            </p:nvSpPr>
            <p:spPr bwMode="auto">
              <a:xfrm>
                <a:off x="7888162" y="5381168"/>
                <a:ext cx="214312" cy="236538"/>
              </a:xfrm>
              <a:custGeom>
                <a:avLst/>
                <a:gdLst>
                  <a:gd name="T0" fmla="*/ 144 w 180"/>
                  <a:gd name="T1" fmla="*/ 54 h 180"/>
                  <a:gd name="T2" fmla="*/ 132 w 180"/>
                  <a:gd name="T3" fmla="*/ 54 h 180"/>
                  <a:gd name="T4" fmla="*/ 114 w 180"/>
                  <a:gd name="T5" fmla="*/ 30 h 180"/>
                  <a:gd name="T6" fmla="*/ 102 w 180"/>
                  <a:gd name="T7" fmla="*/ 6 h 180"/>
                  <a:gd name="T8" fmla="*/ 96 w 180"/>
                  <a:gd name="T9" fmla="*/ 6 h 180"/>
                  <a:gd name="T10" fmla="*/ 84 w 180"/>
                  <a:gd name="T11" fmla="*/ 12 h 180"/>
                  <a:gd name="T12" fmla="*/ 96 w 180"/>
                  <a:gd name="T13" fmla="*/ 6 h 180"/>
                  <a:gd name="T14" fmla="*/ 84 w 180"/>
                  <a:gd name="T15" fmla="*/ 0 h 180"/>
                  <a:gd name="T16" fmla="*/ 66 w 180"/>
                  <a:gd name="T17" fmla="*/ 6 h 180"/>
                  <a:gd name="T18" fmla="*/ 18 w 180"/>
                  <a:gd name="T19" fmla="*/ 18 h 180"/>
                  <a:gd name="T20" fmla="*/ 12 w 180"/>
                  <a:gd name="T21" fmla="*/ 84 h 180"/>
                  <a:gd name="T22" fmla="*/ 0 w 180"/>
                  <a:gd name="T23" fmla="*/ 90 h 180"/>
                  <a:gd name="T24" fmla="*/ 0 w 180"/>
                  <a:gd name="T25" fmla="*/ 144 h 180"/>
                  <a:gd name="T26" fmla="*/ 12 w 180"/>
                  <a:gd name="T27" fmla="*/ 168 h 180"/>
                  <a:gd name="T28" fmla="*/ 18 w 180"/>
                  <a:gd name="T29" fmla="*/ 180 h 180"/>
                  <a:gd name="T30" fmla="*/ 36 w 180"/>
                  <a:gd name="T31" fmla="*/ 180 h 180"/>
                  <a:gd name="T32" fmla="*/ 66 w 180"/>
                  <a:gd name="T33" fmla="*/ 162 h 180"/>
                  <a:gd name="T34" fmla="*/ 90 w 180"/>
                  <a:gd name="T35" fmla="*/ 162 h 180"/>
                  <a:gd name="T36" fmla="*/ 138 w 180"/>
                  <a:gd name="T37" fmla="*/ 120 h 180"/>
                  <a:gd name="T38" fmla="*/ 180 w 180"/>
                  <a:gd name="T39" fmla="*/ 90 h 180"/>
                  <a:gd name="T40" fmla="*/ 150 w 180"/>
                  <a:gd name="T41" fmla="*/ 78 h 180"/>
                  <a:gd name="T42" fmla="*/ 144 w 180"/>
                  <a:gd name="T43" fmla="*/ 54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0"/>
                  <a:gd name="T67" fmla="*/ 0 h 180"/>
                  <a:gd name="T68" fmla="*/ 180 w 180"/>
                  <a:gd name="T69" fmla="*/ 180 h 1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0" h="180">
                    <a:moveTo>
                      <a:pt x="144" y="54"/>
                    </a:moveTo>
                    <a:lnTo>
                      <a:pt x="132" y="54"/>
                    </a:lnTo>
                    <a:lnTo>
                      <a:pt x="114" y="30"/>
                    </a:lnTo>
                    <a:lnTo>
                      <a:pt x="102" y="6"/>
                    </a:lnTo>
                    <a:lnTo>
                      <a:pt x="96" y="6"/>
                    </a:lnTo>
                    <a:lnTo>
                      <a:pt x="84" y="12"/>
                    </a:lnTo>
                    <a:lnTo>
                      <a:pt x="96" y="6"/>
                    </a:lnTo>
                    <a:lnTo>
                      <a:pt x="84" y="0"/>
                    </a:lnTo>
                    <a:lnTo>
                      <a:pt x="66" y="6"/>
                    </a:lnTo>
                    <a:lnTo>
                      <a:pt x="18" y="18"/>
                    </a:lnTo>
                    <a:lnTo>
                      <a:pt x="12" y="84"/>
                    </a:lnTo>
                    <a:lnTo>
                      <a:pt x="0" y="90"/>
                    </a:lnTo>
                    <a:lnTo>
                      <a:pt x="0" y="144"/>
                    </a:lnTo>
                    <a:lnTo>
                      <a:pt x="12" y="168"/>
                    </a:lnTo>
                    <a:lnTo>
                      <a:pt x="18" y="180"/>
                    </a:lnTo>
                    <a:lnTo>
                      <a:pt x="36" y="180"/>
                    </a:lnTo>
                    <a:lnTo>
                      <a:pt x="66" y="162"/>
                    </a:lnTo>
                    <a:lnTo>
                      <a:pt x="90" y="162"/>
                    </a:lnTo>
                    <a:lnTo>
                      <a:pt x="138" y="120"/>
                    </a:lnTo>
                    <a:lnTo>
                      <a:pt x="180" y="90"/>
                    </a:lnTo>
                    <a:lnTo>
                      <a:pt x="150" y="78"/>
                    </a:lnTo>
                    <a:lnTo>
                      <a:pt x="144" y="5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5" name="Freeform 374">
                <a:extLst>
                  <a:ext uri="{FF2B5EF4-FFF2-40B4-BE49-F238E27FC236}">
                    <a16:creationId xmlns:a16="http://schemas.microsoft.com/office/drawing/2014/main" id="{F5F95836-AF5B-09D4-90BE-28733C933E80}"/>
                  </a:ext>
                </a:extLst>
              </p:cNvPr>
              <p:cNvSpPr>
                <a:spLocks/>
              </p:cNvSpPr>
              <p:nvPr/>
            </p:nvSpPr>
            <p:spPr bwMode="auto">
              <a:xfrm>
                <a:off x="8107237" y="5198606"/>
                <a:ext cx="242887" cy="425450"/>
              </a:xfrm>
              <a:custGeom>
                <a:avLst/>
                <a:gdLst>
                  <a:gd name="T0" fmla="*/ 22 w 34"/>
                  <a:gd name="T1" fmla="*/ 2 h 54"/>
                  <a:gd name="T2" fmla="*/ 17 w 34"/>
                  <a:gd name="T3" fmla="*/ 3 h 54"/>
                  <a:gd name="T4" fmla="*/ 17 w 34"/>
                  <a:gd name="T5" fmla="*/ 4 h 54"/>
                  <a:gd name="T6" fmla="*/ 17 w 34"/>
                  <a:gd name="T7" fmla="*/ 3 h 54"/>
                  <a:gd name="T8" fmla="*/ 16 w 34"/>
                  <a:gd name="T9" fmla="*/ 3 h 54"/>
                  <a:gd name="T10" fmla="*/ 16 w 34"/>
                  <a:gd name="T11" fmla="*/ 8 h 54"/>
                  <a:gd name="T12" fmla="*/ 19 w 34"/>
                  <a:gd name="T13" fmla="*/ 13 h 54"/>
                  <a:gd name="T14" fmla="*/ 19 w 34"/>
                  <a:gd name="T15" fmla="*/ 16 h 54"/>
                  <a:gd name="T16" fmla="*/ 16 w 34"/>
                  <a:gd name="T17" fmla="*/ 18 h 54"/>
                  <a:gd name="T18" fmla="*/ 15 w 34"/>
                  <a:gd name="T19" fmla="*/ 16 h 54"/>
                  <a:gd name="T20" fmla="*/ 13 w 34"/>
                  <a:gd name="T21" fmla="*/ 13 h 54"/>
                  <a:gd name="T22" fmla="*/ 9 w 34"/>
                  <a:gd name="T23" fmla="*/ 11 h 54"/>
                  <a:gd name="T24" fmla="*/ 0 w 34"/>
                  <a:gd name="T25" fmla="*/ 15 h 54"/>
                  <a:gd name="T26" fmla="*/ 0 w 34"/>
                  <a:gd name="T27" fmla="*/ 16 h 54"/>
                  <a:gd name="T28" fmla="*/ 1 w 34"/>
                  <a:gd name="T29" fmla="*/ 16 h 54"/>
                  <a:gd name="T30" fmla="*/ 2 w 34"/>
                  <a:gd name="T31" fmla="*/ 15 h 54"/>
                  <a:gd name="T32" fmla="*/ 1 w 34"/>
                  <a:gd name="T33" fmla="*/ 16 h 54"/>
                  <a:gd name="T34" fmla="*/ 9 w 34"/>
                  <a:gd name="T35" fmla="*/ 19 h 54"/>
                  <a:gd name="T36" fmla="*/ 9 w 34"/>
                  <a:gd name="T37" fmla="*/ 23 h 54"/>
                  <a:gd name="T38" fmla="*/ 9 w 34"/>
                  <a:gd name="T39" fmla="*/ 28 h 54"/>
                  <a:gd name="T40" fmla="*/ 7 w 34"/>
                  <a:gd name="T41" fmla="*/ 36 h 54"/>
                  <a:gd name="T42" fmla="*/ 5 w 34"/>
                  <a:gd name="T43" fmla="*/ 39 h 54"/>
                  <a:gd name="T44" fmla="*/ 6 w 34"/>
                  <a:gd name="T45" fmla="*/ 39 h 54"/>
                  <a:gd name="T46" fmla="*/ 7 w 34"/>
                  <a:gd name="T47" fmla="*/ 54 h 54"/>
                  <a:gd name="T48" fmla="*/ 9 w 34"/>
                  <a:gd name="T49" fmla="*/ 54 h 54"/>
                  <a:gd name="T50" fmla="*/ 9 w 34"/>
                  <a:gd name="T51" fmla="*/ 51 h 54"/>
                  <a:gd name="T52" fmla="*/ 16 w 34"/>
                  <a:gd name="T53" fmla="*/ 45 h 54"/>
                  <a:gd name="T54" fmla="*/ 18 w 34"/>
                  <a:gd name="T55" fmla="*/ 40 h 54"/>
                  <a:gd name="T56" fmla="*/ 16 w 34"/>
                  <a:gd name="T57" fmla="*/ 31 h 54"/>
                  <a:gd name="T58" fmla="*/ 21 w 34"/>
                  <a:gd name="T59" fmla="*/ 25 h 54"/>
                  <a:gd name="T60" fmla="*/ 30 w 34"/>
                  <a:gd name="T61" fmla="*/ 20 h 54"/>
                  <a:gd name="T62" fmla="*/ 33 w 34"/>
                  <a:gd name="T63" fmla="*/ 16 h 54"/>
                  <a:gd name="T64" fmla="*/ 34 w 34"/>
                  <a:gd name="T65" fmla="*/ 11 h 54"/>
                  <a:gd name="T66" fmla="*/ 33 w 34"/>
                  <a:gd name="T67" fmla="*/ 4 h 54"/>
                  <a:gd name="T68" fmla="*/ 33 w 34"/>
                  <a:gd name="T69" fmla="*/ 0 h 54"/>
                  <a:gd name="T70" fmla="*/ 33 w 34"/>
                  <a:gd name="T71" fmla="*/ 0 h 54"/>
                  <a:gd name="T72" fmla="*/ 30 w 34"/>
                  <a:gd name="T73" fmla="*/ 1 h 54"/>
                  <a:gd name="T74" fmla="*/ 22 w 34"/>
                  <a:gd name="T75" fmla="*/ 2 h 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
                  <a:gd name="T115" fmla="*/ 0 h 54"/>
                  <a:gd name="T116" fmla="*/ 34 w 34"/>
                  <a:gd name="T117" fmla="*/ 54 h 5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 h="54">
                    <a:moveTo>
                      <a:pt x="22" y="2"/>
                    </a:moveTo>
                    <a:cubicBezTo>
                      <a:pt x="17" y="3"/>
                      <a:pt x="17" y="3"/>
                      <a:pt x="17" y="3"/>
                    </a:cubicBezTo>
                    <a:cubicBezTo>
                      <a:pt x="17" y="4"/>
                      <a:pt x="17" y="4"/>
                      <a:pt x="17" y="4"/>
                    </a:cubicBezTo>
                    <a:cubicBezTo>
                      <a:pt x="17" y="3"/>
                      <a:pt x="17" y="3"/>
                      <a:pt x="17" y="3"/>
                    </a:cubicBezTo>
                    <a:cubicBezTo>
                      <a:pt x="16" y="3"/>
                      <a:pt x="16" y="3"/>
                      <a:pt x="16" y="3"/>
                    </a:cubicBezTo>
                    <a:cubicBezTo>
                      <a:pt x="16" y="8"/>
                      <a:pt x="16" y="8"/>
                      <a:pt x="16" y="8"/>
                    </a:cubicBezTo>
                    <a:cubicBezTo>
                      <a:pt x="19" y="13"/>
                      <a:pt x="19" y="13"/>
                      <a:pt x="19" y="13"/>
                    </a:cubicBezTo>
                    <a:cubicBezTo>
                      <a:pt x="19" y="16"/>
                      <a:pt x="19" y="16"/>
                      <a:pt x="19" y="16"/>
                    </a:cubicBezTo>
                    <a:cubicBezTo>
                      <a:pt x="16" y="18"/>
                      <a:pt x="16" y="18"/>
                      <a:pt x="16" y="18"/>
                    </a:cubicBezTo>
                    <a:cubicBezTo>
                      <a:pt x="15" y="16"/>
                      <a:pt x="15" y="16"/>
                      <a:pt x="15" y="16"/>
                    </a:cubicBezTo>
                    <a:cubicBezTo>
                      <a:pt x="13" y="13"/>
                      <a:pt x="13" y="13"/>
                      <a:pt x="13" y="13"/>
                    </a:cubicBezTo>
                    <a:cubicBezTo>
                      <a:pt x="9" y="11"/>
                      <a:pt x="9" y="11"/>
                      <a:pt x="9" y="11"/>
                    </a:cubicBezTo>
                    <a:cubicBezTo>
                      <a:pt x="0" y="15"/>
                      <a:pt x="0" y="15"/>
                      <a:pt x="0" y="15"/>
                    </a:cubicBezTo>
                    <a:cubicBezTo>
                      <a:pt x="0" y="16"/>
                      <a:pt x="0" y="16"/>
                      <a:pt x="0" y="16"/>
                    </a:cubicBezTo>
                    <a:cubicBezTo>
                      <a:pt x="1" y="16"/>
                      <a:pt x="1" y="16"/>
                      <a:pt x="1" y="16"/>
                    </a:cubicBezTo>
                    <a:cubicBezTo>
                      <a:pt x="2" y="15"/>
                      <a:pt x="2" y="15"/>
                      <a:pt x="2" y="15"/>
                    </a:cubicBezTo>
                    <a:cubicBezTo>
                      <a:pt x="1" y="16"/>
                      <a:pt x="1" y="16"/>
                      <a:pt x="1" y="16"/>
                    </a:cubicBezTo>
                    <a:cubicBezTo>
                      <a:pt x="9" y="19"/>
                      <a:pt x="9" y="19"/>
                      <a:pt x="9" y="19"/>
                    </a:cubicBezTo>
                    <a:cubicBezTo>
                      <a:pt x="9" y="23"/>
                      <a:pt x="9" y="23"/>
                      <a:pt x="9" y="23"/>
                    </a:cubicBezTo>
                    <a:cubicBezTo>
                      <a:pt x="9" y="28"/>
                      <a:pt x="9" y="28"/>
                      <a:pt x="9" y="28"/>
                    </a:cubicBezTo>
                    <a:cubicBezTo>
                      <a:pt x="7" y="36"/>
                      <a:pt x="7" y="36"/>
                      <a:pt x="7" y="36"/>
                    </a:cubicBezTo>
                    <a:cubicBezTo>
                      <a:pt x="5" y="39"/>
                      <a:pt x="5" y="39"/>
                      <a:pt x="5" y="39"/>
                    </a:cubicBezTo>
                    <a:cubicBezTo>
                      <a:pt x="6" y="39"/>
                      <a:pt x="6" y="39"/>
                      <a:pt x="6" y="39"/>
                    </a:cubicBezTo>
                    <a:cubicBezTo>
                      <a:pt x="7" y="54"/>
                      <a:pt x="7" y="54"/>
                      <a:pt x="7" y="54"/>
                    </a:cubicBezTo>
                    <a:cubicBezTo>
                      <a:pt x="9" y="54"/>
                      <a:pt x="9" y="54"/>
                      <a:pt x="9" y="54"/>
                    </a:cubicBezTo>
                    <a:cubicBezTo>
                      <a:pt x="10" y="51"/>
                      <a:pt x="9" y="51"/>
                      <a:pt x="9" y="51"/>
                    </a:cubicBezTo>
                    <a:cubicBezTo>
                      <a:pt x="16" y="45"/>
                      <a:pt x="16" y="45"/>
                      <a:pt x="16" y="45"/>
                    </a:cubicBezTo>
                    <a:cubicBezTo>
                      <a:pt x="18" y="40"/>
                      <a:pt x="18" y="40"/>
                      <a:pt x="18" y="40"/>
                    </a:cubicBezTo>
                    <a:cubicBezTo>
                      <a:pt x="16" y="31"/>
                      <a:pt x="16" y="31"/>
                      <a:pt x="16" y="31"/>
                    </a:cubicBezTo>
                    <a:cubicBezTo>
                      <a:pt x="21" y="25"/>
                      <a:pt x="21" y="25"/>
                      <a:pt x="21" y="25"/>
                    </a:cubicBezTo>
                    <a:cubicBezTo>
                      <a:pt x="30" y="20"/>
                      <a:pt x="30" y="20"/>
                      <a:pt x="30" y="20"/>
                    </a:cubicBezTo>
                    <a:cubicBezTo>
                      <a:pt x="33" y="16"/>
                      <a:pt x="33" y="16"/>
                      <a:pt x="33" y="16"/>
                    </a:cubicBezTo>
                    <a:cubicBezTo>
                      <a:pt x="34" y="11"/>
                      <a:pt x="34" y="11"/>
                      <a:pt x="34" y="11"/>
                    </a:cubicBezTo>
                    <a:cubicBezTo>
                      <a:pt x="33" y="4"/>
                      <a:pt x="33" y="4"/>
                      <a:pt x="33" y="4"/>
                    </a:cubicBezTo>
                    <a:cubicBezTo>
                      <a:pt x="33" y="0"/>
                      <a:pt x="33" y="0"/>
                      <a:pt x="33" y="0"/>
                    </a:cubicBezTo>
                    <a:cubicBezTo>
                      <a:pt x="33" y="0"/>
                      <a:pt x="33" y="0"/>
                      <a:pt x="33" y="0"/>
                    </a:cubicBezTo>
                    <a:cubicBezTo>
                      <a:pt x="30" y="1"/>
                      <a:pt x="30" y="1"/>
                      <a:pt x="30" y="1"/>
                    </a:cubicBezTo>
                    <a:lnTo>
                      <a:pt x="22" y="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6" name="Freeform 375">
                <a:extLst>
                  <a:ext uri="{FF2B5EF4-FFF2-40B4-BE49-F238E27FC236}">
                    <a16:creationId xmlns:a16="http://schemas.microsoft.com/office/drawing/2014/main" id="{BA1721F2-565A-F3AD-AE58-55FF0E181F01}"/>
                  </a:ext>
                </a:extLst>
              </p:cNvPr>
              <p:cNvSpPr>
                <a:spLocks/>
              </p:cNvSpPr>
              <p:nvPr/>
            </p:nvSpPr>
            <p:spPr bwMode="auto">
              <a:xfrm>
                <a:off x="8107237" y="4955718"/>
                <a:ext cx="236537" cy="266700"/>
              </a:xfrm>
              <a:custGeom>
                <a:avLst/>
                <a:gdLst>
                  <a:gd name="T0" fmla="*/ 25 w 33"/>
                  <a:gd name="T1" fmla="*/ 6 h 34"/>
                  <a:gd name="T2" fmla="*/ 14 w 33"/>
                  <a:gd name="T3" fmla="*/ 1 h 34"/>
                  <a:gd name="T4" fmla="*/ 14 w 33"/>
                  <a:gd name="T5" fmla="*/ 1 h 34"/>
                  <a:gd name="T6" fmla="*/ 14 w 33"/>
                  <a:gd name="T7" fmla="*/ 1 h 34"/>
                  <a:gd name="T8" fmla="*/ 13 w 33"/>
                  <a:gd name="T9" fmla="*/ 0 h 34"/>
                  <a:gd name="T10" fmla="*/ 12 w 33"/>
                  <a:gd name="T11" fmla="*/ 2 h 34"/>
                  <a:gd name="T12" fmla="*/ 12 w 33"/>
                  <a:gd name="T13" fmla="*/ 5 h 34"/>
                  <a:gd name="T14" fmla="*/ 8 w 33"/>
                  <a:gd name="T15" fmla="*/ 5 h 34"/>
                  <a:gd name="T16" fmla="*/ 6 w 33"/>
                  <a:gd name="T17" fmla="*/ 1 h 34"/>
                  <a:gd name="T18" fmla="*/ 1 w 33"/>
                  <a:gd name="T19" fmla="*/ 1 h 34"/>
                  <a:gd name="T20" fmla="*/ 2 w 33"/>
                  <a:gd name="T21" fmla="*/ 8 h 34"/>
                  <a:gd name="T22" fmla="*/ 0 w 33"/>
                  <a:gd name="T23" fmla="*/ 11 h 34"/>
                  <a:gd name="T24" fmla="*/ 2 w 33"/>
                  <a:gd name="T25" fmla="*/ 19 h 34"/>
                  <a:gd name="T26" fmla="*/ 4 w 33"/>
                  <a:gd name="T27" fmla="*/ 24 h 34"/>
                  <a:gd name="T28" fmla="*/ 9 w 33"/>
                  <a:gd name="T29" fmla="*/ 26 h 34"/>
                  <a:gd name="T30" fmla="*/ 14 w 33"/>
                  <a:gd name="T31" fmla="*/ 27 h 34"/>
                  <a:gd name="T32" fmla="*/ 15 w 33"/>
                  <a:gd name="T33" fmla="*/ 29 h 34"/>
                  <a:gd name="T34" fmla="*/ 17 w 33"/>
                  <a:gd name="T35" fmla="*/ 34 h 34"/>
                  <a:gd name="T36" fmla="*/ 22 w 33"/>
                  <a:gd name="T37" fmla="*/ 33 h 34"/>
                  <a:gd name="T38" fmla="*/ 30 w 33"/>
                  <a:gd name="T39" fmla="*/ 32 h 34"/>
                  <a:gd name="T40" fmla="*/ 33 w 33"/>
                  <a:gd name="T41" fmla="*/ 31 h 34"/>
                  <a:gd name="T42" fmla="*/ 31 w 33"/>
                  <a:gd name="T43" fmla="*/ 28 h 34"/>
                  <a:gd name="T44" fmla="*/ 30 w 33"/>
                  <a:gd name="T45" fmla="*/ 19 h 34"/>
                  <a:gd name="T46" fmla="*/ 28 w 33"/>
                  <a:gd name="T47" fmla="*/ 14 h 34"/>
                  <a:gd name="T48" fmla="*/ 30 w 33"/>
                  <a:gd name="T49" fmla="*/ 12 h 34"/>
                  <a:gd name="T50" fmla="*/ 25 w 33"/>
                  <a:gd name="T51" fmla="*/ 9 h 34"/>
                  <a:gd name="T52" fmla="*/ 25 w 33"/>
                  <a:gd name="T53" fmla="*/ 6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3"/>
                  <a:gd name="T82" fmla="*/ 0 h 34"/>
                  <a:gd name="T83" fmla="*/ 33 w 33"/>
                  <a:gd name="T84" fmla="*/ 34 h 3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3" h="34">
                    <a:moveTo>
                      <a:pt x="25" y="6"/>
                    </a:moveTo>
                    <a:cubicBezTo>
                      <a:pt x="14" y="1"/>
                      <a:pt x="14" y="1"/>
                      <a:pt x="14" y="1"/>
                    </a:cubicBezTo>
                    <a:cubicBezTo>
                      <a:pt x="14" y="1"/>
                      <a:pt x="14" y="1"/>
                      <a:pt x="14" y="1"/>
                    </a:cubicBezTo>
                    <a:cubicBezTo>
                      <a:pt x="14" y="1"/>
                      <a:pt x="14" y="1"/>
                      <a:pt x="14" y="1"/>
                    </a:cubicBezTo>
                    <a:cubicBezTo>
                      <a:pt x="13" y="0"/>
                      <a:pt x="13" y="0"/>
                      <a:pt x="13" y="0"/>
                    </a:cubicBezTo>
                    <a:cubicBezTo>
                      <a:pt x="12" y="2"/>
                      <a:pt x="12" y="2"/>
                      <a:pt x="12" y="2"/>
                    </a:cubicBezTo>
                    <a:cubicBezTo>
                      <a:pt x="12" y="5"/>
                      <a:pt x="12" y="5"/>
                      <a:pt x="12" y="5"/>
                    </a:cubicBezTo>
                    <a:cubicBezTo>
                      <a:pt x="8" y="5"/>
                      <a:pt x="8" y="5"/>
                      <a:pt x="8" y="5"/>
                    </a:cubicBezTo>
                    <a:cubicBezTo>
                      <a:pt x="6" y="1"/>
                      <a:pt x="6" y="1"/>
                      <a:pt x="6" y="1"/>
                    </a:cubicBezTo>
                    <a:cubicBezTo>
                      <a:pt x="1" y="1"/>
                      <a:pt x="1" y="1"/>
                      <a:pt x="1" y="1"/>
                    </a:cubicBezTo>
                    <a:cubicBezTo>
                      <a:pt x="2" y="8"/>
                      <a:pt x="2" y="8"/>
                      <a:pt x="2" y="8"/>
                    </a:cubicBezTo>
                    <a:cubicBezTo>
                      <a:pt x="0" y="11"/>
                      <a:pt x="0" y="11"/>
                      <a:pt x="0" y="11"/>
                    </a:cubicBezTo>
                    <a:cubicBezTo>
                      <a:pt x="2" y="19"/>
                      <a:pt x="2" y="19"/>
                      <a:pt x="2" y="19"/>
                    </a:cubicBezTo>
                    <a:cubicBezTo>
                      <a:pt x="4" y="24"/>
                      <a:pt x="4" y="24"/>
                      <a:pt x="4" y="24"/>
                    </a:cubicBezTo>
                    <a:cubicBezTo>
                      <a:pt x="4" y="24"/>
                      <a:pt x="8" y="26"/>
                      <a:pt x="9" y="26"/>
                    </a:cubicBezTo>
                    <a:cubicBezTo>
                      <a:pt x="9" y="26"/>
                      <a:pt x="14" y="27"/>
                      <a:pt x="14" y="27"/>
                    </a:cubicBezTo>
                    <a:cubicBezTo>
                      <a:pt x="15" y="29"/>
                      <a:pt x="15" y="29"/>
                      <a:pt x="15" y="29"/>
                    </a:cubicBezTo>
                    <a:cubicBezTo>
                      <a:pt x="17" y="34"/>
                      <a:pt x="17" y="34"/>
                      <a:pt x="17" y="34"/>
                    </a:cubicBezTo>
                    <a:cubicBezTo>
                      <a:pt x="22" y="33"/>
                      <a:pt x="22" y="33"/>
                      <a:pt x="22" y="33"/>
                    </a:cubicBezTo>
                    <a:cubicBezTo>
                      <a:pt x="30" y="32"/>
                      <a:pt x="30" y="32"/>
                      <a:pt x="30" y="32"/>
                    </a:cubicBezTo>
                    <a:cubicBezTo>
                      <a:pt x="33" y="31"/>
                      <a:pt x="33" y="31"/>
                      <a:pt x="33" y="31"/>
                    </a:cubicBezTo>
                    <a:cubicBezTo>
                      <a:pt x="31" y="28"/>
                      <a:pt x="31" y="28"/>
                      <a:pt x="31" y="28"/>
                    </a:cubicBezTo>
                    <a:cubicBezTo>
                      <a:pt x="30" y="19"/>
                      <a:pt x="30" y="19"/>
                      <a:pt x="30" y="19"/>
                    </a:cubicBezTo>
                    <a:cubicBezTo>
                      <a:pt x="30" y="19"/>
                      <a:pt x="28" y="15"/>
                      <a:pt x="28" y="14"/>
                    </a:cubicBezTo>
                    <a:cubicBezTo>
                      <a:pt x="28" y="13"/>
                      <a:pt x="29" y="12"/>
                      <a:pt x="30" y="12"/>
                    </a:cubicBezTo>
                    <a:cubicBezTo>
                      <a:pt x="25" y="9"/>
                      <a:pt x="25" y="9"/>
                      <a:pt x="25" y="9"/>
                    </a:cubicBezTo>
                    <a:lnTo>
                      <a:pt x="25"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7" name="Freeform 376">
                <a:extLst>
                  <a:ext uri="{FF2B5EF4-FFF2-40B4-BE49-F238E27FC236}">
                    <a16:creationId xmlns:a16="http://schemas.microsoft.com/office/drawing/2014/main" id="{C2EA48E0-D823-85FA-377C-0B0B294BDDEE}"/>
                  </a:ext>
                </a:extLst>
              </p:cNvPr>
              <p:cNvSpPr>
                <a:spLocks/>
              </p:cNvSpPr>
              <p:nvPr/>
            </p:nvSpPr>
            <p:spPr bwMode="auto">
              <a:xfrm>
                <a:off x="7710362" y="5079543"/>
                <a:ext cx="268287" cy="301625"/>
              </a:xfrm>
              <a:custGeom>
                <a:avLst/>
                <a:gdLst>
                  <a:gd name="T0" fmla="*/ 4 w 38"/>
                  <a:gd name="T1" fmla="*/ 37 h 38"/>
                  <a:gd name="T2" fmla="*/ 18 w 38"/>
                  <a:gd name="T3" fmla="*/ 37 h 38"/>
                  <a:gd name="T4" fmla="*/ 20 w 38"/>
                  <a:gd name="T5" fmla="*/ 38 h 38"/>
                  <a:gd name="T6" fmla="*/ 28 w 38"/>
                  <a:gd name="T7" fmla="*/ 38 h 38"/>
                  <a:gd name="T8" fmla="*/ 34 w 38"/>
                  <a:gd name="T9" fmla="*/ 37 h 38"/>
                  <a:gd name="T10" fmla="*/ 32 w 38"/>
                  <a:gd name="T11" fmla="*/ 33 h 38"/>
                  <a:gd name="T12" fmla="*/ 32 w 38"/>
                  <a:gd name="T13" fmla="*/ 22 h 38"/>
                  <a:gd name="T14" fmla="*/ 38 w 38"/>
                  <a:gd name="T15" fmla="*/ 21 h 38"/>
                  <a:gd name="T16" fmla="*/ 38 w 38"/>
                  <a:gd name="T17" fmla="*/ 17 h 38"/>
                  <a:gd name="T18" fmla="*/ 37 w 38"/>
                  <a:gd name="T19" fmla="*/ 17 h 38"/>
                  <a:gd name="T20" fmla="*/ 38 w 38"/>
                  <a:gd name="T21" fmla="*/ 17 h 38"/>
                  <a:gd name="T22" fmla="*/ 32 w 38"/>
                  <a:gd name="T23" fmla="*/ 16 h 38"/>
                  <a:gd name="T24" fmla="*/ 30 w 38"/>
                  <a:gd name="T25" fmla="*/ 4 h 38"/>
                  <a:gd name="T26" fmla="*/ 24 w 38"/>
                  <a:gd name="T27" fmla="*/ 4 h 38"/>
                  <a:gd name="T28" fmla="*/ 21 w 38"/>
                  <a:gd name="T29" fmla="*/ 6 h 38"/>
                  <a:gd name="T30" fmla="*/ 18 w 38"/>
                  <a:gd name="T31" fmla="*/ 6 h 38"/>
                  <a:gd name="T32" fmla="*/ 12 w 38"/>
                  <a:gd name="T33" fmla="*/ 0 h 38"/>
                  <a:gd name="T34" fmla="*/ 4 w 38"/>
                  <a:gd name="T35" fmla="*/ 0 h 38"/>
                  <a:gd name="T36" fmla="*/ 1 w 38"/>
                  <a:gd name="T37" fmla="*/ 2 h 38"/>
                  <a:gd name="T38" fmla="*/ 3 w 38"/>
                  <a:gd name="T39" fmla="*/ 15 h 38"/>
                  <a:gd name="T40" fmla="*/ 4 w 38"/>
                  <a:gd name="T41" fmla="*/ 21 h 38"/>
                  <a:gd name="T42" fmla="*/ 0 w 38"/>
                  <a:gd name="T43" fmla="*/ 28 h 38"/>
                  <a:gd name="T44" fmla="*/ 0 w 38"/>
                  <a:gd name="T45" fmla="*/ 36 h 38"/>
                  <a:gd name="T46" fmla="*/ 2 w 38"/>
                  <a:gd name="T47" fmla="*/ 35 h 38"/>
                  <a:gd name="T48" fmla="*/ 4 w 38"/>
                  <a:gd name="T49" fmla="*/ 37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
                  <a:gd name="T76" fmla="*/ 0 h 38"/>
                  <a:gd name="T77" fmla="*/ 38 w 38"/>
                  <a:gd name="T78" fmla="*/ 38 h 3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 h="38">
                    <a:moveTo>
                      <a:pt x="4" y="37"/>
                    </a:moveTo>
                    <a:cubicBezTo>
                      <a:pt x="18" y="37"/>
                      <a:pt x="18" y="37"/>
                      <a:pt x="18" y="37"/>
                    </a:cubicBezTo>
                    <a:cubicBezTo>
                      <a:pt x="20" y="38"/>
                      <a:pt x="20" y="38"/>
                      <a:pt x="20" y="38"/>
                    </a:cubicBezTo>
                    <a:cubicBezTo>
                      <a:pt x="28" y="38"/>
                      <a:pt x="28" y="38"/>
                      <a:pt x="28" y="38"/>
                    </a:cubicBezTo>
                    <a:cubicBezTo>
                      <a:pt x="34" y="37"/>
                      <a:pt x="34" y="37"/>
                      <a:pt x="34" y="37"/>
                    </a:cubicBezTo>
                    <a:cubicBezTo>
                      <a:pt x="32" y="33"/>
                      <a:pt x="32" y="33"/>
                      <a:pt x="32" y="33"/>
                    </a:cubicBezTo>
                    <a:cubicBezTo>
                      <a:pt x="32" y="22"/>
                      <a:pt x="32" y="22"/>
                      <a:pt x="32" y="22"/>
                    </a:cubicBezTo>
                    <a:cubicBezTo>
                      <a:pt x="38" y="21"/>
                      <a:pt x="38" y="21"/>
                      <a:pt x="38" y="21"/>
                    </a:cubicBezTo>
                    <a:cubicBezTo>
                      <a:pt x="38" y="17"/>
                      <a:pt x="38" y="17"/>
                      <a:pt x="38" y="17"/>
                    </a:cubicBezTo>
                    <a:cubicBezTo>
                      <a:pt x="37" y="17"/>
                      <a:pt x="37" y="17"/>
                      <a:pt x="37" y="17"/>
                    </a:cubicBezTo>
                    <a:cubicBezTo>
                      <a:pt x="38" y="17"/>
                      <a:pt x="38" y="17"/>
                      <a:pt x="38" y="17"/>
                    </a:cubicBezTo>
                    <a:cubicBezTo>
                      <a:pt x="32" y="16"/>
                      <a:pt x="32" y="16"/>
                      <a:pt x="32" y="16"/>
                    </a:cubicBezTo>
                    <a:cubicBezTo>
                      <a:pt x="30" y="4"/>
                      <a:pt x="30" y="4"/>
                      <a:pt x="30" y="4"/>
                    </a:cubicBezTo>
                    <a:cubicBezTo>
                      <a:pt x="30" y="4"/>
                      <a:pt x="25" y="4"/>
                      <a:pt x="24" y="4"/>
                    </a:cubicBezTo>
                    <a:cubicBezTo>
                      <a:pt x="24" y="4"/>
                      <a:pt x="22" y="6"/>
                      <a:pt x="21" y="6"/>
                    </a:cubicBezTo>
                    <a:cubicBezTo>
                      <a:pt x="20" y="7"/>
                      <a:pt x="19" y="6"/>
                      <a:pt x="18" y="6"/>
                    </a:cubicBezTo>
                    <a:cubicBezTo>
                      <a:pt x="17" y="6"/>
                      <a:pt x="13" y="0"/>
                      <a:pt x="12" y="0"/>
                    </a:cubicBezTo>
                    <a:cubicBezTo>
                      <a:pt x="11" y="0"/>
                      <a:pt x="4" y="0"/>
                      <a:pt x="4" y="0"/>
                    </a:cubicBezTo>
                    <a:cubicBezTo>
                      <a:pt x="1" y="2"/>
                      <a:pt x="1" y="2"/>
                      <a:pt x="1" y="2"/>
                    </a:cubicBezTo>
                    <a:cubicBezTo>
                      <a:pt x="3" y="15"/>
                      <a:pt x="3" y="15"/>
                      <a:pt x="3" y="15"/>
                    </a:cubicBezTo>
                    <a:cubicBezTo>
                      <a:pt x="4" y="21"/>
                      <a:pt x="4" y="21"/>
                      <a:pt x="4" y="21"/>
                    </a:cubicBezTo>
                    <a:cubicBezTo>
                      <a:pt x="0" y="28"/>
                      <a:pt x="0" y="28"/>
                      <a:pt x="0" y="28"/>
                    </a:cubicBezTo>
                    <a:cubicBezTo>
                      <a:pt x="0" y="36"/>
                      <a:pt x="0" y="36"/>
                      <a:pt x="0" y="36"/>
                    </a:cubicBezTo>
                    <a:cubicBezTo>
                      <a:pt x="2" y="35"/>
                      <a:pt x="2" y="35"/>
                      <a:pt x="2" y="35"/>
                    </a:cubicBezTo>
                    <a:lnTo>
                      <a:pt x="4" y="3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8" name="Freeform 377">
                <a:extLst>
                  <a:ext uri="{FF2B5EF4-FFF2-40B4-BE49-F238E27FC236}">
                    <a16:creationId xmlns:a16="http://schemas.microsoft.com/office/drawing/2014/main" id="{0CEF0948-A2BB-DDB8-1C9D-DA8606A62EB8}"/>
                  </a:ext>
                </a:extLst>
              </p:cNvPr>
              <p:cNvSpPr>
                <a:spLocks/>
              </p:cNvSpPr>
              <p:nvPr/>
            </p:nvSpPr>
            <p:spPr bwMode="auto">
              <a:xfrm>
                <a:off x="7710362" y="4796968"/>
                <a:ext cx="419100" cy="463550"/>
              </a:xfrm>
              <a:custGeom>
                <a:avLst/>
                <a:gdLst>
                  <a:gd name="T0" fmla="*/ 21 w 59"/>
                  <a:gd name="T1" fmla="*/ 6 h 59"/>
                  <a:gd name="T2" fmla="*/ 18 w 59"/>
                  <a:gd name="T3" fmla="*/ 18 h 59"/>
                  <a:gd name="T4" fmla="*/ 15 w 59"/>
                  <a:gd name="T5" fmla="*/ 21 h 59"/>
                  <a:gd name="T6" fmla="*/ 11 w 59"/>
                  <a:gd name="T7" fmla="*/ 29 h 59"/>
                  <a:gd name="T8" fmla="*/ 7 w 59"/>
                  <a:gd name="T9" fmla="*/ 32 h 59"/>
                  <a:gd name="T10" fmla="*/ 3 w 59"/>
                  <a:gd name="T11" fmla="*/ 32 h 59"/>
                  <a:gd name="T12" fmla="*/ 0 w 59"/>
                  <a:gd name="T13" fmla="*/ 35 h 59"/>
                  <a:gd name="T14" fmla="*/ 1 w 59"/>
                  <a:gd name="T15" fmla="*/ 38 h 59"/>
                  <a:gd name="T16" fmla="*/ 1 w 59"/>
                  <a:gd name="T17" fmla="*/ 38 h 59"/>
                  <a:gd name="T18" fmla="*/ 4 w 59"/>
                  <a:gd name="T19" fmla="*/ 36 h 59"/>
                  <a:gd name="T20" fmla="*/ 12 w 59"/>
                  <a:gd name="T21" fmla="*/ 36 h 59"/>
                  <a:gd name="T22" fmla="*/ 18 w 59"/>
                  <a:gd name="T23" fmla="*/ 42 h 59"/>
                  <a:gd name="T24" fmla="*/ 21 w 59"/>
                  <a:gd name="T25" fmla="*/ 42 h 59"/>
                  <a:gd name="T26" fmla="*/ 24 w 59"/>
                  <a:gd name="T27" fmla="*/ 40 h 59"/>
                  <a:gd name="T28" fmla="*/ 30 w 59"/>
                  <a:gd name="T29" fmla="*/ 40 h 59"/>
                  <a:gd name="T30" fmla="*/ 32 w 59"/>
                  <a:gd name="T31" fmla="*/ 52 h 59"/>
                  <a:gd name="T32" fmla="*/ 38 w 59"/>
                  <a:gd name="T33" fmla="*/ 53 h 59"/>
                  <a:gd name="T34" fmla="*/ 43 w 59"/>
                  <a:gd name="T35" fmla="*/ 53 h 59"/>
                  <a:gd name="T36" fmla="*/ 49 w 59"/>
                  <a:gd name="T37" fmla="*/ 56 h 59"/>
                  <a:gd name="T38" fmla="*/ 55 w 59"/>
                  <a:gd name="T39" fmla="*/ 59 h 59"/>
                  <a:gd name="T40" fmla="*/ 55 w 59"/>
                  <a:gd name="T41" fmla="*/ 57 h 59"/>
                  <a:gd name="T42" fmla="*/ 52 w 59"/>
                  <a:gd name="T43" fmla="*/ 53 h 59"/>
                  <a:gd name="T44" fmla="*/ 53 w 59"/>
                  <a:gd name="T45" fmla="*/ 50 h 59"/>
                  <a:gd name="T46" fmla="*/ 54 w 59"/>
                  <a:gd name="T47" fmla="*/ 44 h 59"/>
                  <a:gd name="T48" fmla="*/ 57 w 59"/>
                  <a:gd name="T49" fmla="*/ 43 h 59"/>
                  <a:gd name="T50" fmla="*/ 55 w 59"/>
                  <a:gd name="T51" fmla="*/ 37 h 59"/>
                  <a:gd name="T52" fmla="*/ 54 w 59"/>
                  <a:gd name="T53" fmla="*/ 31 h 59"/>
                  <a:gd name="T54" fmla="*/ 53 w 59"/>
                  <a:gd name="T55" fmla="*/ 25 h 59"/>
                  <a:gd name="T56" fmla="*/ 55 w 59"/>
                  <a:gd name="T57" fmla="*/ 18 h 59"/>
                  <a:gd name="T58" fmla="*/ 59 w 59"/>
                  <a:gd name="T59" fmla="*/ 11 h 59"/>
                  <a:gd name="T60" fmla="*/ 59 w 59"/>
                  <a:gd name="T61" fmla="*/ 10 h 59"/>
                  <a:gd name="T62" fmla="*/ 59 w 59"/>
                  <a:gd name="T63" fmla="*/ 5 h 59"/>
                  <a:gd name="T64" fmla="*/ 56 w 59"/>
                  <a:gd name="T65" fmla="*/ 3 h 59"/>
                  <a:gd name="T66" fmla="*/ 51 w 59"/>
                  <a:gd name="T67" fmla="*/ 3 h 59"/>
                  <a:gd name="T68" fmla="*/ 49 w 59"/>
                  <a:gd name="T69" fmla="*/ 0 h 59"/>
                  <a:gd name="T70" fmla="*/ 41 w 59"/>
                  <a:gd name="T71" fmla="*/ 1 h 59"/>
                  <a:gd name="T72" fmla="*/ 32 w 59"/>
                  <a:gd name="T73" fmla="*/ 3 h 59"/>
                  <a:gd name="T74" fmla="*/ 27 w 59"/>
                  <a:gd name="T75" fmla="*/ 1 h 59"/>
                  <a:gd name="T76" fmla="*/ 21 w 59"/>
                  <a:gd name="T77" fmla="*/ 2 h 59"/>
                  <a:gd name="T78" fmla="*/ 21 w 59"/>
                  <a:gd name="T79" fmla="*/ 6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
                  <a:gd name="T121" fmla="*/ 0 h 59"/>
                  <a:gd name="T122" fmla="*/ 59 w 59"/>
                  <a:gd name="T123" fmla="*/ 59 h 5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 h="59">
                    <a:moveTo>
                      <a:pt x="21" y="6"/>
                    </a:moveTo>
                    <a:cubicBezTo>
                      <a:pt x="18" y="18"/>
                      <a:pt x="18" y="18"/>
                      <a:pt x="18" y="18"/>
                    </a:cubicBezTo>
                    <a:cubicBezTo>
                      <a:pt x="15" y="21"/>
                      <a:pt x="15" y="21"/>
                      <a:pt x="15" y="21"/>
                    </a:cubicBezTo>
                    <a:cubicBezTo>
                      <a:pt x="11" y="29"/>
                      <a:pt x="11" y="29"/>
                      <a:pt x="11" y="29"/>
                    </a:cubicBezTo>
                    <a:cubicBezTo>
                      <a:pt x="7" y="32"/>
                      <a:pt x="7" y="32"/>
                      <a:pt x="7" y="32"/>
                    </a:cubicBezTo>
                    <a:cubicBezTo>
                      <a:pt x="3" y="32"/>
                      <a:pt x="3" y="32"/>
                      <a:pt x="3" y="32"/>
                    </a:cubicBezTo>
                    <a:cubicBezTo>
                      <a:pt x="0" y="35"/>
                      <a:pt x="0" y="35"/>
                      <a:pt x="0" y="35"/>
                    </a:cubicBezTo>
                    <a:cubicBezTo>
                      <a:pt x="1" y="38"/>
                      <a:pt x="1" y="38"/>
                      <a:pt x="1" y="38"/>
                    </a:cubicBezTo>
                    <a:cubicBezTo>
                      <a:pt x="1" y="38"/>
                      <a:pt x="1" y="38"/>
                      <a:pt x="1" y="38"/>
                    </a:cubicBezTo>
                    <a:cubicBezTo>
                      <a:pt x="4" y="36"/>
                      <a:pt x="4" y="36"/>
                      <a:pt x="4" y="36"/>
                    </a:cubicBezTo>
                    <a:cubicBezTo>
                      <a:pt x="4" y="36"/>
                      <a:pt x="11" y="36"/>
                      <a:pt x="12" y="36"/>
                    </a:cubicBezTo>
                    <a:cubicBezTo>
                      <a:pt x="13" y="36"/>
                      <a:pt x="17" y="42"/>
                      <a:pt x="18" y="42"/>
                    </a:cubicBezTo>
                    <a:cubicBezTo>
                      <a:pt x="19" y="42"/>
                      <a:pt x="20" y="43"/>
                      <a:pt x="21" y="42"/>
                    </a:cubicBezTo>
                    <a:cubicBezTo>
                      <a:pt x="22" y="42"/>
                      <a:pt x="24" y="40"/>
                      <a:pt x="24" y="40"/>
                    </a:cubicBezTo>
                    <a:cubicBezTo>
                      <a:pt x="25" y="40"/>
                      <a:pt x="30" y="40"/>
                      <a:pt x="30" y="40"/>
                    </a:cubicBezTo>
                    <a:cubicBezTo>
                      <a:pt x="32" y="52"/>
                      <a:pt x="32" y="52"/>
                      <a:pt x="32" y="52"/>
                    </a:cubicBezTo>
                    <a:cubicBezTo>
                      <a:pt x="38" y="53"/>
                      <a:pt x="38" y="53"/>
                      <a:pt x="38" y="53"/>
                    </a:cubicBezTo>
                    <a:cubicBezTo>
                      <a:pt x="43" y="53"/>
                      <a:pt x="43" y="53"/>
                      <a:pt x="43" y="53"/>
                    </a:cubicBezTo>
                    <a:cubicBezTo>
                      <a:pt x="49" y="56"/>
                      <a:pt x="49" y="56"/>
                      <a:pt x="49" y="56"/>
                    </a:cubicBezTo>
                    <a:cubicBezTo>
                      <a:pt x="55" y="59"/>
                      <a:pt x="55" y="59"/>
                      <a:pt x="55" y="59"/>
                    </a:cubicBezTo>
                    <a:cubicBezTo>
                      <a:pt x="55" y="57"/>
                      <a:pt x="55" y="57"/>
                      <a:pt x="55" y="57"/>
                    </a:cubicBezTo>
                    <a:cubicBezTo>
                      <a:pt x="52" y="53"/>
                      <a:pt x="52" y="53"/>
                      <a:pt x="52" y="53"/>
                    </a:cubicBezTo>
                    <a:cubicBezTo>
                      <a:pt x="53" y="50"/>
                      <a:pt x="53" y="50"/>
                      <a:pt x="53" y="50"/>
                    </a:cubicBezTo>
                    <a:cubicBezTo>
                      <a:pt x="54" y="44"/>
                      <a:pt x="54" y="44"/>
                      <a:pt x="54" y="44"/>
                    </a:cubicBezTo>
                    <a:cubicBezTo>
                      <a:pt x="57" y="43"/>
                      <a:pt x="57" y="43"/>
                      <a:pt x="57" y="43"/>
                    </a:cubicBezTo>
                    <a:cubicBezTo>
                      <a:pt x="55" y="37"/>
                      <a:pt x="55" y="37"/>
                      <a:pt x="55" y="37"/>
                    </a:cubicBezTo>
                    <a:cubicBezTo>
                      <a:pt x="54" y="31"/>
                      <a:pt x="54" y="31"/>
                      <a:pt x="54" y="31"/>
                    </a:cubicBezTo>
                    <a:cubicBezTo>
                      <a:pt x="53" y="25"/>
                      <a:pt x="53" y="25"/>
                      <a:pt x="53" y="25"/>
                    </a:cubicBezTo>
                    <a:cubicBezTo>
                      <a:pt x="55" y="18"/>
                      <a:pt x="55" y="18"/>
                      <a:pt x="55" y="18"/>
                    </a:cubicBezTo>
                    <a:cubicBezTo>
                      <a:pt x="59" y="11"/>
                      <a:pt x="59" y="11"/>
                      <a:pt x="59" y="11"/>
                    </a:cubicBezTo>
                    <a:cubicBezTo>
                      <a:pt x="59" y="10"/>
                      <a:pt x="59" y="10"/>
                      <a:pt x="59" y="10"/>
                    </a:cubicBezTo>
                    <a:cubicBezTo>
                      <a:pt x="59" y="5"/>
                      <a:pt x="59" y="5"/>
                      <a:pt x="59" y="5"/>
                    </a:cubicBezTo>
                    <a:cubicBezTo>
                      <a:pt x="56" y="3"/>
                      <a:pt x="56" y="3"/>
                      <a:pt x="56" y="3"/>
                    </a:cubicBezTo>
                    <a:cubicBezTo>
                      <a:pt x="51" y="3"/>
                      <a:pt x="51" y="3"/>
                      <a:pt x="51" y="3"/>
                    </a:cubicBezTo>
                    <a:cubicBezTo>
                      <a:pt x="49" y="0"/>
                      <a:pt x="49" y="0"/>
                      <a:pt x="49" y="0"/>
                    </a:cubicBezTo>
                    <a:cubicBezTo>
                      <a:pt x="41" y="1"/>
                      <a:pt x="41" y="1"/>
                      <a:pt x="41" y="1"/>
                    </a:cubicBezTo>
                    <a:cubicBezTo>
                      <a:pt x="32" y="3"/>
                      <a:pt x="32" y="3"/>
                      <a:pt x="32" y="3"/>
                    </a:cubicBezTo>
                    <a:cubicBezTo>
                      <a:pt x="27" y="1"/>
                      <a:pt x="27" y="1"/>
                      <a:pt x="27" y="1"/>
                    </a:cubicBezTo>
                    <a:cubicBezTo>
                      <a:pt x="21" y="2"/>
                      <a:pt x="21" y="2"/>
                      <a:pt x="21" y="2"/>
                    </a:cubicBezTo>
                    <a:cubicBezTo>
                      <a:pt x="21" y="6"/>
                      <a:pt x="21" y="6"/>
                      <a:pt x="21" y="6"/>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69" name="Freeform 378">
                <a:extLst>
                  <a:ext uri="{FF2B5EF4-FFF2-40B4-BE49-F238E27FC236}">
                    <a16:creationId xmlns:a16="http://schemas.microsoft.com/office/drawing/2014/main" id="{9A78A445-0AE9-C7C9-F626-813C9D8D91F0}"/>
                  </a:ext>
                </a:extLst>
              </p:cNvPr>
              <p:cNvSpPr>
                <a:spLocks/>
              </p:cNvSpPr>
              <p:nvPr/>
            </p:nvSpPr>
            <p:spPr bwMode="auto">
              <a:xfrm>
                <a:off x="8178674" y="4481056"/>
                <a:ext cx="333375" cy="357187"/>
              </a:xfrm>
              <a:custGeom>
                <a:avLst/>
                <a:gdLst>
                  <a:gd name="T0" fmla="*/ 22 w 47"/>
                  <a:gd name="T1" fmla="*/ 45 h 45"/>
                  <a:gd name="T2" fmla="*/ 24 w 47"/>
                  <a:gd name="T3" fmla="*/ 44 h 45"/>
                  <a:gd name="T4" fmla="*/ 27 w 47"/>
                  <a:gd name="T5" fmla="*/ 45 h 45"/>
                  <a:gd name="T6" fmla="*/ 29 w 47"/>
                  <a:gd name="T7" fmla="*/ 45 h 45"/>
                  <a:gd name="T8" fmla="*/ 32 w 47"/>
                  <a:gd name="T9" fmla="*/ 43 h 45"/>
                  <a:gd name="T10" fmla="*/ 39 w 47"/>
                  <a:gd name="T11" fmla="*/ 41 h 45"/>
                  <a:gd name="T12" fmla="*/ 47 w 47"/>
                  <a:gd name="T13" fmla="*/ 32 h 45"/>
                  <a:gd name="T14" fmla="*/ 40 w 47"/>
                  <a:gd name="T15" fmla="*/ 31 h 45"/>
                  <a:gd name="T16" fmla="*/ 33 w 47"/>
                  <a:gd name="T17" fmla="*/ 27 h 45"/>
                  <a:gd name="T18" fmla="*/ 31 w 47"/>
                  <a:gd name="T19" fmla="*/ 24 h 45"/>
                  <a:gd name="T20" fmla="*/ 34 w 47"/>
                  <a:gd name="T21" fmla="*/ 22 h 45"/>
                  <a:gd name="T22" fmla="*/ 33 w 47"/>
                  <a:gd name="T23" fmla="*/ 20 h 45"/>
                  <a:gd name="T24" fmla="*/ 25 w 47"/>
                  <a:gd name="T25" fmla="*/ 8 h 45"/>
                  <a:gd name="T26" fmla="*/ 20 w 47"/>
                  <a:gd name="T27" fmla="*/ 6 h 45"/>
                  <a:gd name="T28" fmla="*/ 17 w 47"/>
                  <a:gd name="T29" fmla="*/ 0 h 45"/>
                  <a:gd name="T30" fmla="*/ 17 w 47"/>
                  <a:gd name="T31" fmla="*/ 0 h 45"/>
                  <a:gd name="T32" fmla="*/ 15 w 47"/>
                  <a:gd name="T33" fmla="*/ 1 h 45"/>
                  <a:gd name="T34" fmla="*/ 12 w 47"/>
                  <a:gd name="T35" fmla="*/ 3 h 45"/>
                  <a:gd name="T36" fmla="*/ 11 w 47"/>
                  <a:gd name="T37" fmla="*/ 14 h 45"/>
                  <a:gd name="T38" fmla="*/ 8 w 47"/>
                  <a:gd name="T39" fmla="*/ 20 h 45"/>
                  <a:gd name="T40" fmla="*/ 4 w 47"/>
                  <a:gd name="T41" fmla="*/ 24 h 45"/>
                  <a:gd name="T42" fmla="*/ 3 w 47"/>
                  <a:gd name="T43" fmla="*/ 30 h 45"/>
                  <a:gd name="T44" fmla="*/ 1 w 47"/>
                  <a:gd name="T45" fmla="*/ 30 h 45"/>
                  <a:gd name="T46" fmla="*/ 0 w 47"/>
                  <a:gd name="T47" fmla="*/ 33 h 45"/>
                  <a:gd name="T48" fmla="*/ 4 w 47"/>
                  <a:gd name="T49" fmla="*/ 36 h 45"/>
                  <a:gd name="T50" fmla="*/ 7 w 47"/>
                  <a:gd name="T51" fmla="*/ 39 h 45"/>
                  <a:gd name="T52" fmla="*/ 9 w 47"/>
                  <a:gd name="T53" fmla="*/ 41 h 45"/>
                  <a:gd name="T54" fmla="*/ 9 w 47"/>
                  <a:gd name="T55" fmla="*/ 42 h 45"/>
                  <a:gd name="T56" fmla="*/ 12 w 47"/>
                  <a:gd name="T57" fmla="*/ 43 h 45"/>
                  <a:gd name="T58" fmla="*/ 22 w 47"/>
                  <a:gd name="T59" fmla="*/ 45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7"/>
                  <a:gd name="T91" fmla="*/ 0 h 45"/>
                  <a:gd name="T92" fmla="*/ 47 w 47"/>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7" h="45">
                    <a:moveTo>
                      <a:pt x="22" y="45"/>
                    </a:moveTo>
                    <a:cubicBezTo>
                      <a:pt x="23" y="45"/>
                      <a:pt x="24" y="44"/>
                      <a:pt x="24" y="44"/>
                    </a:cubicBezTo>
                    <a:cubicBezTo>
                      <a:pt x="27" y="45"/>
                      <a:pt x="27" y="45"/>
                      <a:pt x="27" y="45"/>
                    </a:cubicBezTo>
                    <a:cubicBezTo>
                      <a:pt x="29" y="45"/>
                      <a:pt x="29" y="45"/>
                      <a:pt x="29" y="45"/>
                    </a:cubicBezTo>
                    <a:cubicBezTo>
                      <a:pt x="32" y="43"/>
                      <a:pt x="32" y="43"/>
                      <a:pt x="32" y="43"/>
                    </a:cubicBezTo>
                    <a:cubicBezTo>
                      <a:pt x="39" y="41"/>
                      <a:pt x="39" y="41"/>
                      <a:pt x="39" y="41"/>
                    </a:cubicBezTo>
                    <a:cubicBezTo>
                      <a:pt x="47" y="32"/>
                      <a:pt x="47" y="32"/>
                      <a:pt x="47" y="32"/>
                    </a:cubicBezTo>
                    <a:cubicBezTo>
                      <a:pt x="40" y="31"/>
                      <a:pt x="40" y="31"/>
                      <a:pt x="40" y="31"/>
                    </a:cubicBezTo>
                    <a:cubicBezTo>
                      <a:pt x="33" y="27"/>
                      <a:pt x="33" y="27"/>
                      <a:pt x="33" y="27"/>
                    </a:cubicBezTo>
                    <a:cubicBezTo>
                      <a:pt x="31" y="24"/>
                      <a:pt x="31" y="24"/>
                      <a:pt x="31" y="24"/>
                    </a:cubicBezTo>
                    <a:cubicBezTo>
                      <a:pt x="34" y="22"/>
                      <a:pt x="34" y="22"/>
                      <a:pt x="34" y="22"/>
                    </a:cubicBezTo>
                    <a:cubicBezTo>
                      <a:pt x="33" y="20"/>
                      <a:pt x="33" y="20"/>
                      <a:pt x="33" y="20"/>
                    </a:cubicBezTo>
                    <a:cubicBezTo>
                      <a:pt x="25" y="8"/>
                      <a:pt x="25" y="8"/>
                      <a:pt x="25" y="8"/>
                    </a:cubicBezTo>
                    <a:cubicBezTo>
                      <a:pt x="20" y="6"/>
                      <a:pt x="20" y="6"/>
                      <a:pt x="20" y="6"/>
                    </a:cubicBezTo>
                    <a:cubicBezTo>
                      <a:pt x="17" y="0"/>
                      <a:pt x="17" y="0"/>
                      <a:pt x="17" y="0"/>
                    </a:cubicBezTo>
                    <a:cubicBezTo>
                      <a:pt x="17" y="0"/>
                      <a:pt x="17" y="0"/>
                      <a:pt x="17" y="0"/>
                    </a:cubicBezTo>
                    <a:cubicBezTo>
                      <a:pt x="15" y="1"/>
                      <a:pt x="15" y="1"/>
                      <a:pt x="15" y="1"/>
                    </a:cubicBezTo>
                    <a:cubicBezTo>
                      <a:pt x="12" y="3"/>
                      <a:pt x="12" y="3"/>
                      <a:pt x="12" y="3"/>
                    </a:cubicBezTo>
                    <a:cubicBezTo>
                      <a:pt x="11" y="14"/>
                      <a:pt x="11" y="14"/>
                      <a:pt x="11" y="14"/>
                    </a:cubicBezTo>
                    <a:cubicBezTo>
                      <a:pt x="8" y="20"/>
                      <a:pt x="8" y="20"/>
                      <a:pt x="8" y="20"/>
                    </a:cubicBezTo>
                    <a:cubicBezTo>
                      <a:pt x="4" y="24"/>
                      <a:pt x="4" y="24"/>
                      <a:pt x="4" y="24"/>
                    </a:cubicBezTo>
                    <a:cubicBezTo>
                      <a:pt x="3" y="30"/>
                      <a:pt x="3" y="30"/>
                      <a:pt x="3" y="30"/>
                    </a:cubicBezTo>
                    <a:cubicBezTo>
                      <a:pt x="1" y="30"/>
                      <a:pt x="1" y="30"/>
                      <a:pt x="1" y="30"/>
                    </a:cubicBezTo>
                    <a:cubicBezTo>
                      <a:pt x="0" y="33"/>
                      <a:pt x="0" y="33"/>
                      <a:pt x="0" y="33"/>
                    </a:cubicBezTo>
                    <a:cubicBezTo>
                      <a:pt x="4" y="36"/>
                      <a:pt x="4" y="36"/>
                      <a:pt x="4" y="36"/>
                    </a:cubicBezTo>
                    <a:cubicBezTo>
                      <a:pt x="7" y="39"/>
                      <a:pt x="7" y="39"/>
                      <a:pt x="7" y="39"/>
                    </a:cubicBezTo>
                    <a:cubicBezTo>
                      <a:pt x="9" y="41"/>
                      <a:pt x="9" y="41"/>
                      <a:pt x="9" y="41"/>
                    </a:cubicBezTo>
                    <a:cubicBezTo>
                      <a:pt x="9" y="42"/>
                      <a:pt x="9" y="42"/>
                      <a:pt x="9" y="42"/>
                    </a:cubicBezTo>
                    <a:cubicBezTo>
                      <a:pt x="12" y="43"/>
                      <a:pt x="12" y="43"/>
                      <a:pt x="12" y="43"/>
                    </a:cubicBezTo>
                    <a:cubicBezTo>
                      <a:pt x="12" y="43"/>
                      <a:pt x="21" y="45"/>
                      <a:pt x="22" y="45"/>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0" name="Freeform 379">
                <a:extLst>
                  <a:ext uri="{FF2B5EF4-FFF2-40B4-BE49-F238E27FC236}">
                    <a16:creationId xmlns:a16="http://schemas.microsoft.com/office/drawing/2014/main" id="{A03D754C-DA55-30EB-7746-CA1DD48DC1AF}"/>
                  </a:ext>
                </a:extLst>
              </p:cNvPr>
              <p:cNvSpPr>
                <a:spLocks/>
              </p:cNvSpPr>
              <p:nvPr/>
            </p:nvSpPr>
            <p:spPr bwMode="auto">
              <a:xfrm>
                <a:off x="8199312" y="4812843"/>
                <a:ext cx="185737" cy="236538"/>
              </a:xfrm>
              <a:custGeom>
                <a:avLst/>
                <a:gdLst>
                  <a:gd name="T0" fmla="*/ 23 w 26"/>
                  <a:gd name="T1" fmla="*/ 7 h 30"/>
                  <a:gd name="T2" fmla="*/ 26 w 26"/>
                  <a:gd name="T3" fmla="*/ 4 h 30"/>
                  <a:gd name="T4" fmla="*/ 26 w 26"/>
                  <a:gd name="T5" fmla="*/ 3 h 30"/>
                  <a:gd name="T6" fmla="*/ 24 w 26"/>
                  <a:gd name="T7" fmla="*/ 3 h 30"/>
                  <a:gd name="T8" fmla="*/ 21 w 26"/>
                  <a:gd name="T9" fmla="*/ 2 h 30"/>
                  <a:gd name="T10" fmla="*/ 19 w 26"/>
                  <a:gd name="T11" fmla="*/ 3 h 30"/>
                  <a:gd name="T12" fmla="*/ 9 w 26"/>
                  <a:gd name="T13" fmla="*/ 1 h 30"/>
                  <a:gd name="T14" fmla="*/ 6 w 26"/>
                  <a:gd name="T15" fmla="*/ 0 h 30"/>
                  <a:gd name="T16" fmla="*/ 6 w 26"/>
                  <a:gd name="T17" fmla="*/ 1 h 30"/>
                  <a:gd name="T18" fmla="*/ 3 w 26"/>
                  <a:gd name="T19" fmla="*/ 1 h 30"/>
                  <a:gd name="T20" fmla="*/ 0 w 26"/>
                  <a:gd name="T21" fmla="*/ 3 h 30"/>
                  <a:gd name="T22" fmla="*/ 2 w 26"/>
                  <a:gd name="T23" fmla="*/ 5 h 30"/>
                  <a:gd name="T24" fmla="*/ 2 w 26"/>
                  <a:gd name="T25" fmla="*/ 9 h 30"/>
                  <a:gd name="T26" fmla="*/ 0 w 26"/>
                  <a:gd name="T27" fmla="*/ 13 h 30"/>
                  <a:gd name="T28" fmla="*/ 1 w 26"/>
                  <a:gd name="T29" fmla="*/ 19 h 30"/>
                  <a:gd name="T30" fmla="*/ 12 w 26"/>
                  <a:gd name="T31" fmla="*/ 24 h 30"/>
                  <a:gd name="T32" fmla="*/ 12 w 26"/>
                  <a:gd name="T33" fmla="*/ 27 h 30"/>
                  <a:gd name="T34" fmla="*/ 17 w 26"/>
                  <a:gd name="T35" fmla="*/ 30 h 30"/>
                  <a:gd name="T36" fmla="*/ 18 w 26"/>
                  <a:gd name="T37" fmla="*/ 29 h 30"/>
                  <a:gd name="T38" fmla="*/ 22 w 26"/>
                  <a:gd name="T39" fmla="*/ 23 h 30"/>
                  <a:gd name="T40" fmla="*/ 25 w 26"/>
                  <a:gd name="T41" fmla="*/ 20 h 30"/>
                  <a:gd name="T42" fmla="*/ 23 w 26"/>
                  <a:gd name="T43" fmla="*/ 17 h 30"/>
                  <a:gd name="T44" fmla="*/ 23 w 26"/>
                  <a:gd name="T45" fmla="*/ 7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
                  <a:gd name="T70" fmla="*/ 0 h 30"/>
                  <a:gd name="T71" fmla="*/ 26 w 26"/>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 h="30">
                    <a:moveTo>
                      <a:pt x="23" y="7"/>
                    </a:moveTo>
                    <a:cubicBezTo>
                      <a:pt x="26" y="4"/>
                      <a:pt x="26" y="4"/>
                      <a:pt x="26" y="4"/>
                    </a:cubicBezTo>
                    <a:cubicBezTo>
                      <a:pt x="26" y="3"/>
                      <a:pt x="26" y="3"/>
                      <a:pt x="26" y="3"/>
                    </a:cubicBezTo>
                    <a:cubicBezTo>
                      <a:pt x="24" y="3"/>
                      <a:pt x="24" y="3"/>
                      <a:pt x="24" y="3"/>
                    </a:cubicBezTo>
                    <a:cubicBezTo>
                      <a:pt x="21" y="2"/>
                      <a:pt x="21" y="2"/>
                      <a:pt x="21" y="2"/>
                    </a:cubicBezTo>
                    <a:cubicBezTo>
                      <a:pt x="21" y="2"/>
                      <a:pt x="20" y="3"/>
                      <a:pt x="19" y="3"/>
                    </a:cubicBezTo>
                    <a:cubicBezTo>
                      <a:pt x="18" y="3"/>
                      <a:pt x="9" y="1"/>
                      <a:pt x="9" y="1"/>
                    </a:cubicBezTo>
                    <a:cubicBezTo>
                      <a:pt x="6" y="0"/>
                      <a:pt x="6" y="0"/>
                      <a:pt x="6" y="0"/>
                    </a:cubicBezTo>
                    <a:cubicBezTo>
                      <a:pt x="6" y="1"/>
                      <a:pt x="6" y="1"/>
                      <a:pt x="6" y="1"/>
                    </a:cubicBezTo>
                    <a:cubicBezTo>
                      <a:pt x="3" y="1"/>
                      <a:pt x="3" y="1"/>
                      <a:pt x="3" y="1"/>
                    </a:cubicBezTo>
                    <a:cubicBezTo>
                      <a:pt x="0" y="3"/>
                      <a:pt x="0" y="3"/>
                      <a:pt x="0" y="3"/>
                    </a:cubicBezTo>
                    <a:cubicBezTo>
                      <a:pt x="2" y="5"/>
                      <a:pt x="2" y="5"/>
                      <a:pt x="2" y="5"/>
                    </a:cubicBezTo>
                    <a:cubicBezTo>
                      <a:pt x="2" y="9"/>
                      <a:pt x="2" y="9"/>
                      <a:pt x="2" y="9"/>
                    </a:cubicBezTo>
                    <a:cubicBezTo>
                      <a:pt x="0" y="13"/>
                      <a:pt x="0" y="13"/>
                      <a:pt x="0" y="13"/>
                    </a:cubicBezTo>
                    <a:cubicBezTo>
                      <a:pt x="1" y="19"/>
                      <a:pt x="1" y="19"/>
                      <a:pt x="1" y="19"/>
                    </a:cubicBezTo>
                    <a:cubicBezTo>
                      <a:pt x="12" y="24"/>
                      <a:pt x="12" y="24"/>
                      <a:pt x="12" y="24"/>
                    </a:cubicBezTo>
                    <a:cubicBezTo>
                      <a:pt x="12" y="27"/>
                      <a:pt x="12" y="27"/>
                      <a:pt x="12" y="27"/>
                    </a:cubicBezTo>
                    <a:cubicBezTo>
                      <a:pt x="17" y="30"/>
                      <a:pt x="17" y="30"/>
                      <a:pt x="17" y="30"/>
                    </a:cubicBezTo>
                    <a:cubicBezTo>
                      <a:pt x="17" y="29"/>
                      <a:pt x="18" y="29"/>
                      <a:pt x="18" y="29"/>
                    </a:cubicBezTo>
                    <a:cubicBezTo>
                      <a:pt x="22" y="23"/>
                      <a:pt x="22" y="23"/>
                      <a:pt x="22" y="23"/>
                    </a:cubicBezTo>
                    <a:cubicBezTo>
                      <a:pt x="25" y="20"/>
                      <a:pt x="25" y="20"/>
                      <a:pt x="25" y="20"/>
                    </a:cubicBezTo>
                    <a:cubicBezTo>
                      <a:pt x="23" y="17"/>
                      <a:pt x="23" y="17"/>
                      <a:pt x="23" y="17"/>
                    </a:cubicBezTo>
                    <a:lnTo>
                      <a:pt x="23" y="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1" name="Freeform 380">
                <a:extLst>
                  <a:ext uri="{FF2B5EF4-FFF2-40B4-BE49-F238E27FC236}">
                    <a16:creationId xmlns:a16="http://schemas.microsoft.com/office/drawing/2014/main" id="{5028D0D3-4208-F220-EAAD-98134AEF2A5E}"/>
                  </a:ext>
                </a:extLst>
              </p:cNvPr>
              <p:cNvSpPr>
                <a:spLocks/>
              </p:cNvSpPr>
              <p:nvPr/>
            </p:nvSpPr>
            <p:spPr bwMode="auto">
              <a:xfrm>
                <a:off x="8000874" y="5325606"/>
                <a:ext cx="169863" cy="179387"/>
              </a:xfrm>
              <a:custGeom>
                <a:avLst/>
                <a:gdLst>
                  <a:gd name="T0" fmla="*/ 9 w 24"/>
                  <a:gd name="T1" fmla="*/ 5 h 23"/>
                  <a:gd name="T2" fmla="*/ 6 w 24"/>
                  <a:gd name="T3" fmla="*/ 8 h 23"/>
                  <a:gd name="T4" fmla="*/ 2 w 24"/>
                  <a:gd name="T5" fmla="*/ 7 h 23"/>
                  <a:gd name="T6" fmla="*/ 0 w 24"/>
                  <a:gd name="T7" fmla="*/ 8 h 23"/>
                  <a:gd name="T8" fmla="*/ 1 w 24"/>
                  <a:gd name="T9" fmla="*/ 8 h 23"/>
                  <a:gd name="T10" fmla="*/ 3 w 24"/>
                  <a:gd name="T11" fmla="*/ 12 h 23"/>
                  <a:gd name="T12" fmla="*/ 6 w 24"/>
                  <a:gd name="T13" fmla="*/ 16 h 23"/>
                  <a:gd name="T14" fmla="*/ 8 w 24"/>
                  <a:gd name="T15" fmla="*/ 16 h 23"/>
                  <a:gd name="T16" fmla="*/ 9 w 24"/>
                  <a:gd name="T17" fmla="*/ 20 h 23"/>
                  <a:gd name="T18" fmla="*/ 14 w 24"/>
                  <a:gd name="T19" fmla="*/ 22 h 23"/>
                  <a:gd name="T20" fmla="*/ 20 w 24"/>
                  <a:gd name="T21" fmla="*/ 23 h 23"/>
                  <a:gd name="T22" fmla="*/ 22 w 24"/>
                  <a:gd name="T23" fmla="*/ 20 h 23"/>
                  <a:gd name="T24" fmla="*/ 24 w 24"/>
                  <a:gd name="T25" fmla="*/ 12 h 23"/>
                  <a:gd name="T26" fmla="*/ 24 w 24"/>
                  <a:gd name="T27" fmla="*/ 7 h 23"/>
                  <a:gd name="T28" fmla="*/ 24 w 24"/>
                  <a:gd name="T29" fmla="*/ 3 h 23"/>
                  <a:gd name="T30" fmla="*/ 16 w 24"/>
                  <a:gd name="T31" fmla="*/ 0 h 23"/>
                  <a:gd name="T32" fmla="*/ 13 w 24"/>
                  <a:gd name="T33" fmla="*/ 1 h 23"/>
                  <a:gd name="T34" fmla="*/ 9 w 24"/>
                  <a:gd name="T35" fmla="*/ 5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3"/>
                  <a:gd name="T56" fmla="*/ 24 w 24"/>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3">
                    <a:moveTo>
                      <a:pt x="9" y="5"/>
                    </a:moveTo>
                    <a:cubicBezTo>
                      <a:pt x="9" y="5"/>
                      <a:pt x="6" y="8"/>
                      <a:pt x="6" y="8"/>
                    </a:cubicBezTo>
                    <a:cubicBezTo>
                      <a:pt x="5" y="8"/>
                      <a:pt x="2" y="7"/>
                      <a:pt x="2" y="7"/>
                    </a:cubicBezTo>
                    <a:cubicBezTo>
                      <a:pt x="0" y="8"/>
                      <a:pt x="0" y="8"/>
                      <a:pt x="0" y="8"/>
                    </a:cubicBezTo>
                    <a:cubicBezTo>
                      <a:pt x="1" y="8"/>
                      <a:pt x="1" y="8"/>
                      <a:pt x="1" y="8"/>
                    </a:cubicBezTo>
                    <a:cubicBezTo>
                      <a:pt x="3" y="12"/>
                      <a:pt x="3" y="12"/>
                      <a:pt x="3" y="12"/>
                    </a:cubicBezTo>
                    <a:cubicBezTo>
                      <a:pt x="6" y="16"/>
                      <a:pt x="6" y="16"/>
                      <a:pt x="6" y="16"/>
                    </a:cubicBezTo>
                    <a:cubicBezTo>
                      <a:pt x="8" y="16"/>
                      <a:pt x="8" y="16"/>
                      <a:pt x="8" y="16"/>
                    </a:cubicBezTo>
                    <a:cubicBezTo>
                      <a:pt x="9" y="20"/>
                      <a:pt x="9" y="20"/>
                      <a:pt x="9" y="20"/>
                    </a:cubicBezTo>
                    <a:cubicBezTo>
                      <a:pt x="14" y="22"/>
                      <a:pt x="14" y="22"/>
                      <a:pt x="14" y="22"/>
                    </a:cubicBezTo>
                    <a:cubicBezTo>
                      <a:pt x="20" y="23"/>
                      <a:pt x="20" y="23"/>
                      <a:pt x="20" y="23"/>
                    </a:cubicBezTo>
                    <a:cubicBezTo>
                      <a:pt x="22" y="20"/>
                      <a:pt x="22" y="20"/>
                      <a:pt x="22" y="20"/>
                    </a:cubicBezTo>
                    <a:cubicBezTo>
                      <a:pt x="24" y="12"/>
                      <a:pt x="24" y="12"/>
                      <a:pt x="24" y="12"/>
                    </a:cubicBezTo>
                    <a:cubicBezTo>
                      <a:pt x="24" y="7"/>
                      <a:pt x="24" y="7"/>
                      <a:pt x="24" y="7"/>
                    </a:cubicBezTo>
                    <a:cubicBezTo>
                      <a:pt x="24" y="3"/>
                      <a:pt x="24" y="3"/>
                      <a:pt x="24" y="3"/>
                    </a:cubicBezTo>
                    <a:cubicBezTo>
                      <a:pt x="16" y="0"/>
                      <a:pt x="16" y="0"/>
                      <a:pt x="16" y="0"/>
                    </a:cubicBezTo>
                    <a:cubicBezTo>
                      <a:pt x="13" y="1"/>
                      <a:pt x="13" y="1"/>
                      <a:pt x="13" y="1"/>
                    </a:cubicBezTo>
                    <a:lnTo>
                      <a:pt x="9"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2" name="Freeform 381">
                <a:extLst>
                  <a:ext uri="{FF2B5EF4-FFF2-40B4-BE49-F238E27FC236}">
                    <a16:creationId xmlns:a16="http://schemas.microsoft.com/office/drawing/2014/main" id="{C1F62034-9063-5E33-AFC6-CC1F1BDAF769}"/>
                  </a:ext>
                </a:extLst>
              </p:cNvPr>
              <p:cNvSpPr>
                <a:spLocks/>
              </p:cNvSpPr>
              <p:nvPr/>
            </p:nvSpPr>
            <p:spPr bwMode="auto">
              <a:xfrm>
                <a:off x="7937374" y="4838243"/>
                <a:ext cx="304800" cy="549275"/>
              </a:xfrm>
              <a:custGeom>
                <a:avLst/>
                <a:gdLst>
                  <a:gd name="T0" fmla="*/ 27 w 43"/>
                  <a:gd name="T1" fmla="*/ 6 h 70"/>
                  <a:gd name="T2" fmla="*/ 23 w 43"/>
                  <a:gd name="T3" fmla="*/ 13 h 70"/>
                  <a:gd name="T4" fmla="*/ 21 w 43"/>
                  <a:gd name="T5" fmla="*/ 20 h 70"/>
                  <a:gd name="T6" fmla="*/ 22 w 43"/>
                  <a:gd name="T7" fmla="*/ 26 h 70"/>
                  <a:gd name="T8" fmla="*/ 23 w 43"/>
                  <a:gd name="T9" fmla="*/ 32 h 70"/>
                  <a:gd name="T10" fmla="*/ 25 w 43"/>
                  <a:gd name="T11" fmla="*/ 38 h 70"/>
                  <a:gd name="T12" fmla="*/ 22 w 43"/>
                  <a:gd name="T13" fmla="*/ 39 h 70"/>
                  <a:gd name="T14" fmla="*/ 21 w 43"/>
                  <a:gd name="T15" fmla="*/ 45 h 70"/>
                  <a:gd name="T16" fmla="*/ 20 w 43"/>
                  <a:gd name="T17" fmla="*/ 48 h 70"/>
                  <a:gd name="T18" fmla="*/ 23 w 43"/>
                  <a:gd name="T19" fmla="*/ 52 h 70"/>
                  <a:gd name="T20" fmla="*/ 23 w 43"/>
                  <a:gd name="T21" fmla="*/ 54 h 70"/>
                  <a:gd name="T22" fmla="*/ 17 w 43"/>
                  <a:gd name="T23" fmla="*/ 51 h 70"/>
                  <a:gd name="T24" fmla="*/ 11 w 43"/>
                  <a:gd name="T25" fmla="*/ 48 h 70"/>
                  <a:gd name="T26" fmla="*/ 6 w 43"/>
                  <a:gd name="T27" fmla="*/ 48 h 70"/>
                  <a:gd name="T28" fmla="*/ 6 w 43"/>
                  <a:gd name="T29" fmla="*/ 52 h 70"/>
                  <a:gd name="T30" fmla="*/ 0 w 43"/>
                  <a:gd name="T31" fmla="*/ 53 h 70"/>
                  <a:gd name="T32" fmla="*/ 0 w 43"/>
                  <a:gd name="T33" fmla="*/ 64 h 70"/>
                  <a:gd name="T34" fmla="*/ 2 w 43"/>
                  <a:gd name="T35" fmla="*/ 68 h 70"/>
                  <a:gd name="T36" fmla="*/ 6 w 43"/>
                  <a:gd name="T37" fmla="*/ 68 h 70"/>
                  <a:gd name="T38" fmla="*/ 8 w 43"/>
                  <a:gd name="T39" fmla="*/ 69 h 70"/>
                  <a:gd name="T40" fmla="*/ 7 w 43"/>
                  <a:gd name="T41" fmla="*/ 69 h 70"/>
                  <a:gd name="T42" fmla="*/ 9 w 43"/>
                  <a:gd name="T43" fmla="*/ 70 h 70"/>
                  <a:gd name="T44" fmla="*/ 11 w 43"/>
                  <a:gd name="T45" fmla="*/ 69 h 70"/>
                  <a:gd name="T46" fmla="*/ 15 w 43"/>
                  <a:gd name="T47" fmla="*/ 70 h 70"/>
                  <a:gd name="T48" fmla="*/ 18 w 43"/>
                  <a:gd name="T49" fmla="*/ 67 h 70"/>
                  <a:gd name="T50" fmla="*/ 22 w 43"/>
                  <a:gd name="T51" fmla="*/ 63 h 70"/>
                  <a:gd name="T52" fmla="*/ 25 w 43"/>
                  <a:gd name="T53" fmla="*/ 62 h 70"/>
                  <a:gd name="T54" fmla="*/ 24 w 43"/>
                  <a:gd name="T55" fmla="*/ 62 h 70"/>
                  <a:gd name="T56" fmla="*/ 24 w 43"/>
                  <a:gd name="T57" fmla="*/ 61 h 70"/>
                  <a:gd name="T58" fmla="*/ 33 w 43"/>
                  <a:gd name="T59" fmla="*/ 57 h 70"/>
                  <a:gd name="T60" fmla="*/ 37 w 43"/>
                  <a:gd name="T61" fmla="*/ 59 h 70"/>
                  <a:gd name="T62" fmla="*/ 39 w 43"/>
                  <a:gd name="T63" fmla="*/ 62 h 70"/>
                  <a:gd name="T64" fmla="*/ 40 w 43"/>
                  <a:gd name="T65" fmla="*/ 64 h 70"/>
                  <a:gd name="T66" fmla="*/ 43 w 43"/>
                  <a:gd name="T67" fmla="*/ 62 h 70"/>
                  <a:gd name="T68" fmla="*/ 43 w 43"/>
                  <a:gd name="T69" fmla="*/ 59 h 70"/>
                  <a:gd name="T70" fmla="*/ 40 w 43"/>
                  <a:gd name="T71" fmla="*/ 54 h 70"/>
                  <a:gd name="T72" fmla="*/ 40 w 43"/>
                  <a:gd name="T73" fmla="*/ 49 h 70"/>
                  <a:gd name="T74" fmla="*/ 41 w 43"/>
                  <a:gd name="T75" fmla="*/ 49 h 70"/>
                  <a:gd name="T76" fmla="*/ 39 w 43"/>
                  <a:gd name="T77" fmla="*/ 44 h 70"/>
                  <a:gd name="T78" fmla="*/ 38 w 43"/>
                  <a:gd name="T79" fmla="*/ 42 h 70"/>
                  <a:gd name="T80" fmla="*/ 33 w 43"/>
                  <a:gd name="T81" fmla="*/ 41 h 70"/>
                  <a:gd name="T82" fmla="*/ 28 w 43"/>
                  <a:gd name="T83" fmla="*/ 39 h 70"/>
                  <a:gd name="T84" fmla="*/ 26 w 43"/>
                  <a:gd name="T85" fmla="*/ 34 h 70"/>
                  <a:gd name="T86" fmla="*/ 24 w 43"/>
                  <a:gd name="T87" fmla="*/ 26 h 70"/>
                  <a:gd name="T88" fmla="*/ 26 w 43"/>
                  <a:gd name="T89" fmla="*/ 23 h 70"/>
                  <a:gd name="T90" fmla="*/ 25 w 43"/>
                  <a:gd name="T91" fmla="*/ 16 h 70"/>
                  <a:gd name="T92" fmla="*/ 30 w 43"/>
                  <a:gd name="T93" fmla="*/ 16 h 70"/>
                  <a:gd name="T94" fmla="*/ 32 w 43"/>
                  <a:gd name="T95" fmla="*/ 20 h 70"/>
                  <a:gd name="T96" fmla="*/ 36 w 43"/>
                  <a:gd name="T97" fmla="*/ 20 h 70"/>
                  <a:gd name="T98" fmla="*/ 36 w 43"/>
                  <a:gd name="T99" fmla="*/ 17 h 70"/>
                  <a:gd name="T100" fmla="*/ 37 w 43"/>
                  <a:gd name="T101" fmla="*/ 15 h 70"/>
                  <a:gd name="T102" fmla="*/ 38 w 43"/>
                  <a:gd name="T103" fmla="*/ 16 h 70"/>
                  <a:gd name="T104" fmla="*/ 37 w 43"/>
                  <a:gd name="T105" fmla="*/ 10 h 70"/>
                  <a:gd name="T106" fmla="*/ 39 w 43"/>
                  <a:gd name="T107" fmla="*/ 6 h 70"/>
                  <a:gd name="T108" fmla="*/ 39 w 43"/>
                  <a:gd name="T109" fmla="*/ 2 h 70"/>
                  <a:gd name="T110" fmla="*/ 37 w 43"/>
                  <a:gd name="T111" fmla="*/ 0 h 70"/>
                  <a:gd name="T112" fmla="*/ 35 w 43"/>
                  <a:gd name="T113" fmla="*/ 0 h 70"/>
                  <a:gd name="T114" fmla="*/ 28 w 43"/>
                  <a:gd name="T115" fmla="*/ 1 h 70"/>
                  <a:gd name="T116" fmla="*/ 27 w 43"/>
                  <a:gd name="T117" fmla="*/ 0 h 70"/>
                  <a:gd name="T118" fmla="*/ 27 w 43"/>
                  <a:gd name="T119" fmla="*/ 5 h 70"/>
                  <a:gd name="T120" fmla="*/ 27 w 43"/>
                  <a:gd name="T121" fmla="*/ 6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3"/>
                  <a:gd name="T184" fmla="*/ 0 h 70"/>
                  <a:gd name="T185" fmla="*/ 43 w 43"/>
                  <a:gd name="T186" fmla="*/ 70 h 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3" h="70">
                    <a:moveTo>
                      <a:pt x="27" y="6"/>
                    </a:moveTo>
                    <a:cubicBezTo>
                      <a:pt x="23" y="13"/>
                      <a:pt x="23" y="13"/>
                      <a:pt x="23" y="13"/>
                    </a:cubicBezTo>
                    <a:cubicBezTo>
                      <a:pt x="21" y="20"/>
                      <a:pt x="21" y="20"/>
                      <a:pt x="21" y="20"/>
                    </a:cubicBezTo>
                    <a:cubicBezTo>
                      <a:pt x="22" y="26"/>
                      <a:pt x="22" y="26"/>
                      <a:pt x="22" y="26"/>
                    </a:cubicBezTo>
                    <a:cubicBezTo>
                      <a:pt x="23" y="32"/>
                      <a:pt x="23" y="32"/>
                      <a:pt x="23" y="32"/>
                    </a:cubicBezTo>
                    <a:cubicBezTo>
                      <a:pt x="25" y="38"/>
                      <a:pt x="25" y="38"/>
                      <a:pt x="25" y="38"/>
                    </a:cubicBezTo>
                    <a:cubicBezTo>
                      <a:pt x="22" y="39"/>
                      <a:pt x="22" y="39"/>
                      <a:pt x="22" y="39"/>
                    </a:cubicBezTo>
                    <a:cubicBezTo>
                      <a:pt x="21" y="45"/>
                      <a:pt x="21" y="45"/>
                      <a:pt x="21" y="45"/>
                    </a:cubicBezTo>
                    <a:cubicBezTo>
                      <a:pt x="20" y="48"/>
                      <a:pt x="20" y="48"/>
                      <a:pt x="20" y="48"/>
                    </a:cubicBezTo>
                    <a:cubicBezTo>
                      <a:pt x="23" y="52"/>
                      <a:pt x="23" y="52"/>
                      <a:pt x="23" y="52"/>
                    </a:cubicBezTo>
                    <a:cubicBezTo>
                      <a:pt x="23" y="54"/>
                      <a:pt x="23" y="54"/>
                      <a:pt x="23" y="54"/>
                    </a:cubicBezTo>
                    <a:cubicBezTo>
                      <a:pt x="17" y="51"/>
                      <a:pt x="17" y="51"/>
                      <a:pt x="17" y="51"/>
                    </a:cubicBezTo>
                    <a:cubicBezTo>
                      <a:pt x="11" y="48"/>
                      <a:pt x="11" y="48"/>
                      <a:pt x="11" y="48"/>
                    </a:cubicBezTo>
                    <a:cubicBezTo>
                      <a:pt x="6" y="48"/>
                      <a:pt x="6" y="48"/>
                      <a:pt x="6" y="48"/>
                    </a:cubicBezTo>
                    <a:cubicBezTo>
                      <a:pt x="6" y="52"/>
                      <a:pt x="6" y="52"/>
                      <a:pt x="6" y="52"/>
                    </a:cubicBezTo>
                    <a:cubicBezTo>
                      <a:pt x="0" y="53"/>
                      <a:pt x="0" y="53"/>
                      <a:pt x="0" y="53"/>
                    </a:cubicBezTo>
                    <a:cubicBezTo>
                      <a:pt x="0" y="64"/>
                      <a:pt x="0" y="64"/>
                      <a:pt x="0" y="64"/>
                    </a:cubicBezTo>
                    <a:cubicBezTo>
                      <a:pt x="2" y="68"/>
                      <a:pt x="2" y="68"/>
                      <a:pt x="2" y="68"/>
                    </a:cubicBezTo>
                    <a:cubicBezTo>
                      <a:pt x="6" y="68"/>
                      <a:pt x="6" y="68"/>
                      <a:pt x="6" y="68"/>
                    </a:cubicBezTo>
                    <a:cubicBezTo>
                      <a:pt x="8" y="69"/>
                      <a:pt x="8" y="69"/>
                      <a:pt x="8" y="69"/>
                    </a:cubicBezTo>
                    <a:cubicBezTo>
                      <a:pt x="7" y="69"/>
                      <a:pt x="7" y="69"/>
                      <a:pt x="7" y="69"/>
                    </a:cubicBezTo>
                    <a:cubicBezTo>
                      <a:pt x="9" y="70"/>
                      <a:pt x="9" y="70"/>
                      <a:pt x="9" y="70"/>
                    </a:cubicBezTo>
                    <a:cubicBezTo>
                      <a:pt x="11" y="69"/>
                      <a:pt x="11" y="69"/>
                      <a:pt x="11" y="69"/>
                    </a:cubicBezTo>
                    <a:cubicBezTo>
                      <a:pt x="11" y="69"/>
                      <a:pt x="14" y="70"/>
                      <a:pt x="15" y="70"/>
                    </a:cubicBezTo>
                    <a:cubicBezTo>
                      <a:pt x="15" y="70"/>
                      <a:pt x="18" y="67"/>
                      <a:pt x="18" y="67"/>
                    </a:cubicBezTo>
                    <a:cubicBezTo>
                      <a:pt x="22" y="63"/>
                      <a:pt x="22" y="63"/>
                      <a:pt x="22" y="63"/>
                    </a:cubicBezTo>
                    <a:cubicBezTo>
                      <a:pt x="25" y="62"/>
                      <a:pt x="25" y="62"/>
                      <a:pt x="25" y="62"/>
                    </a:cubicBezTo>
                    <a:cubicBezTo>
                      <a:pt x="24" y="62"/>
                      <a:pt x="24" y="62"/>
                      <a:pt x="24" y="62"/>
                    </a:cubicBezTo>
                    <a:cubicBezTo>
                      <a:pt x="24" y="61"/>
                      <a:pt x="24" y="61"/>
                      <a:pt x="24" y="61"/>
                    </a:cubicBezTo>
                    <a:cubicBezTo>
                      <a:pt x="33" y="57"/>
                      <a:pt x="33" y="57"/>
                      <a:pt x="33" y="57"/>
                    </a:cubicBezTo>
                    <a:cubicBezTo>
                      <a:pt x="37" y="59"/>
                      <a:pt x="37" y="59"/>
                      <a:pt x="37" y="59"/>
                    </a:cubicBezTo>
                    <a:cubicBezTo>
                      <a:pt x="39" y="62"/>
                      <a:pt x="39" y="62"/>
                      <a:pt x="39" y="62"/>
                    </a:cubicBezTo>
                    <a:cubicBezTo>
                      <a:pt x="40" y="64"/>
                      <a:pt x="40" y="64"/>
                      <a:pt x="40" y="64"/>
                    </a:cubicBezTo>
                    <a:cubicBezTo>
                      <a:pt x="43" y="62"/>
                      <a:pt x="43" y="62"/>
                      <a:pt x="43" y="62"/>
                    </a:cubicBezTo>
                    <a:cubicBezTo>
                      <a:pt x="43" y="59"/>
                      <a:pt x="43" y="59"/>
                      <a:pt x="43" y="59"/>
                    </a:cubicBezTo>
                    <a:cubicBezTo>
                      <a:pt x="40" y="54"/>
                      <a:pt x="40" y="54"/>
                      <a:pt x="40" y="54"/>
                    </a:cubicBezTo>
                    <a:cubicBezTo>
                      <a:pt x="40" y="49"/>
                      <a:pt x="40" y="49"/>
                      <a:pt x="40" y="49"/>
                    </a:cubicBezTo>
                    <a:cubicBezTo>
                      <a:pt x="41" y="49"/>
                      <a:pt x="41" y="49"/>
                      <a:pt x="41" y="49"/>
                    </a:cubicBezTo>
                    <a:cubicBezTo>
                      <a:pt x="39" y="44"/>
                      <a:pt x="39" y="44"/>
                      <a:pt x="39" y="44"/>
                    </a:cubicBezTo>
                    <a:cubicBezTo>
                      <a:pt x="38" y="42"/>
                      <a:pt x="38" y="42"/>
                      <a:pt x="38" y="42"/>
                    </a:cubicBezTo>
                    <a:cubicBezTo>
                      <a:pt x="38" y="42"/>
                      <a:pt x="33" y="41"/>
                      <a:pt x="33" y="41"/>
                    </a:cubicBezTo>
                    <a:cubicBezTo>
                      <a:pt x="32" y="41"/>
                      <a:pt x="28" y="39"/>
                      <a:pt x="28" y="39"/>
                    </a:cubicBezTo>
                    <a:cubicBezTo>
                      <a:pt x="26" y="34"/>
                      <a:pt x="26" y="34"/>
                      <a:pt x="26" y="34"/>
                    </a:cubicBezTo>
                    <a:cubicBezTo>
                      <a:pt x="24" y="26"/>
                      <a:pt x="24" y="26"/>
                      <a:pt x="24" y="26"/>
                    </a:cubicBezTo>
                    <a:cubicBezTo>
                      <a:pt x="26" y="23"/>
                      <a:pt x="26" y="23"/>
                      <a:pt x="26" y="23"/>
                    </a:cubicBezTo>
                    <a:cubicBezTo>
                      <a:pt x="25" y="16"/>
                      <a:pt x="25" y="16"/>
                      <a:pt x="25" y="16"/>
                    </a:cubicBezTo>
                    <a:cubicBezTo>
                      <a:pt x="30" y="16"/>
                      <a:pt x="30" y="16"/>
                      <a:pt x="30" y="16"/>
                    </a:cubicBezTo>
                    <a:cubicBezTo>
                      <a:pt x="32" y="20"/>
                      <a:pt x="32" y="20"/>
                      <a:pt x="32" y="20"/>
                    </a:cubicBezTo>
                    <a:cubicBezTo>
                      <a:pt x="36" y="20"/>
                      <a:pt x="36" y="20"/>
                      <a:pt x="36" y="20"/>
                    </a:cubicBezTo>
                    <a:cubicBezTo>
                      <a:pt x="36" y="17"/>
                      <a:pt x="36" y="17"/>
                      <a:pt x="36" y="17"/>
                    </a:cubicBezTo>
                    <a:cubicBezTo>
                      <a:pt x="37" y="15"/>
                      <a:pt x="37" y="15"/>
                      <a:pt x="37" y="15"/>
                    </a:cubicBezTo>
                    <a:cubicBezTo>
                      <a:pt x="38" y="16"/>
                      <a:pt x="38" y="16"/>
                      <a:pt x="38" y="16"/>
                    </a:cubicBezTo>
                    <a:cubicBezTo>
                      <a:pt x="37" y="10"/>
                      <a:pt x="37" y="10"/>
                      <a:pt x="37" y="10"/>
                    </a:cubicBezTo>
                    <a:cubicBezTo>
                      <a:pt x="39" y="6"/>
                      <a:pt x="39" y="6"/>
                      <a:pt x="39" y="6"/>
                    </a:cubicBezTo>
                    <a:cubicBezTo>
                      <a:pt x="39" y="2"/>
                      <a:pt x="39" y="2"/>
                      <a:pt x="39" y="2"/>
                    </a:cubicBezTo>
                    <a:cubicBezTo>
                      <a:pt x="37" y="0"/>
                      <a:pt x="37" y="0"/>
                      <a:pt x="37" y="0"/>
                    </a:cubicBezTo>
                    <a:cubicBezTo>
                      <a:pt x="35" y="0"/>
                      <a:pt x="35" y="0"/>
                      <a:pt x="35" y="0"/>
                    </a:cubicBezTo>
                    <a:cubicBezTo>
                      <a:pt x="28" y="1"/>
                      <a:pt x="28" y="1"/>
                      <a:pt x="28" y="1"/>
                    </a:cubicBezTo>
                    <a:cubicBezTo>
                      <a:pt x="27" y="0"/>
                      <a:pt x="27" y="0"/>
                      <a:pt x="27" y="0"/>
                    </a:cubicBezTo>
                    <a:cubicBezTo>
                      <a:pt x="27" y="5"/>
                      <a:pt x="27" y="5"/>
                      <a:pt x="27" y="5"/>
                    </a:cubicBezTo>
                    <a:lnTo>
                      <a:pt x="27"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3" name="Freeform 382">
                <a:extLst>
                  <a:ext uri="{FF2B5EF4-FFF2-40B4-BE49-F238E27FC236}">
                    <a16:creationId xmlns:a16="http://schemas.microsoft.com/office/drawing/2014/main" id="{713DE0A4-EAEC-0B46-4C44-3E64449A497B}"/>
                  </a:ext>
                </a:extLst>
              </p:cNvPr>
              <p:cNvSpPr>
                <a:spLocks/>
              </p:cNvSpPr>
              <p:nvPr/>
            </p:nvSpPr>
            <p:spPr bwMode="auto">
              <a:xfrm>
                <a:off x="7327774" y="4554081"/>
                <a:ext cx="169863" cy="142875"/>
              </a:xfrm>
              <a:custGeom>
                <a:avLst/>
                <a:gdLst>
                  <a:gd name="T0" fmla="*/ 114 w 144"/>
                  <a:gd name="T1" fmla="*/ 79 h 109"/>
                  <a:gd name="T2" fmla="*/ 120 w 144"/>
                  <a:gd name="T3" fmla="*/ 79 h 109"/>
                  <a:gd name="T4" fmla="*/ 138 w 144"/>
                  <a:gd name="T5" fmla="*/ 55 h 109"/>
                  <a:gd name="T6" fmla="*/ 144 w 144"/>
                  <a:gd name="T7" fmla="*/ 49 h 109"/>
                  <a:gd name="T8" fmla="*/ 132 w 144"/>
                  <a:gd name="T9" fmla="*/ 49 h 109"/>
                  <a:gd name="T10" fmla="*/ 108 w 144"/>
                  <a:gd name="T11" fmla="*/ 25 h 109"/>
                  <a:gd name="T12" fmla="*/ 96 w 144"/>
                  <a:gd name="T13" fmla="*/ 0 h 109"/>
                  <a:gd name="T14" fmla="*/ 90 w 144"/>
                  <a:gd name="T15" fmla="*/ 0 h 109"/>
                  <a:gd name="T16" fmla="*/ 54 w 144"/>
                  <a:gd name="T17" fmla="*/ 19 h 109"/>
                  <a:gd name="T18" fmla="*/ 24 w 144"/>
                  <a:gd name="T19" fmla="*/ 43 h 109"/>
                  <a:gd name="T20" fmla="*/ 6 w 144"/>
                  <a:gd name="T21" fmla="*/ 67 h 109"/>
                  <a:gd name="T22" fmla="*/ 0 w 144"/>
                  <a:gd name="T23" fmla="*/ 85 h 109"/>
                  <a:gd name="T24" fmla="*/ 0 w 144"/>
                  <a:gd name="T25" fmla="*/ 97 h 109"/>
                  <a:gd name="T26" fmla="*/ 6 w 144"/>
                  <a:gd name="T27" fmla="*/ 109 h 109"/>
                  <a:gd name="T28" fmla="*/ 36 w 144"/>
                  <a:gd name="T29" fmla="*/ 103 h 109"/>
                  <a:gd name="T30" fmla="*/ 36 w 144"/>
                  <a:gd name="T31" fmla="*/ 109 h 109"/>
                  <a:gd name="T32" fmla="*/ 42 w 144"/>
                  <a:gd name="T33" fmla="*/ 85 h 109"/>
                  <a:gd name="T34" fmla="*/ 72 w 144"/>
                  <a:gd name="T35" fmla="*/ 85 h 109"/>
                  <a:gd name="T36" fmla="*/ 96 w 144"/>
                  <a:gd name="T37" fmla="*/ 85 h 109"/>
                  <a:gd name="T38" fmla="*/ 114 w 144"/>
                  <a:gd name="T39" fmla="*/ 79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4"/>
                  <a:gd name="T61" fmla="*/ 0 h 109"/>
                  <a:gd name="T62" fmla="*/ 144 w 144"/>
                  <a:gd name="T63" fmla="*/ 109 h 1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lnTo>
                      <a:pt x="114" y="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4" name="Freeform 383">
                <a:extLst>
                  <a:ext uri="{FF2B5EF4-FFF2-40B4-BE49-F238E27FC236}">
                    <a16:creationId xmlns:a16="http://schemas.microsoft.com/office/drawing/2014/main" id="{08692C35-40B7-128B-4610-5FB901B2517D}"/>
                  </a:ext>
                </a:extLst>
              </p:cNvPr>
              <p:cNvSpPr>
                <a:spLocks/>
              </p:cNvSpPr>
              <p:nvPr/>
            </p:nvSpPr>
            <p:spPr bwMode="auto">
              <a:xfrm>
                <a:off x="7327774" y="4554081"/>
                <a:ext cx="169863" cy="142875"/>
              </a:xfrm>
              <a:custGeom>
                <a:avLst/>
                <a:gdLst>
                  <a:gd name="T0" fmla="*/ 114 w 144"/>
                  <a:gd name="T1" fmla="*/ 79 h 109"/>
                  <a:gd name="T2" fmla="*/ 120 w 144"/>
                  <a:gd name="T3" fmla="*/ 79 h 109"/>
                  <a:gd name="T4" fmla="*/ 138 w 144"/>
                  <a:gd name="T5" fmla="*/ 55 h 109"/>
                  <a:gd name="T6" fmla="*/ 144 w 144"/>
                  <a:gd name="T7" fmla="*/ 49 h 109"/>
                  <a:gd name="T8" fmla="*/ 132 w 144"/>
                  <a:gd name="T9" fmla="*/ 49 h 109"/>
                  <a:gd name="T10" fmla="*/ 108 w 144"/>
                  <a:gd name="T11" fmla="*/ 25 h 109"/>
                  <a:gd name="T12" fmla="*/ 96 w 144"/>
                  <a:gd name="T13" fmla="*/ 0 h 109"/>
                  <a:gd name="T14" fmla="*/ 90 w 144"/>
                  <a:gd name="T15" fmla="*/ 0 h 109"/>
                  <a:gd name="T16" fmla="*/ 54 w 144"/>
                  <a:gd name="T17" fmla="*/ 19 h 109"/>
                  <a:gd name="T18" fmla="*/ 24 w 144"/>
                  <a:gd name="T19" fmla="*/ 43 h 109"/>
                  <a:gd name="T20" fmla="*/ 6 w 144"/>
                  <a:gd name="T21" fmla="*/ 67 h 109"/>
                  <a:gd name="T22" fmla="*/ 0 w 144"/>
                  <a:gd name="T23" fmla="*/ 85 h 109"/>
                  <a:gd name="T24" fmla="*/ 0 w 144"/>
                  <a:gd name="T25" fmla="*/ 97 h 109"/>
                  <a:gd name="T26" fmla="*/ 6 w 144"/>
                  <a:gd name="T27" fmla="*/ 109 h 109"/>
                  <a:gd name="T28" fmla="*/ 36 w 144"/>
                  <a:gd name="T29" fmla="*/ 103 h 109"/>
                  <a:gd name="T30" fmla="*/ 36 w 144"/>
                  <a:gd name="T31" fmla="*/ 109 h 109"/>
                  <a:gd name="T32" fmla="*/ 42 w 144"/>
                  <a:gd name="T33" fmla="*/ 85 h 109"/>
                  <a:gd name="T34" fmla="*/ 72 w 144"/>
                  <a:gd name="T35" fmla="*/ 85 h 109"/>
                  <a:gd name="T36" fmla="*/ 96 w 144"/>
                  <a:gd name="T37" fmla="*/ 85 h 1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4"/>
                  <a:gd name="T58" fmla="*/ 0 h 109"/>
                  <a:gd name="T59" fmla="*/ 144 w 144"/>
                  <a:gd name="T60" fmla="*/ 109 h 10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5" name="Freeform 384">
                <a:extLst>
                  <a:ext uri="{FF2B5EF4-FFF2-40B4-BE49-F238E27FC236}">
                    <a16:creationId xmlns:a16="http://schemas.microsoft.com/office/drawing/2014/main" id="{7926D8F5-180F-63A7-0B8E-215C6D2B21AF}"/>
                  </a:ext>
                </a:extLst>
              </p:cNvPr>
              <p:cNvSpPr>
                <a:spLocks/>
              </p:cNvSpPr>
              <p:nvPr/>
            </p:nvSpPr>
            <p:spPr bwMode="auto">
              <a:xfrm>
                <a:off x="7440487" y="4658856"/>
                <a:ext cx="20637" cy="4762"/>
              </a:xfrm>
              <a:custGeom>
                <a:avLst/>
                <a:gdLst>
                  <a:gd name="T0" fmla="*/ 0 w 18"/>
                  <a:gd name="T1" fmla="*/ 6 h 6"/>
                  <a:gd name="T2" fmla="*/ 6 w 18"/>
                  <a:gd name="T3" fmla="*/ 6 h 6"/>
                  <a:gd name="T4" fmla="*/ 18 w 18"/>
                  <a:gd name="T5" fmla="*/ 0 h 6"/>
                  <a:gd name="T6" fmla="*/ 0 w 18"/>
                  <a:gd name="T7" fmla="*/ 6 h 6"/>
                  <a:gd name="T8" fmla="*/ 0 60000 65536"/>
                  <a:gd name="T9" fmla="*/ 0 60000 65536"/>
                  <a:gd name="T10" fmla="*/ 0 60000 65536"/>
                  <a:gd name="T11" fmla="*/ 0 60000 65536"/>
                  <a:gd name="T12" fmla="*/ 0 w 18"/>
                  <a:gd name="T13" fmla="*/ 0 h 6"/>
                  <a:gd name="T14" fmla="*/ 18 w 18"/>
                  <a:gd name="T15" fmla="*/ 6 h 6"/>
                </a:gdLst>
                <a:ahLst/>
                <a:cxnLst>
                  <a:cxn ang="T8">
                    <a:pos x="T0" y="T1"/>
                  </a:cxn>
                  <a:cxn ang="T9">
                    <a:pos x="T2" y="T3"/>
                  </a:cxn>
                  <a:cxn ang="T10">
                    <a:pos x="T4" y="T5"/>
                  </a:cxn>
                  <a:cxn ang="T11">
                    <a:pos x="T6" y="T7"/>
                  </a:cxn>
                </a:cxnLst>
                <a:rect l="T12" t="T13" r="T14" b="T15"/>
                <a:pathLst>
                  <a:path w="18" h="6">
                    <a:moveTo>
                      <a:pt x="0" y="6"/>
                    </a:moveTo>
                    <a:lnTo>
                      <a:pt x="6" y="6"/>
                    </a:lnTo>
                    <a:lnTo>
                      <a:pt x="18" y="0"/>
                    </a:lnTo>
                    <a:lnTo>
                      <a:pt x="0"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6" name="Freeform 385">
                <a:extLst>
                  <a:ext uri="{FF2B5EF4-FFF2-40B4-BE49-F238E27FC236}">
                    <a16:creationId xmlns:a16="http://schemas.microsoft.com/office/drawing/2014/main" id="{BE14E54C-9FC1-EAB0-E5A2-0BB438D252CD}"/>
                  </a:ext>
                </a:extLst>
              </p:cNvPr>
              <p:cNvSpPr>
                <a:spLocks/>
              </p:cNvSpPr>
              <p:nvPr/>
            </p:nvSpPr>
            <p:spPr bwMode="auto">
              <a:xfrm>
                <a:off x="7440487" y="4658856"/>
                <a:ext cx="20637" cy="4762"/>
              </a:xfrm>
              <a:custGeom>
                <a:avLst/>
                <a:gdLst>
                  <a:gd name="T0" fmla="*/ 0 w 18"/>
                  <a:gd name="T1" fmla="*/ 6 h 6"/>
                  <a:gd name="T2" fmla="*/ 6 w 18"/>
                  <a:gd name="T3" fmla="*/ 6 h 6"/>
                  <a:gd name="T4" fmla="*/ 18 w 18"/>
                  <a:gd name="T5" fmla="*/ 0 h 6"/>
                  <a:gd name="T6" fmla="*/ 0 60000 65536"/>
                  <a:gd name="T7" fmla="*/ 0 60000 65536"/>
                  <a:gd name="T8" fmla="*/ 0 60000 65536"/>
                  <a:gd name="T9" fmla="*/ 0 w 18"/>
                  <a:gd name="T10" fmla="*/ 0 h 6"/>
                  <a:gd name="T11" fmla="*/ 18 w 18"/>
                  <a:gd name="T12" fmla="*/ 6 h 6"/>
                </a:gdLst>
                <a:ahLst/>
                <a:cxnLst>
                  <a:cxn ang="T6">
                    <a:pos x="T0" y="T1"/>
                  </a:cxn>
                  <a:cxn ang="T7">
                    <a:pos x="T2" y="T3"/>
                  </a:cxn>
                  <a:cxn ang="T8">
                    <a:pos x="T4" y="T5"/>
                  </a:cxn>
                </a:cxnLst>
                <a:rect l="T9" t="T10" r="T11" b="T12"/>
                <a:pathLst>
                  <a:path w="18" h="6">
                    <a:moveTo>
                      <a:pt x="0" y="6"/>
                    </a:moveTo>
                    <a:lnTo>
                      <a:pt x="6" y="6"/>
                    </a:lnTo>
                    <a:lnTo>
                      <a:pt x="18" y="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7" name="Freeform 386">
                <a:extLst>
                  <a:ext uri="{FF2B5EF4-FFF2-40B4-BE49-F238E27FC236}">
                    <a16:creationId xmlns:a16="http://schemas.microsoft.com/office/drawing/2014/main" id="{3A669458-5140-BF60-6716-5EDB87912FE0}"/>
                  </a:ext>
                </a:extLst>
              </p:cNvPr>
              <p:cNvSpPr>
                <a:spLocks/>
              </p:cNvSpPr>
              <p:nvPr/>
            </p:nvSpPr>
            <p:spPr bwMode="auto">
              <a:xfrm>
                <a:off x="7369049" y="4663618"/>
                <a:ext cx="92075" cy="133350"/>
              </a:xfrm>
              <a:custGeom>
                <a:avLst/>
                <a:gdLst>
                  <a:gd name="T0" fmla="*/ 60 w 78"/>
                  <a:gd name="T1" fmla="*/ 6 h 102"/>
                  <a:gd name="T2" fmla="*/ 60 w 78"/>
                  <a:gd name="T3" fmla="*/ 0 h 102"/>
                  <a:gd name="T4" fmla="*/ 36 w 78"/>
                  <a:gd name="T5" fmla="*/ 0 h 102"/>
                  <a:gd name="T6" fmla="*/ 6 w 78"/>
                  <a:gd name="T7" fmla="*/ 0 h 102"/>
                  <a:gd name="T8" fmla="*/ 0 w 78"/>
                  <a:gd name="T9" fmla="*/ 24 h 102"/>
                  <a:gd name="T10" fmla="*/ 12 w 78"/>
                  <a:gd name="T11" fmla="*/ 42 h 102"/>
                  <a:gd name="T12" fmla="*/ 0 w 78"/>
                  <a:gd name="T13" fmla="*/ 66 h 102"/>
                  <a:gd name="T14" fmla="*/ 0 w 78"/>
                  <a:gd name="T15" fmla="*/ 84 h 102"/>
                  <a:gd name="T16" fmla="*/ 6 w 78"/>
                  <a:gd name="T17" fmla="*/ 102 h 102"/>
                  <a:gd name="T18" fmla="*/ 36 w 78"/>
                  <a:gd name="T19" fmla="*/ 102 h 102"/>
                  <a:gd name="T20" fmla="*/ 78 w 78"/>
                  <a:gd name="T21" fmla="*/ 90 h 102"/>
                  <a:gd name="T22" fmla="*/ 60 w 78"/>
                  <a:gd name="T23" fmla="*/ 36 h 102"/>
                  <a:gd name="T24" fmla="*/ 60 w 78"/>
                  <a:gd name="T25" fmla="*/ 6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02"/>
                  <a:gd name="T41" fmla="*/ 78 w 78"/>
                  <a:gd name="T42" fmla="*/ 102 h 1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02">
                    <a:moveTo>
                      <a:pt x="60" y="6"/>
                    </a:moveTo>
                    <a:lnTo>
                      <a:pt x="60" y="0"/>
                    </a:lnTo>
                    <a:lnTo>
                      <a:pt x="36" y="0"/>
                    </a:lnTo>
                    <a:lnTo>
                      <a:pt x="6" y="0"/>
                    </a:lnTo>
                    <a:lnTo>
                      <a:pt x="0" y="24"/>
                    </a:lnTo>
                    <a:lnTo>
                      <a:pt x="12" y="42"/>
                    </a:lnTo>
                    <a:lnTo>
                      <a:pt x="0" y="66"/>
                    </a:lnTo>
                    <a:lnTo>
                      <a:pt x="0" y="84"/>
                    </a:lnTo>
                    <a:lnTo>
                      <a:pt x="6" y="102"/>
                    </a:lnTo>
                    <a:lnTo>
                      <a:pt x="36" y="102"/>
                    </a:lnTo>
                    <a:lnTo>
                      <a:pt x="78" y="90"/>
                    </a:lnTo>
                    <a:lnTo>
                      <a:pt x="60" y="36"/>
                    </a:lnTo>
                    <a:lnTo>
                      <a:pt x="60"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8" name="Freeform 387">
                <a:extLst>
                  <a:ext uri="{FF2B5EF4-FFF2-40B4-BE49-F238E27FC236}">
                    <a16:creationId xmlns:a16="http://schemas.microsoft.com/office/drawing/2014/main" id="{42FA9915-8115-34B5-FD08-80E91463AF9A}"/>
                  </a:ext>
                </a:extLst>
              </p:cNvPr>
              <p:cNvSpPr>
                <a:spLocks/>
              </p:cNvSpPr>
              <p:nvPr/>
            </p:nvSpPr>
            <p:spPr bwMode="auto">
              <a:xfrm>
                <a:off x="7505574" y="4560431"/>
                <a:ext cx="268288" cy="269875"/>
              </a:xfrm>
              <a:custGeom>
                <a:avLst/>
                <a:gdLst>
                  <a:gd name="T0" fmla="*/ 120 w 228"/>
                  <a:gd name="T1" fmla="*/ 151 h 205"/>
                  <a:gd name="T2" fmla="*/ 150 w 228"/>
                  <a:gd name="T3" fmla="*/ 163 h 205"/>
                  <a:gd name="T4" fmla="*/ 180 w 228"/>
                  <a:gd name="T5" fmla="*/ 121 h 205"/>
                  <a:gd name="T6" fmla="*/ 198 w 228"/>
                  <a:gd name="T7" fmla="*/ 73 h 205"/>
                  <a:gd name="T8" fmla="*/ 204 w 228"/>
                  <a:gd name="T9" fmla="*/ 55 h 205"/>
                  <a:gd name="T10" fmla="*/ 222 w 228"/>
                  <a:gd name="T11" fmla="*/ 49 h 205"/>
                  <a:gd name="T12" fmla="*/ 228 w 228"/>
                  <a:gd name="T13" fmla="*/ 31 h 205"/>
                  <a:gd name="T14" fmla="*/ 210 w 228"/>
                  <a:gd name="T15" fmla="*/ 25 h 205"/>
                  <a:gd name="T16" fmla="*/ 198 w 228"/>
                  <a:gd name="T17" fmla="*/ 7 h 205"/>
                  <a:gd name="T18" fmla="*/ 204 w 228"/>
                  <a:gd name="T19" fmla="*/ 0 h 205"/>
                  <a:gd name="T20" fmla="*/ 174 w 228"/>
                  <a:gd name="T21" fmla="*/ 25 h 205"/>
                  <a:gd name="T22" fmla="*/ 144 w 228"/>
                  <a:gd name="T23" fmla="*/ 31 h 205"/>
                  <a:gd name="T24" fmla="*/ 108 w 228"/>
                  <a:gd name="T25" fmla="*/ 31 h 205"/>
                  <a:gd name="T26" fmla="*/ 84 w 228"/>
                  <a:gd name="T27" fmla="*/ 43 h 205"/>
                  <a:gd name="T28" fmla="*/ 48 w 228"/>
                  <a:gd name="T29" fmla="*/ 31 h 205"/>
                  <a:gd name="T30" fmla="*/ 24 w 228"/>
                  <a:gd name="T31" fmla="*/ 31 h 205"/>
                  <a:gd name="T32" fmla="*/ 12 w 228"/>
                  <a:gd name="T33" fmla="*/ 49 h 205"/>
                  <a:gd name="T34" fmla="*/ 12 w 228"/>
                  <a:gd name="T35" fmla="*/ 67 h 205"/>
                  <a:gd name="T36" fmla="*/ 12 w 228"/>
                  <a:gd name="T37" fmla="*/ 91 h 205"/>
                  <a:gd name="T38" fmla="*/ 0 w 228"/>
                  <a:gd name="T39" fmla="*/ 133 h 205"/>
                  <a:gd name="T40" fmla="*/ 0 w 228"/>
                  <a:gd name="T41" fmla="*/ 163 h 205"/>
                  <a:gd name="T42" fmla="*/ 24 w 228"/>
                  <a:gd name="T43" fmla="*/ 163 h 205"/>
                  <a:gd name="T44" fmla="*/ 48 w 228"/>
                  <a:gd name="T45" fmla="*/ 193 h 205"/>
                  <a:gd name="T46" fmla="*/ 72 w 228"/>
                  <a:gd name="T47" fmla="*/ 199 h 205"/>
                  <a:gd name="T48" fmla="*/ 96 w 228"/>
                  <a:gd name="T49" fmla="*/ 205 h 205"/>
                  <a:gd name="T50" fmla="*/ 102 w 228"/>
                  <a:gd name="T51" fmla="*/ 175 h 205"/>
                  <a:gd name="T52" fmla="*/ 120 w 228"/>
                  <a:gd name="T53" fmla="*/ 151 h 20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8"/>
                  <a:gd name="T82" fmla="*/ 0 h 205"/>
                  <a:gd name="T83" fmla="*/ 228 w 228"/>
                  <a:gd name="T84" fmla="*/ 205 h 20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8" h="205">
                    <a:moveTo>
                      <a:pt x="120" y="151"/>
                    </a:moveTo>
                    <a:lnTo>
                      <a:pt x="150" y="163"/>
                    </a:lnTo>
                    <a:lnTo>
                      <a:pt x="180" y="121"/>
                    </a:lnTo>
                    <a:lnTo>
                      <a:pt x="198" y="73"/>
                    </a:lnTo>
                    <a:lnTo>
                      <a:pt x="204" y="55"/>
                    </a:lnTo>
                    <a:lnTo>
                      <a:pt x="222" y="49"/>
                    </a:lnTo>
                    <a:lnTo>
                      <a:pt x="228" y="31"/>
                    </a:lnTo>
                    <a:lnTo>
                      <a:pt x="210" y="25"/>
                    </a:lnTo>
                    <a:lnTo>
                      <a:pt x="198" y="7"/>
                    </a:lnTo>
                    <a:lnTo>
                      <a:pt x="204" y="0"/>
                    </a:lnTo>
                    <a:lnTo>
                      <a:pt x="174" y="25"/>
                    </a:lnTo>
                    <a:lnTo>
                      <a:pt x="144" y="31"/>
                    </a:lnTo>
                    <a:lnTo>
                      <a:pt x="108" y="31"/>
                    </a:lnTo>
                    <a:lnTo>
                      <a:pt x="84" y="43"/>
                    </a:lnTo>
                    <a:lnTo>
                      <a:pt x="48" y="31"/>
                    </a:lnTo>
                    <a:lnTo>
                      <a:pt x="24" y="31"/>
                    </a:lnTo>
                    <a:lnTo>
                      <a:pt x="12" y="49"/>
                    </a:lnTo>
                    <a:lnTo>
                      <a:pt x="12" y="67"/>
                    </a:lnTo>
                    <a:lnTo>
                      <a:pt x="12" y="91"/>
                    </a:lnTo>
                    <a:lnTo>
                      <a:pt x="0" y="133"/>
                    </a:lnTo>
                    <a:lnTo>
                      <a:pt x="0" y="163"/>
                    </a:lnTo>
                    <a:lnTo>
                      <a:pt x="24" y="163"/>
                    </a:lnTo>
                    <a:lnTo>
                      <a:pt x="48" y="193"/>
                    </a:lnTo>
                    <a:lnTo>
                      <a:pt x="72" y="199"/>
                    </a:lnTo>
                    <a:lnTo>
                      <a:pt x="96" y="205"/>
                    </a:lnTo>
                    <a:lnTo>
                      <a:pt x="102" y="175"/>
                    </a:lnTo>
                    <a:lnTo>
                      <a:pt x="120" y="15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79" name="Freeform 388">
                <a:extLst>
                  <a:ext uri="{FF2B5EF4-FFF2-40B4-BE49-F238E27FC236}">
                    <a16:creationId xmlns:a16="http://schemas.microsoft.com/office/drawing/2014/main" id="{2050C6F6-A850-C72B-33F2-EAB3B9EE40A9}"/>
                  </a:ext>
                </a:extLst>
              </p:cNvPr>
              <p:cNvSpPr>
                <a:spLocks/>
              </p:cNvSpPr>
              <p:nvPr/>
            </p:nvSpPr>
            <p:spPr bwMode="auto">
              <a:xfrm>
                <a:off x="7767512" y="4663618"/>
                <a:ext cx="290512" cy="188913"/>
              </a:xfrm>
              <a:custGeom>
                <a:avLst/>
                <a:gdLst>
                  <a:gd name="T0" fmla="*/ 78 w 246"/>
                  <a:gd name="T1" fmla="*/ 36 h 144"/>
                  <a:gd name="T2" fmla="*/ 72 w 246"/>
                  <a:gd name="T3" fmla="*/ 48 h 144"/>
                  <a:gd name="T4" fmla="*/ 36 w 246"/>
                  <a:gd name="T5" fmla="*/ 60 h 144"/>
                  <a:gd name="T6" fmla="*/ 12 w 246"/>
                  <a:gd name="T7" fmla="*/ 66 h 144"/>
                  <a:gd name="T8" fmla="*/ 0 w 246"/>
                  <a:gd name="T9" fmla="*/ 102 h 144"/>
                  <a:gd name="T10" fmla="*/ 12 w 246"/>
                  <a:gd name="T11" fmla="*/ 132 h 144"/>
                  <a:gd name="T12" fmla="*/ 18 w 246"/>
                  <a:gd name="T13" fmla="*/ 144 h 144"/>
                  <a:gd name="T14" fmla="*/ 42 w 246"/>
                  <a:gd name="T15" fmla="*/ 132 h 144"/>
                  <a:gd name="T16" fmla="*/ 66 w 246"/>
                  <a:gd name="T17" fmla="*/ 132 h 144"/>
                  <a:gd name="T18" fmla="*/ 78 w 246"/>
                  <a:gd name="T19" fmla="*/ 138 h 144"/>
                  <a:gd name="T20" fmla="*/ 78 w 246"/>
                  <a:gd name="T21" fmla="*/ 114 h 144"/>
                  <a:gd name="T22" fmla="*/ 114 w 246"/>
                  <a:gd name="T23" fmla="*/ 108 h 144"/>
                  <a:gd name="T24" fmla="*/ 144 w 246"/>
                  <a:gd name="T25" fmla="*/ 120 h 144"/>
                  <a:gd name="T26" fmla="*/ 198 w 246"/>
                  <a:gd name="T27" fmla="*/ 108 h 144"/>
                  <a:gd name="T28" fmla="*/ 246 w 246"/>
                  <a:gd name="T29" fmla="*/ 102 h 144"/>
                  <a:gd name="T30" fmla="*/ 246 w 246"/>
                  <a:gd name="T31" fmla="*/ 102 h 144"/>
                  <a:gd name="T32" fmla="*/ 210 w 246"/>
                  <a:gd name="T33" fmla="*/ 66 h 144"/>
                  <a:gd name="T34" fmla="*/ 186 w 246"/>
                  <a:gd name="T35" fmla="*/ 54 h 144"/>
                  <a:gd name="T36" fmla="*/ 168 w 246"/>
                  <a:gd name="T37" fmla="*/ 24 h 144"/>
                  <a:gd name="T38" fmla="*/ 156 w 246"/>
                  <a:gd name="T39" fmla="*/ 0 h 144"/>
                  <a:gd name="T40" fmla="*/ 108 w 246"/>
                  <a:gd name="T41" fmla="*/ 30 h 144"/>
                  <a:gd name="T42" fmla="*/ 78 w 246"/>
                  <a:gd name="T43" fmla="*/ 36 h 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46"/>
                  <a:gd name="T67" fmla="*/ 0 h 144"/>
                  <a:gd name="T68" fmla="*/ 246 w 246"/>
                  <a:gd name="T69" fmla="*/ 144 h 14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46" h="144">
                    <a:moveTo>
                      <a:pt x="78" y="36"/>
                    </a:moveTo>
                    <a:lnTo>
                      <a:pt x="72" y="48"/>
                    </a:lnTo>
                    <a:lnTo>
                      <a:pt x="36" y="60"/>
                    </a:lnTo>
                    <a:lnTo>
                      <a:pt x="12" y="66"/>
                    </a:lnTo>
                    <a:lnTo>
                      <a:pt x="0" y="102"/>
                    </a:lnTo>
                    <a:lnTo>
                      <a:pt x="12" y="132"/>
                    </a:lnTo>
                    <a:lnTo>
                      <a:pt x="18" y="144"/>
                    </a:lnTo>
                    <a:lnTo>
                      <a:pt x="42" y="132"/>
                    </a:lnTo>
                    <a:lnTo>
                      <a:pt x="66" y="132"/>
                    </a:lnTo>
                    <a:lnTo>
                      <a:pt x="78" y="138"/>
                    </a:lnTo>
                    <a:lnTo>
                      <a:pt x="78" y="114"/>
                    </a:lnTo>
                    <a:lnTo>
                      <a:pt x="114" y="108"/>
                    </a:lnTo>
                    <a:lnTo>
                      <a:pt x="144" y="120"/>
                    </a:lnTo>
                    <a:lnTo>
                      <a:pt x="198" y="108"/>
                    </a:lnTo>
                    <a:lnTo>
                      <a:pt x="246" y="102"/>
                    </a:lnTo>
                    <a:lnTo>
                      <a:pt x="210" y="66"/>
                    </a:lnTo>
                    <a:lnTo>
                      <a:pt x="186" y="54"/>
                    </a:lnTo>
                    <a:lnTo>
                      <a:pt x="168" y="24"/>
                    </a:lnTo>
                    <a:lnTo>
                      <a:pt x="156" y="0"/>
                    </a:lnTo>
                    <a:lnTo>
                      <a:pt x="108" y="30"/>
                    </a:lnTo>
                    <a:lnTo>
                      <a:pt x="78"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0" name="Freeform 389">
                <a:extLst>
                  <a:ext uri="{FF2B5EF4-FFF2-40B4-BE49-F238E27FC236}">
                    <a16:creationId xmlns:a16="http://schemas.microsoft.com/office/drawing/2014/main" id="{95D83DA4-30DA-E69E-4E5D-ABA8855E8A67}"/>
                  </a:ext>
                </a:extLst>
              </p:cNvPr>
              <p:cNvSpPr>
                <a:spLocks/>
              </p:cNvSpPr>
              <p:nvPr/>
            </p:nvSpPr>
            <p:spPr bwMode="auto">
              <a:xfrm>
                <a:off x="7683374" y="4838243"/>
                <a:ext cx="176213" cy="236538"/>
              </a:xfrm>
              <a:custGeom>
                <a:avLst/>
                <a:gdLst>
                  <a:gd name="T0" fmla="*/ 66 w 150"/>
                  <a:gd name="T1" fmla="*/ 162 h 180"/>
                  <a:gd name="T2" fmla="*/ 90 w 150"/>
                  <a:gd name="T3" fmla="*/ 144 h 180"/>
                  <a:gd name="T4" fmla="*/ 114 w 150"/>
                  <a:gd name="T5" fmla="*/ 96 h 180"/>
                  <a:gd name="T6" fmla="*/ 132 w 150"/>
                  <a:gd name="T7" fmla="*/ 78 h 180"/>
                  <a:gd name="T8" fmla="*/ 150 w 150"/>
                  <a:gd name="T9" fmla="*/ 6 h 180"/>
                  <a:gd name="T10" fmla="*/ 138 w 150"/>
                  <a:gd name="T11" fmla="*/ 0 h 180"/>
                  <a:gd name="T12" fmla="*/ 114 w 150"/>
                  <a:gd name="T13" fmla="*/ 0 h 180"/>
                  <a:gd name="T14" fmla="*/ 90 w 150"/>
                  <a:gd name="T15" fmla="*/ 12 h 180"/>
                  <a:gd name="T16" fmla="*/ 72 w 150"/>
                  <a:gd name="T17" fmla="*/ 18 h 180"/>
                  <a:gd name="T18" fmla="*/ 60 w 150"/>
                  <a:gd name="T19" fmla="*/ 30 h 180"/>
                  <a:gd name="T20" fmla="*/ 48 w 150"/>
                  <a:gd name="T21" fmla="*/ 36 h 180"/>
                  <a:gd name="T22" fmla="*/ 48 w 150"/>
                  <a:gd name="T23" fmla="*/ 48 h 180"/>
                  <a:gd name="T24" fmla="*/ 60 w 150"/>
                  <a:gd name="T25" fmla="*/ 54 h 180"/>
                  <a:gd name="T26" fmla="*/ 54 w 150"/>
                  <a:gd name="T27" fmla="*/ 84 h 180"/>
                  <a:gd name="T28" fmla="*/ 48 w 150"/>
                  <a:gd name="T29" fmla="*/ 114 h 180"/>
                  <a:gd name="T30" fmla="*/ 30 w 150"/>
                  <a:gd name="T31" fmla="*/ 114 h 180"/>
                  <a:gd name="T32" fmla="*/ 12 w 150"/>
                  <a:gd name="T33" fmla="*/ 126 h 180"/>
                  <a:gd name="T34" fmla="*/ 0 w 150"/>
                  <a:gd name="T35" fmla="*/ 138 h 180"/>
                  <a:gd name="T36" fmla="*/ 18 w 150"/>
                  <a:gd name="T37" fmla="*/ 156 h 180"/>
                  <a:gd name="T38" fmla="*/ 24 w 150"/>
                  <a:gd name="T39" fmla="*/ 180 h 180"/>
                  <a:gd name="T40" fmla="*/ 42 w 150"/>
                  <a:gd name="T41" fmla="*/ 162 h 180"/>
                  <a:gd name="T42" fmla="*/ 66 w 150"/>
                  <a:gd name="T43" fmla="*/ 162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0"/>
                  <a:gd name="T67" fmla="*/ 0 h 180"/>
                  <a:gd name="T68" fmla="*/ 150 w 150"/>
                  <a:gd name="T69" fmla="*/ 180 h 1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0" h="180">
                    <a:moveTo>
                      <a:pt x="66" y="162"/>
                    </a:moveTo>
                    <a:lnTo>
                      <a:pt x="90" y="144"/>
                    </a:lnTo>
                    <a:lnTo>
                      <a:pt x="114" y="96"/>
                    </a:lnTo>
                    <a:lnTo>
                      <a:pt x="132" y="78"/>
                    </a:lnTo>
                    <a:lnTo>
                      <a:pt x="150" y="6"/>
                    </a:lnTo>
                    <a:lnTo>
                      <a:pt x="138" y="0"/>
                    </a:lnTo>
                    <a:lnTo>
                      <a:pt x="114" y="0"/>
                    </a:lnTo>
                    <a:lnTo>
                      <a:pt x="90" y="12"/>
                    </a:lnTo>
                    <a:lnTo>
                      <a:pt x="72" y="18"/>
                    </a:lnTo>
                    <a:lnTo>
                      <a:pt x="60" y="30"/>
                    </a:lnTo>
                    <a:lnTo>
                      <a:pt x="48" y="36"/>
                    </a:lnTo>
                    <a:lnTo>
                      <a:pt x="48" y="48"/>
                    </a:lnTo>
                    <a:lnTo>
                      <a:pt x="60" y="54"/>
                    </a:lnTo>
                    <a:lnTo>
                      <a:pt x="54" y="84"/>
                    </a:lnTo>
                    <a:lnTo>
                      <a:pt x="48" y="114"/>
                    </a:lnTo>
                    <a:lnTo>
                      <a:pt x="30" y="114"/>
                    </a:lnTo>
                    <a:lnTo>
                      <a:pt x="12" y="126"/>
                    </a:lnTo>
                    <a:lnTo>
                      <a:pt x="0" y="138"/>
                    </a:lnTo>
                    <a:lnTo>
                      <a:pt x="18" y="156"/>
                    </a:lnTo>
                    <a:lnTo>
                      <a:pt x="24" y="180"/>
                    </a:lnTo>
                    <a:lnTo>
                      <a:pt x="42" y="162"/>
                    </a:lnTo>
                    <a:lnTo>
                      <a:pt x="66" y="16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1" name="Freeform 390">
                <a:extLst>
                  <a:ext uri="{FF2B5EF4-FFF2-40B4-BE49-F238E27FC236}">
                    <a16:creationId xmlns:a16="http://schemas.microsoft.com/office/drawing/2014/main" id="{2D83E460-C6F9-4EC3-8FF5-4F08CAF5AB90}"/>
                  </a:ext>
                </a:extLst>
              </p:cNvPr>
              <p:cNvSpPr>
                <a:spLocks/>
              </p:cNvSpPr>
              <p:nvPr/>
            </p:nvSpPr>
            <p:spPr bwMode="auto">
              <a:xfrm>
                <a:off x="7646862" y="4885868"/>
                <a:ext cx="106362" cy="131763"/>
              </a:xfrm>
              <a:custGeom>
                <a:avLst/>
                <a:gdLst>
                  <a:gd name="T0" fmla="*/ 60 w 90"/>
                  <a:gd name="T1" fmla="*/ 78 h 102"/>
                  <a:gd name="T2" fmla="*/ 78 w 90"/>
                  <a:gd name="T3" fmla="*/ 78 h 102"/>
                  <a:gd name="T4" fmla="*/ 84 w 90"/>
                  <a:gd name="T5" fmla="*/ 48 h 102"/>
                  <a:gd name="T6" fmla="*/ 90 w 90"/>
                  <a:gd name="T7" fmla="*/ 18 h 102"/>
                  <a:gd name="T8" fmla="*/ 78 w 90"/>
                  <a:gd name="T9" fmla="*/ 12 h 102"/>
                  <a:gd name="T10" fmla="*/ 78 w 90"/>
                  <a:gd name="T11" fmla="*/ 0 h 102"/>
                  <a:gd name="T12" fmla="*/ 48 w 90"/>
                  <a:gd name="T13" fmla="*/ 0 h 102"/>
                  <a:gd name="T14" fmla="*/ 0 w 90"/>
                  <a:gd name="T15" fmla="*/ 0 h 102"/>
                  <a:gd name="T16" fmla="*/ 0 w 90"/>
                  <a:gd name="T17" fmla="*/ 18 h 102"/>
                  <a:gd name="T18" fmla="*/ 0 w 90"/>
                  <a:gd name="T19" fmla="*/ 54 h 102"/>
                  <a:gd name="T20" fmla="*/ 30 w 90"/>
                  <a:gd name="T21" fmla="*/ 102 h 102"/>
                  <a:gd name="T22" fmla="*/ 42 w 90"/>
                  <a:gd name="T23" fmla="*/ 90 h 102"/>
                  <a:gd name="T24" fmla="*/ 60 w 90"/>
                  <a:gd name="T25" fmla="*/ 78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0"/>
                  <a:gd name="T40" fmla="*/ 0 h 102"/>
                  <a:gd name="T41" fmla="*/ 90 w 90"/>
                  <a:gd name="T42" fmla="*/ 102 h 1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0" h="102">
                    <a:moveTo>
                      <a:pt x="60" y="78"/>
                    </a:moveTo>
                    <a:lnTo>
                      <a:pt x="78" y="78"/>
                    </a:lnTo>
                    <a:lnTo>
                      <a:pt x="84" y="48"/>
                    </a:lnTo>
                    <a:lnTo>
                      <a:pt x="90" y="18"/>
                    </a:lnTo>
                    <a:lnTo>
                      <a:pt x="78" y="12"/>
                    </a:lnTo>
                    <a:lnTo>
                      <a:pt x="78" y="0"/>
                    </a:lnTo>
                    <a:lnTo>
                      <a:pt x="48" y="0"/>
                    </a:lnTo>
                    <a:lnTo>
                      <a:pt x="0" y="0"/>
                    </a:lnTo>
                    <a:lnTo>
                      <a:pt x="0" y="18"/>
                    </a:lnTo>
                    <a:lnTo>
                      <a:pt x="0" y="54"/>
                    </a:lnTo>
                    <a:lnTo>
                      <a:pt x="30" y="102"/>
                    </a:lnTo>
                    <a:lnTo>
                      <a:pt x="42" y="90"/>
                    </a:lnTo>
                    <a:lnTo>
                      <a:pt x="60" y="7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2" name="Freeform 391">
                <a:extLst>
                  <a:ext uri="{FF2B5EF4-FFF2-40B4-BE49-F238E27FC236}">
                    <a16:creationId xmlns:a16="http://schemas.microsoft.com/office/drawing/2014/main" id="{7900A65D-D409-BC9D-DC9B-16D739A594A8}"/>
                  </a:ext>
                </a:extLst>
              </p:cNvPr>
              <p:cNvSpPr>
                <a:spLocks/>
              </p:cNvSpPr>
              <p:nvPr/>
            </p:nvSpPr>
            <p:spPr bwMode="auto">
              <a:xfrm>
                <a:off x="7618287" y="4625518"/>
                <a:ext cx="169862" cy="260350"/>
              </a:xfrm>
              <a:custGeom>
                <a:avLst/>
                <a:gdLst>
                  <a:gd name="T0" fmla="*/ 144 w 144"/>
                  <a:gd name="T1" fmla="*/ 174 h 198"/>
                  <a:gd name="T2" fmla="*/ 138 w 144"/>
                  <a:gd name="T3" fmla="*/ 162 h 198"/>
                  <a:gd name="T4" fmla="*/ 126 w 144"/>
                  <a:gd name="T5" fmla="*/ 132 h 198"/>
                  <a:gd name="T6" fmla="*/ 138 w 144"/>
                  <a:gd name="T7" fmla="*/ 96 h 198"/>
                  <a:gd name="T8" fmla="*/ 132 w 144"/>
                  <a:gd name="T9" fmla="*/ 96 h 198"/>
                  <a:gd name="T10" fmla="*/ 114 w 144"/>
                  <a:gd name="T11" fmla="*/ 66 h 198"/>
                  <a:gd name="T12" fmla="*/ 114 w 144"/>
                  <a:gd name="T13" fmla="*/ 48 h 198"/>
                  <a:gd name="T14" fmla="*/ 138 w 144"/>
                  <a:gd name="T15" fmla="*/ 42 h 198"/>
                  <a:gd name="T16" fmla="*/ 126 w 144"/>
                  <a:gd name="T17" fmla="*/ 0 h 198"/>
                  <a:gd name="T18" fmla="*/ 126 w 144"/>
                  <a:gd name="T19" fmla="*/ 0 h 198"/>
                  <a:gd name="T20" fmla="*/ 108 w 144"/>
                  <a:gd name="T21" fmla="*/ 6 h 198"/>
                  <a:gd name="T22" fmla="*/ 102 w 144"/>
                  <a:gd name="T23" fmla="*/ 24 h 198"/>
                  <a:gd name="T24" fmla="*/ 84 w 144"/>
                  <a:gd name="T25" fmla="*/ 72 h 198"/>
                  <a:gd name="T26" fmla="*/ 54 w 144"/>
                  <a:gd name="T27" fmla="*/ 114 h 198"/>
                  <a:gd name="T28" fmla="*/ 24 w 144"/>
                  <a:gd name="T29" fmla="*/ 102 h 198"/>
                  <a:gd name="T30" fmla="*/ 6 w 144"/>
                  <a:gd name="T31" fmla="*/ 126 h 198"/>
                  <a:gd name="T32" fmla="*/ 0 w 144"/>
                  <a:gd name="T33" fmla="*/ 156 h 198"/>
                  <a:gd name="T34" fmla="*/ 18 w 144"/>
                  <a:gd name="T35" fmla="*/ 156 h 198"/>
                  <a:gd name="T36" fmla="*/ 24 w 144"/>
                  <a:gd name="T37" fmla="*/ 198 h 198"/>
                  <a:gd name="T38" fmla="*/ 72 w 144"/>
                  <a:gd name="T39" fmla="*/ 198 h 198"/>
                  <a:gd name="T40" fmla="*/ 102 w 144"/>
                  <a:gd name="T41" fmla="*/ 198 h 198"/>
                  <a:gd name="T42" fmla="*/ 144 w 144"/>
                  <a:gd name="T43" fmla="*/ 174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4"/>
                  <a:gd name="T67" fmla="*/ 0 h 198"/>
                  <a:gd name="T68" fmla="*/ 144 w 144"/>
                  <a:gd name="T69" fmla="*/ 198 h 19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lnTo>
                      <a:pt x="144" y="17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3" name="Freeform 392">
                <a:extLst>
                  <a:ext uri="{FF2B5EF4-FFF2-40B4-BE49-F238E27FC236}">
                    <a16:creationId xmlns:a16="http://schemas.microsoft.com/office/drawing/2014/main" id="{873CCE5F-119C-6ED4-645C-C28193F82C99}"/>
                  </a:ext>
                </a:extLst>
              </p:cNvPr>
              <p:cNvSpPr>
                <a:spLocks/>
              </p:cNvSpPr>
              <p:nvPr/>
            </p:nvSpPr>
            <p:spPr bwMode="auto">
              <a:xfrm>
                <a:off x="7618287" y="4625518"/>
                <a:ext cx="169862" cy="260350"/>
              </a:xfrm>
              <a:custGeom>
                <a:avLst/>
                <a:gdLst>
                  <a:gd name="T0" fmla="*/ 144 w 144"/>
                  <a:gd name="T1" fmla="*/ 174 h 198"/>
                  <a:gd name="T2" fmla="*/ 138 w 144"/>
                  <a:gd name="T3" fmla="*/ 162 h 198"/>
                  <a:gd name="T4" fmla="*/ 126 w 144"/>
                  <a:gd name="T5" fmla="*/ 132 h 198"/>
                  <a:gd name="T6" fmla="*/ 138 w 144"/>
                  <a:gd name="T7" fmla="*/ 96 h 198"/>
                  <a:gd name="T8" fmla="*/ 132 w 144"/>
                  <a:gd name="T9" fmla="*/ 96 h 198"/>
                  <a:gd name="T10" fmla="*/ 114 w 144"/>
                  <a:gd name="T11" fmla="*/ 66 h 198"/>
                  <a:gd name="T12" fmla="*/ 114 w 144"/>
                  <a:gd name="T13" fmla="*/ 48 h 198"/>
                  <a:gd name="T14" fmla="*/ 138 w 144"/>
                  <a:gd name="T15" fmla="*/ 42 h 198"/>
                  <a:gd name="T16" fmla="*/ 126 w 144"/>
                  <a:gd name="T17" fmla="*/ 0 h 198"/>
                  <a:gd name="T18" fmla="*/ 126 w 144"/>
                  <a:gd name="T19" fmla="*/ 0 h 198"/>
                  <a:gd name="T20" fmla="*/ 108 w 144"/>
                  <a:gd name="T21" fmla="*/ 6 h 198"/>
                  <a:gd name="T22" fmla="*/ 102 w 144"/>
                  <a:gd name="T23" fmla="*/ 24 h 198"/>
                  <a:gd name="T24" fmla="*/ 84 w 144"/>
                  <a:gd name="T25" fmla="*/ 72 h 198"/>
                  <a:gd name="T26" fmla="*/ 54 w 144"/>
                  <a:gd name="T27" fmla="*/ 114 h 198"/>
                  <a:gd name="T28" fmla="*/ 24 w 144"/>
                  <a:gd name="T29" fmla="*/ 102 h 198"/>
                  <a:gd name="T30" fmla="*/ 6 w 144"/>
                  <a:gd name="T31" fmla="*/ 126 h 198"/>
                  <a:gd name="T32" fmla="*/ 0 w 144"/>
                  <a:gd name="T33" fmla="*/ 156 h 198"/>
                  <a:gd name="T34" fmla="*/ 18 w 144"/>
                  <a:gd name="T35" fmla="*/ 156 h 198"/>
                  <a:gd name="T36" fmla="*/ 24 w 144"/>
                  <a:gd name="T37" fmla="*/ 198 h 198"/>
                  <a:gd name="T38" fmla="*/ 72 w 144"/>
                  <a:gd name="T39" fmla="*/ 198 h 198"/>
                  <a:gd name="T40" fmla="*/ 102 w 144"/>
                  <a:gd name="T41" fmla="*/ 198 h 1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98"/>
                  <a:gd name="T65" fmla="*/ 144 w 144"/>
                  <a:gd name="T66" fmla="*/ 198 h 19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4" name="Freeform 393">
                <a:extLst>
                  <a:ext uri="{FF2B5EF4-FFF2-40B4-BE49-F238E27FC236}">
                    <a16:creationId xmlns:a16="http://schemas.microsoft.com/office/drawing/2014/main" id="{323BBC62-15A9-B362-D639-3E6B9B43BDAC}"/>
                  </a:ext>
                </a:extLst>
              </p:cNvPr>
              <p:cNvSpPr>
                <a:spLocks/>
              </p:cNvSpPr>
              <p:nvPr/>
            </p:nvSpPr>
            <p:spPr bwMode="auto">
              <a:xfrm>
                <a:off x="7461124" y="4615993"/>
                <a:ext cx="57150" cy="157163"/>
              </a:xfrm>
              <a:custGeom>
                <a:avLst/>
                <a:gdLst>
                  <a:gd name="T0" fmla="*/ 48 w 48"/>
                  <a:gd name="T1" fmla="*/ 48 h 120"/>
                  <a:gd name="T2" fmla="*/ 48 w 48"/>
                  <a:gd name="T3" fmla="*/ 24 h 120"/>
                  <a:gd name="T4" fmla="*/ 48 w 48"/>
                  <a:gd name="T5" fmla="*/ 6 h 120"/>
                  <a:gd name="T6" fmla="*/ 42 w 48"/>
                  <a:gd name="T7" fmla="*/ 6 h 120"/>
                  <a:gd name="T8" fmla="*/ 30 w 48"/>
                  <a:gd name="T9" fmla="*/ 0 h 120"/>
                  <a:gd name="T10" fmla="*/ 24 w 48"/>
                  <a:gd name="T11" fmla="*/ 6 h 120"/>
                  <a:gd name="T12" fmla="*/ 6 w 48"/>
                  <a:gd name="T13" fmla="*/ 30 h 120"/>
                  <a:gd name="T14" fmla="*/ 0 w 48"/>
                  <a:gd name="T15" fmla="*/ 30 h 120"/>
                  <a:gd name="T16" fmla="*/ 0 w 48"/>
                  <a:gd name="T17" fmla="*/ 48 h 120"/>
                  <a:gd name="T18" fmla="*/ 6 w 48"/>
                  <a:gd name="T19" fmla="*/ 90 h 120"/>
                  <a:gd name="T20" fmla="*/ 24 w 48"/>
                  <a:gd name="T21" fmla="*/ 120 h 120"/>
                  <a:gd name="T22" fmla="*/ 24 w 48"/>
                  <a:gd name="T23" fmla="*/ 120 h 120"/>
                  <a:gd name="T24" fmla="*/ 36 w 48"/>
                  <a:gd name="T25" fmla="*/ 120 h 120"/>
                  <a:gd name="T26" fmla="*/ 36 w 48"/>
                  <a:gd name="T27" fmla="*/ 90 h 120"/>
                  <a:gd name="T28" fmla="*/ 48 w 48"/>
                  <a:gd name="T29" fmla="*/ 48 h 1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120"/>
                  <a:gd name="T47" fmla="*/ 48 w 48"/>
                  <a:gd name="T48" fmla="*/ 120 h 1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120">
                    <a:moveTo>
                      <a:pt x="48" y="48"/>
                    </a:moveTo>
                    <a:lnTo>
                      <a:pt x="48" y="24"/>
                    </a:lnTo>
                    <a:lnTo>
                      <a:pt x="48" y="6"/>
                    </a:lnTo>
                    <a:lnTo>
                      <a:pt x="42" y="6"/>
                    </a:lnTo>
                    <a:lnTo>
                      <a:pt x="30" y="0"/>
                    </a:lnTo>
                    <a:lnTo>
                      <a:pt x="24" y="6"/>
                    </a:lnTo>
                    <a:lnTo>
                      <a:pt x="6" y="30"/>
                    </a:lnTo>
                    <a:lnTo>
                      <a:pt x="0" y="30"/>
                    </a:lnTo>
                    <a:lnTo>
                      <a:pt x="0" y="48"/>
                    </a:lnTo>
                    <a:lnTo>
                      <a:pt x="6" y="90"/>
                    </a:lnTo>
                    <a:lnTo>
                      <a:pt x="24" y="120"/>
                    </a:lnTo>
                    <a:lnTo>
                      <a:pt x="36" y="120"/>
                    </a:lnTo>
                    <a:lnTo>
                      <a:pt x="36" y="90"/>
                    </a:lnTo>
                    <a:lnTo>
                      <a:pt x="48" y="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5" name="Freeform 394">
                <a:extLst>
                  <a:ext uri="{FF2B5EF4-FFF2-40B4-BE49-F238E27FC236}">
                    <a16:creationId xmlns:a16="http://schemas.microsoft.com/office/drawing/2014/main" id="{10749570-ECDD-64A3-61D7-226488E73290}"/>
                  </a:ext>
                </a:extLst>
              </p:cNvPr>
              <p:cNvSpPr>
                <a:spLocks/>
              </p:cNvSpPr>
              <p:nvPr/>
            </p:nvSpPr>
            <p:spPr bwMode="auto">
              <a:xfrm>
                <a:off x="7440487" y="4658856"/>
                <a:ext cx="49212" cy="123825"/>
              </a:xfrm>
              <a:custGeom>
                <a:avLst/>
                <a:gdLst>
                  <a:gd name="T0" fmla="*/ 18 w 42"/>
                  <a:gd name="T1" fmla="*/ 18 h 96"/>
                  <a:gd name="T2" fmla="*/ 18 w 42"/>
                  <a:gd name="T3" fmla="*/ 0 h 96"/>
                  <a:gd name="T4" fmla="*/ 6 w 42"/>
                  <a:gd name="T5" fmla="*/ 6 h 96"/>
                  <a:gd name="T6" fmla="*/ 0 w 42"/>
                  <a:gd name="T7" fmla="*/ 6 h 96"/>
                  <a:gd name="T8" fmla="*/ 0 w 42"/>
                  <a:gd name="T9" fmla="*/ 12 h 96"/>
                  <a:gd name="T10" fmla="*/ 0 w 42"/>
                  <a:gd name="T11" fmla="*/ 42 h 96"/>
                  <a:gd name="T12" fmla="*/ 18 w 42"/>
                  <a:gd name="T13" fmla="*/ 96 h 96"/>
                  <a:gd name="T14" fmla="*/ 42 w 42"/>
                  <a:gd name="T15" fmla="*/ 90 h 96"/>
                  <a:gd name="T16" fmla="*/ 24 w 42"/>
                  <a:gd name="T17" fmla="*/ 60 h 96"/>
                  <a:gd name="T18" fmla="*/ 18 w 42"/>
                  <a:gd name="T19" fmla="*/ 18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96"/>
                  <a:gd name="T32" fmla="*/ 42 w 42"/>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96">
                    <a:moveTo>
                      <a:pt x="18" y="18"/>
                    </a:moveTo>
                    <a:lnTo>
                      <a:pt x="18" y="0"/>
                    </a:lnTo>
                    <a:lnTo>
                      <a:pt x="6" y="6"/>
                    </a:lnTo>
                    <a:lnTo>
                      <a:pt x="0" y="6"/>
                    </a:lnTo>
                    <a:lnTo>
                      <a:pt x="0" y="12"/>
                    </a:lnTo>
                    <a:lnTo>
                      <a:pt x="0" y="42"/>
                    </a:lnTo>
                    <a:lnTo>
                      <a:pt x="18" y="96"/>
                    </a:lnTo>
                    <a:lnTo>
                      <a:pt x="42" y="90"/>
                    </a:lnTo>
                    <a:lnTo>
                      <a:pt x="24" y="60"/>
                    </a:lnTo>
                    <a:lnTo>
                      <a:pt x="18"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6" name="Freeform 395">
                <a:extLst>
                  <a:ext uri="{FF2B5EF4-FFF2-40B4-BE49-F238E27FC236}">
                    <a16:creationId xmlns:a16="http://schemas.microsoft.com/office/drawing/2014/main" id="{86D30BC4-97E3-4316-2840-9440959E5E6D}"/>
                  </a:ext>
                </a:extLst>
              </p:cNvPr>
              <p:cNvSpPr>
                <a:spLocks/>
              </p:cNvSpPr>
              <p:nvPr/>
            </p:nvSpPr>
            <p:spPr bwMode="auto">
              <a:xfrm>
                <a:off x="7708774" y="5362118"/>
                <a:ext cx="288925" cy="328613"/>
              </a:xfrm>
              <a:custGeom>
                <a:avLst/>
                <a:gdLst>
                  <a:gd name="T0" fmla="*/ 126 w 246"/>
                  <a:gd name="T1" fmla="*/ 252 h 252"/>
                  <a:gd name="T2" fmla="*/ 144 w 246"/>
                  <a:gd name="T3" fmla="*/ 246 h 252"/>
                  <a:gd name="T4" fmla="*/ 156 w 246"/>
                  <a:gd name="T5" fmla="*/ 162 h 252"/>
                  <a:gd name="T6" fmla="*/ 156 w 246"/>
                  <a:gd name="T7" fmla="*/ 108 h 252"/>
                  <a:gd name="T8" fmla="*/ 168 w 246"/>
                  <a:gd name="T9" fmla="*/ 102 h 252"/>
                  <a:gd name="T10" fmla="*/ 174 w 246"/>
                  <a:gd name="T11" fmla="*/ 36 h 252"/>
                  <a:gd name="T12" fmla="*/ 222 w 246"/>
                  <a:gd name="T13" fmla="*/ 24 h 252"/>
                  <a:gd name="T14" fmla="*/ 240 w 246"/>
                  <a:gd name="T15" fmla="*/ 18 h 252"/>
                  <a:gd name="T16" fmla="*/ 240 w 246"/>
                  <a:gd name="T17" fmla="*/ 18 h 252"/>
                  <a:gd name="T18" fmla="*/ 240 w 246"/>
                  <a:gd name="T19" fmla="*/ 18 h 252"/>
                  <a:gd name="T20" fmla="*/ 246 w 246"/>
                  <a:gd name="T21" fmla="*/ 18 h 252"/>
                  <a:gd name="T22" fmla="*/ 234 w 246"/>
                  <a:gd name="T23" fmla="*/ 12 h 252"/>
                  <a:gd name="T24" fmla="*/ 210 w 246"/>
                  <a:gd name="T25" fmla="*/ 12 h 252"/>
                  <a:gd name="T26" fmla="*/ 216 w 246"/>
                  <a:gd name="T27" fmla="*/ 18 h 252"/>
                  <a:gd name="T28" fmla="*/ 210 w 246"/>
                  <a:gd name="T29" fmla="*/ 12 h 252"/>
                  <a:gd name="T30" fmla="*/ 174 w 246"/>
                  <a:gd name="T31" fmla="*/ 18 h 252"/>
                  <a:gd name="T32" fmla="*/ 126 w 246"/>
                  <a:gd name="T33" fmla="*/ 18 h 252"/>
                  <a:gd name="T34" fmla="*/ 114 w 246"/>
                  <a:gd name="T35" fmla="*/ 12 h 252"/>
                  <a:gd name="T36" fmla="*/ 30 w 246"/>
                  <a:gd name="T37" fmla="*/ 12 h 252"/>
                  <a:gd name="T38" fmla="*/ 18 w 246"/>
                  <a:gd name="T39" fmla="*/ 0 h 252"/>
                  <a:gd name="T40" fmla="*/ 6 w 246"/>
                  <a:gd name="T41" fmla="*/ 6 h 252"/>
                  <a:gd name="T42" fmla="*/ 0 w 246"/>
                  <a:gd name="T43" fmla="*/ 42 h 252"/>
                  <a:gd name="T44" fmla="*/ 42 w 246"/>
                  <a:gd name="T45" fmla="*/ 126 h 252"/>
                  <a:gd name="T46" fmla="*/ 48 w 246"/>
                  <a:gd name="T47" fmla="*/ 144 h 252"/>
                  <a:gd name="T48" fmla="*/ 60 w 246"/>
                  <a:gd name="T49" fmla="*/ 222 h 252"/>
                  <a:gd name="T50" fmla="*/ 90 w 246"/>
                  <a:gd name="T51" fmla="*/ 252 h 252"/>
                  <a:gd name="T52" fmla="*/ 96 w 246"/>
                  <a:gd name="T53" fmla="*/ 240 h 252"/>
                  <a:gd name="T54" fmla="*/ 126 w 246"/>
                  <a:gd name="T55" fmla="*/ 252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6"/>
                  <a:gd name="T85" fmla="*/ 0 h 252"/>
                  <a:gd name="T86" fmla="*/ 246 w 246"/>
                  <a:gd name="T87" fmla="*/ 252 h 2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6" h="252">
                    <a:moveTo>
                      <a:pt x="126" y="252"/>
                    </a:moveTo>
                    <a:lnTo>
                      <a:pt x="144" y="246"/>
                    </a:lnTo>
                    <a:lnTo>
                      <a:pt x="156" y="162"/>
                    </a:lnTo>
                    <a:lnTo>
                      <a:pt x="156" y="108"/>
                    </a:lnTo>
                    <a:lnTo>
                      <a:pt x="168" y="102"/>
                    </a:lnTo>
                    <a:lnTo>
                      <a:pt x="174" y="36"/>
                    </a:lnTo>
                    <a:lnTo>
                      <a:pt x="222" y="24"/>
                    </a:lnTo>
                    <a:lnTo>
                      <a:pt x="240" y="18"/>
                    </a:lnTo>
                    <a:lnTo>
                      <a:pt x="246" y="18"/>
                    </a:lnTo>
                    <a:lnTo>
                      <a:pt x="234" y="12"/>
                    </a:lnTo>
                    <a:lnTo>
                      <a:pt x="210" y="12"/>
                    </a:lnTo>
                    <a:lnTo>
                      <a:pt x="216" y="18"/>
                    </a:lnTo>
                    <a:lnTo>
                      <a:pt x="210" y="12"/>
                    </a:lnTo>
                    <a:lnTo>
                      <a:pt x="174" y="18"/>
                    </a:lnTo>
                    <a:lnTo>
                      <a:pt x="126" y="18"/>
                    </a:lnTo>
                    <a:lnTo>
                      <a:pt x="114" y="12"/>
                    </a:lnTo>
                    <a:lnTo>
                      <a:pt x="30" y="12"/>
                    </a:lnTo>
                    <a:lnTo>
                      <a:pt x="18" y="0"/>
                    </a:lnTo>
                    <a:lnTo>
                      <a:pt x="6" y="6"/>
                    </a:lnTo>
                    <a:lnTo>
                      <a:pt x="0" y="42"/>
                    </a:lnTo>
                    <a:lnTo>
                      <a:pt x="42" y="126"/>
                    </a:lnTo>
                    <a:lnTo>
                      <a:pt x="48" y="144"/>
                    </a:lnTo>
                    <a:lnTo>
                      <a:pt x="60" y="222"/>
                    </a:lnTo>
                    <a:lnTo>
                      <a:pt x="90" y="252"/>
                    </a:lnTo>
                    <a:lnTo>
                      <a:pt x="96" y="240"/>
                    </a:lnTo>
                    <a:lnTo>
                      <a:pt x="126" y="25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7" name="Freeform 396">
                <a:extLst>
                  <a:ext uri="{FF2B5EF4-FFF2-40B4-BE49-F238E27FC236}">
                    <a16:creationId xmlns:a16="http://schemas.microsoft.com/office/drawing/2014/main" id="{8F7E9384-8518-D7E6-9535-FFB45353CE37}"/>
                  </a:ext>
                </a:extLst>
              </p:cNvPr>
              <p:cNvSpPr>
                <a:spLocks/>
              </p:cNvSpPr>
              <p:nvPr/>
            </p:nvSpPr>
            <p:spPr bwMode="auto">
              <a:xfrm>
                <a:off x="7461124" y="4458831"/>
                <a:ext cx="73025" cy="95250"/>
              </a:xfrm>
              <a:custGeom>
                <a:avLst/>
                <a:gdLst>
                  <a:gd name="T0" fmla="*/ 0 w 10"/>
                  <a:gd name="T1" fmla="*/ 12 h 12"/>
                  <a:gd name="T2" fmla="*/ 4 w 10"/>
                  <a:gd name="T3" fmla="*/ 11 h 12"/>
                  <a:gd name="T4" fmla="*/ 9 w 10"/>
                  <a:gd name="T5" fmla="*/ 10 h 12"/>
                  <a:gd name="T6" fmla="*/ 10 w 10"/>
                  <a:gd name="T7" fmla="*/ 8 h 12"/>
                  <a:gd name="T8" fmla="*/ 10 w 10"/>
                  <a:gd name="T9" fmla="*/ 0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0" y="12"/>
                    </a:moveTo>
                    <a:cubicBezTo>
                      <a:pt x="4" y="11"/>
                      <a:pt x="4" y="11"/>
                      <a:pt x="4" y="11"/>
                    </a:cubicBezTo>
                    <a:cubicBezTo>
                      <a:pt x="9" y="10"/>
                      <a:pt x="9" y="10"/>
                      <a:pt x="9" y="10"/>
                    </a:cubicBezTo>
                    <a:cubicBezTo>
                      <a:pt x="9" y="10"/>
                      <a:pt x="10" y="8"/>
                      <a:pt x="10" y="8"/>
                    </a:cubicBezTo>
                    <a:cubicBezTo>
                      <a:pt x="10" y="7"/>
                      <a:pt x="10" y="0"/>
                      <a:pt x="10" y="0"/>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8" name="Freeform 397">
                <a:extLst>
                  <a:ext uri="{FF2B5EF4-FFF2-40B4-BE49-F238E27FC236}">
                    <a16:creationId xmlns:a16="http://schemas.microsoft.com/office/drawing/2014/main" id="{1C2328B9-3AB6-2D3A-A8D8-EADB01326D97}"/>
                  </a:ext>
                </a:extLst>
              </p:cNvPr>
              <p:cNvSpPr>
                <a:spLocks/>
              </p:cNvSpPr>
              <p:nvPr/>
            </p:nvSpPr>
            <p:spPr bwMode="auto">
              <a:xfrm>
                <a:off x="3566987" y="2368093"/>
                <a:ext cx="612775" cy="928688"/>
              </a:xfrm>
              <a:custGeom>
                <a:avLst/>
                <a:gdLst>
                  <a:gd name="T0" fmla="*/ 504 w 516"/>
                  <a:gd name="T1" fmla="*/ 96 h 709"/>
                  <a:gd name="T2" fmla="*/ 486 w 516"/>
                  <a:gd name="T3" fmla="*/ 78 h 709"/>
                  <a:gd name="T4" fmla="*/ 432 w 516"/>
                  <a:gd name="T5" fmla="*/ 84 h 709"/>
                  <a:gd name="T6" fmla="*/ 354 w 516"/>
                  <a:gd name="T7" fmla="*/ 48 h 709"/>
                  <a:gd name="T8" fmla="*/ 318 w 516"/>
                  <a:gd name="T9" fmla="*/ 54 h 709"/>
                  <a:gd name="T10" fmla="*/ 288 w 516"/>
                  <a:gd name="T11" fmla="*/ 36 h 709"/>
                  <a:gd name="T12" fmla="*/ 282 w 516"/>
                  <a:gd name="T13" fmla="*/ 18 h 709"/>
                  <a:gd name="T14" fmla="*/ 228 w 516"/>
                  <a:gd name="T15" fmla="*/ 0 h 709"/>
                  <a:gd name="T16" fmla="*/ 198 w 516"/>
                  <a:gd name="T17" fmla="*/ 24 h 709"/>
                  <a:gd name="T18" fmla="*/ 150 w 516"/>
                  <a:gd name="T19" fmla="*/ 42 h 709"/>
                  <a:gd name="T20" fmla="*/ 114 w 516"/>
                  <a:gd name="T21" fmla="*/ 66 h 709"/>
                  <a:gd name="T22" fmla="*/ 90 w 516"/>
                  <a:gd name="T23" fmla="*/ 126 h 709"/>
                  <a:gd name="T24" fmla="*/ 42 w 516"/>
                  <a:gd name="T25" fmla="*/ 138 h 709"/>
                  <a:gd name="T26" fmla="*/ 42 w 516"/>
                  <a:gd name="T27" fmla="*/ 174 h 709"/>
                  <a:gd name="T28" fmla="*/ 78 w 516"/>
                  <a:gd name="T29" fmla="*/ 222 h 709"/>
                  <a:gd name="T30" fmla="*/ 114 w 516"/>
                  <a:gd name="T31" fmla="*/ 240 h 709"/>
                  <a:gd name="T32" fmla="*/ 114 w 516"/>
                  <a:gd name="T33" fmla="*/ 264 h 709"/>
                  <a:gd name="T34" fmla="*/ 90 w 516"/>
                  <a:gd name="T35" fmla="*/ 276 h 709"/>
                  <a:gd name="T36" fmla="*/ 60 w 516"/>
                  <a:gd name="T37" fmla="*/ 264 h 709"/>
                  <a:gd name="T38" fmla="*/ 0 w 516"/>
                  <a:gd name="T39" fmla="*/ 306 h 709"/>
                  <a:gd name="T40" fmla="*/ 18 w 516"/>
                  <a:gd name="T41" fmla="*/ 324 h 709"/>
                  <a:gd name="T42" fmla="*/ 42 w 516"/>
                  <a:gd name="T43" fmla="*/ 348 h 709"/>
                  <a:gd name="T44" fmla="*/ 96 w 516"/>
                  <a:gd name="T45" fmla="*/ 348 h 709"/>
                  <a:gd name="T46" fmla="*/ 138 w 516"/>
                  <a:gd name="T47" fmla="*/ 354 h 709"/>
                  <a:gd name="T48" fmla="*/ 120 w 516"/>
                  <a:gd name="T49" fmla="*/ 396 h 709"/>
                  <a:gd name="T50" fmla="*/ 72 w 516"/>
                  <a:gd name="T51" fmla="*/ 414 h 709"/>
                  <a:gd name="T52" fmla="*/ 36 w 516"/>
                  <a:gd name="T53" fmla="*/ 438 h 709"/>
                  <a:gd name="T54" fmla="*/ 30 w 516"/>
                  <a:gd name="T55" fmla="*/ 468 h 709"/>
                  <a:gd name="T56" fmla="*/ 72 w 516"/>
                  <a:gd name="T57" fmla="*/ 498 h 709"/>
                  <a:gd name="T58" fmla="*/ 78 w 516"/>
                  <a:gd name="T59" fmla="*/ 529 h 709"/>
                  <a:gd name="T60" fmla="*/ 108 w 516"/>
                  <a:gd name="T61" fmla="*/ 541 h 709"/>
                  <a:gd name="T62" fmla="*/ 114 w 516"/>
                  <a:gd name="T63" fmla="*/ 583 h 709"/>
                  <a:gd name="T64" fmla="*/ 156 w 516"/>
                  <a:gd name="T65" fmla="*/ 577 h 709"/>
                  <a:gd name="T66" fmla="*/ 210 w 516"/>
                  <a:gd name="T67" fmla="*/ 577 h 709"/>
                  <a:gd name="T68" fmla="*/ 180 w 516"/>
                  <a:gd name="T69" fmla="*/ 631 h 709"/>
                  <a:gd name="T70" fmla="*/ 90 w 516"/>
                  <a:gd name="T71" fmla="*/ 709 h 709"/>
                  <a:gd name="T72" fmla="*/ 192 w 516"/>
                  <a:gd name="T73" fmla="*/ 655 h 709"/>
                  <a:gd name="T74" fmla="*/ 270 w 516"/>
                  <a:gd name="T75" fmla="*/ 571 h 709"/>
                  <a:gd name="T76" fmla="*/ 264 w 516"/>
                  <a:gd name="T77" fmla="*/ 553 h 709"/>
                  <a:gd name="T78" fmla="*/ 312 w 516"/>
                  <a:gd name="T79" fmla="*/ 492 h 709"/>
                  <a:gd name="T80" fmla="*/ 324 w 516"/>
                  <a:gd name="T81" fmla="*/ 517 h 709"/>
                  <a:gd name="T82" fmla="*/ 330 w 516"/>
                  <a:gd name="T83" fmla="*/ 547 h 709"/>
                  <a:gd name="T84" fmla="*/ 366 w 516"/>
                  <a:gd name="T85" fmla="*/ 517 h 709"/>
                  <a:gd name="T86" fmla="*/ 408 w 516"/>
                  <a:gd name="T87" fmla="*/ 492 h 709"/>
                  <a:gd name="T88" fmla="*/ 426 w 516"/>
                  <a:gd name="T89" fmla="*/ 505 h 709"/>
                  <a:gd name="T90" fmla="*/ 516 w 516"/>
                  <a:gd name="T91" fmla="*/ 523 h 709"/>
                  <a:gd name="T92" fmla="*/ 516 w 516"/>
                  <a:gd name="T93" fmla="*/ 96 h 709"/>
                  <a:gd name="T94" fmla="*/ 504 w 516"/>
                  <a:gd name="T95" fmla="*/ 96 h 7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16"/>
                  <a:gd name="T145" fmla="*/ 0 h 709"/>
                  <a:gd name="T146" fmla="*/ 516 w 516"/>
                  <a:gd name="T147" fmla="*/ 709 h 7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16" h="709">
                    <a:moveTo>
                      <a:pt x="504" y="96"/>
                    </a:moveTo>
                    <a:lnTo>
                      <a:pt x="486" y="78"/>
                    </a:lnTo>
                    <a:lnTo>
                      <a:pt x="432" y="84"/>
                    </a:lnTo>
                    <a:lnTo>
                      <a:pt x="354" y="48"/>
                    </a:lnTo>
                    <a:lnTo>
                      <a:pt x="318" y="54"/>
                    </a:lnTo>
                    <a:lnTo>
                      <a:pt x="288" y="36"/>
                    </a:lnTo>
                    <a:lnTo>
                      <a:pt x="282" y="18"/>
                    </a:lnTo>
                    <a:lnTo>
                      <a:pt x="228" y="0"/>
                    </a:lnTo>
                    <a:lnTo>
                      <a:pt x="198" y="24"/>
                    </a:lnTo>
                    <a:lnTo>
                      <a:pt x="150" y="42"/>
                    </a:lnTo>
                    <a:lnTo>
                      <a:pt x="114" y="66"/>
                    </a:lnTo>
                    <a:lnTo>
                      <a:pt x="90" y="126"/>
                    </a:lnTo>
                    <a:lnTo>
                      <a:pt x="42" y="138"/>
                    </a:lnTo>
                    <a:lnTo>
                      <a:pt x="42" y="174"/>
                    </a:lnTo>
                    <a:lnTo>
                      <a:pt x="78" y="222"/>
                    </a:lnTo>
                    <a:lnTo>
                      <a:pt x="114" y="240"/>
                    </a:lnTo>
                    <a:lnTo>
                      <a:pt x="114" y="264"/>
                    </a:lnTo>
                    <a:lnTo>
                      <a:pt x="90" y="276"/>
                    </a:lnTo>
                    <a:lnTo>
                      <a:pt x="60" y="264"/>
                    </a:lnTo>
                    <a:lnTo>
                      <a:pt x="0" y="306"/>
                    </a:lnTo>
                    <a:lnTo>
                      <a:pt x="18" y="324"/>
                    </a:lnTo>
                    <a:lnTo>
                      <a:pt x="42" y="348"/>
                    </a:lnTo>
                    <a:lnTo>
                      <a:pt x="96" y="348"/>
                    </a:lnTo>
                    <a:lnTo>
                      <a:pt x="138" y="354"/>
                    </a:lnTo>
                    <a:lnTo>
                      <a:pt x="120" y="396"/>
                    </a:lnTo>
                    <a:lnTo>
                      <a:pt x="72" y="414"/>
                    </a:lnTo>
                    <a:lnTo>
                      <a:pt x="36" y="438"/>
                    </a:lnTo>
                    <a:lnTo>
                      <a:pt x="30" y="468"/>
                    </a:lnTo>
                    <a:lnTo>
                      <a:pt x="72" y="498"/>
                    </a:lnTo>
                    <a:lnTo>
                      <a:pt x="78" y="529"/>
                    </a:lnTo>
                    <a:lnTo>
                      <a:pt x="108" y="541"/>
                    </a:lnTo>
                    <a:lnTo>
                      <a:pt x="114" y="583"/>
                    </a:lnTo>
                    <a:lnTo>
                      <a:pt x="156" y="577"/>
                    </a:lnTo>
                    <a:lnTo>
                      <a:pt x="210" y="577"/>
                    </a:lnTo>
                    <a:lnTo>
                      <a:pt x="180" y="631"/>
                    </a:lnTo>
                    <a:lnTo>
                      <a:pt x="90" y="709"/>
                    </a:lnTo>
                    <a:lnTo>
                      <a:pt x="192" y="655"/>
                    </a:lnTo>
                    <a:lnTo>
                      <a:pt x="270" y="571"/>
                    </a:lnTo>
                    <a:lnTo>
                      <a:pt x="264" y="553"/>
                    </a:lnTo>
                    <a:lnTo>
                      <a:pt x="312" y="492"/>
                    </a:lnTo>
                    <a:lnTo>
                      <a:pt x="324" y="517"/>
                    </a:lnTo>
                    <a:lnTo>
                      <a:pt x="330" y="547"/>
                    </a:lnTo>
                    <a:lnTo>
                      <a:pt x="366" y="517"/>
                    </a:lnTo>
                    <a:lnTo>
                      <a:pt x="408" y="492"/>
                    </a:lnTo>
                    <a:lnTo>
                      <a:pt x="426" y="505"/>
                    </a:lnTo>
                    <a:lnTo>
                      <a:pt x="516" y="523"/>
                    </a:lnTo>
                    <a:lnTo>
                      <a:pt x="516" y="96"/>
                    </a:lnTo>
                    <a:lnTo>
                      <a:pt x="504" y="9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89" name="Freeform 400">
                <a:extLst>
                  <a:ext uri="{FF2B5EF4-FFF2-40B4-BE49-F238E27FC236}">
                    <a16:creationId xmlns:a16="http://schemas.microsoft.com/office/drawing/2014/main" id="{8A737877-C3C9-CC19-82D7-22F24D871977}"/>
                  </a:ext>
                </a:extLst>
              </p:cNvPr>
              <p:cNvSpPr>
                <a:spLocks/>
              </p:cNvSpPr>
              <p:nvPr/>
            </p:nvSpPr>
            <p:spPr bwMode="auto">
              <a:xfrm>
                <a:off x="5368799" y="4563606"/>
                <a:ext cx="100013" cy="114300"/>
              </a:xfrm>
              <a:custGeom>
                <a:avLst/>
                <a:gdLst>
                  <a:gd name="T0" fmla="*/ 14 w 14"/>
                  <a:gd name="T1" fmla="*/ 14 h 14"/>
                  <a:gd name="T2" fmla="*/ 13 w 14"/>
                  <a:gd name="T3" fmla="*/ 11 h 14"/>
                  <a:gd name="T4" fmla="*/ 14 w 14"/>
                  <a:gd name="T5" fmla="*/ 0 h 14"/>
                  <a:gd name="T6" fmla="*/ 7 w 14"/>
                  <a:gd name="T7" fmla="*/ 3 h 14"/>
                  <a:gd name="T8" fmla="*/ 0 w 14"/>
                  <a:gd name="T9" fmla="*/ 6 h 14"/>
                  <a:gd name="T10" fmla="*/ 5 w 14"/>
                  <a:gd name="T11" fmla="*/ 14 h 14"/>
                  <a:gd name="T12" fmla="*/ 9 w 14"/>
                  <a:gd name="T13" fmla="*/ 13 h 14"/>
                  <a:gd name="T14" fmla="*/ 14 w 14"/>
                  <a:gd name="T15" fmla="*/ 14 h 14"/>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4"/>
                  <a:gd name="T26" fmla="*/ 14 w 14"/>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4">
                    <a:moveTo>
                      <a:pt x="14" y="14"/>
                    </a:moveTo>
                    <a:cubicBezTo>
                      <a:pt x="14" y="12"/>
                      <a:pt x="13" y="11"/>
                      <a:pt x="13" y="11"/>
                    </a:cubicBezTo>
                    <a:cubicBezTo>
                      <a:pt x="14" y="0"/>
                      <a:pt x="14" y="0"/>
                      <a:pt x="14" y="0"/>
                    </a:cubicBezTo>
                    <a:cubicBezTo>
                      <a:pt x="7" y="3"/>
                      <a:pt x="7" y="3"/>
                      <a:pt x="7" y="3"/>
                    </a:cubicBezTo>
                    <a:cubicBezTo>
                      <a:pt x="0" y="6"/>
                      <a:pt x="0" y="6"/>
                      <a:pt x="0" y="6"/>
                    </a:cubicBezTo>
                    <a:cubicBezTo>
                      <a:pt x="5" y="14"/>
                      <a:pt x="5" y="14"/>
                      <a:pt x="5" y="14"/>
                    </a:cubicBezTo>
                    <a:cubicBezTo>
                      <a:pt x="9" y="13"/>
                      <a:pt x="9" y="13"/>
                      <a:pt x="9" y="13"/>
                    </a:cubicBezTo>
                    <a:lnTo>
                      <a:pt x="14" y="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0" name="Freeform 401">
                <a:extLst>
                  <a:ext uri="{FF2B5EF4-FFF2-40B4-BE49-F238E27FC236}">
                    <a16:creationId xmlns:a16="http://schemas.microsoft.com/office/drawing/2014/main" id="{727EFC9B-8710-A933-2AF5-31C4DA18B428}"/>
                  </a:ext>
                </a:extLst>
              </p:cNvPr>
              <p:cNvSpPr>
                <a:spLocks/>
              </p:cNvSpPr>
              <p:nvPr/>
            </p:nvSpPr>
            <p:spPr bwMode="auto">
              <a:xfrm>
                <a:off x="5405312" y="4668381"/>
                <a:ext cx="85725" cy="71437"/>
              </a:xfrm>
              <a:custGeom>
                <a:avLst/>
                <a:gdLst>
                  <a:gd name="T0" fmla="*/ 9 w 12"/>
                  <a:gd name="T1" fmla="*/ 1 h 9"/>
                  <a:gd name="T2" fmla="*/ 4 w 12"/>
                  <a:gd name="T3" fmla="*/ 0 h 9"/>
                  <a:gd name="T4" fmla="*/ 0 w 12"/>
                  <a:gd name="T5" fmla="*/ 1 h 9"/>
                  <a:gd name="T6" fmla="*/ 2 w 12"/>
                  <a:gd name="T7" fmla="*/ 3 h 9"/>
                  <a:gd name="T8" fmla="*/ 11 w 12"/>
                  <a:gd name="T9" fmla="*/ 9 h 9"/>
                  <a:gd name="T10" fmla="*/ 12 w 12"/>
                  <a:gd name="T11" fmla="*/ 5 h 9"/>
                  <a:gd name="T12" fmla="*/ 9 w 12"/>
                  <a:gd name="T13" fmla="*/ 1 h 9"/>
                  <a:gd name="T14" fmla="*/ 0 60000 65536"/>
                  <a:gd name="T15" fmla="*/ 0 60000 65536"/>
                  <a:gd name="T16" fmla="*/ 0 60000 65536"/>
                  <a:gd name="T17" fmla="*/ 0 60000 65536"/>
                  <a:gd name="T18" fmla="*/ 0 60000 65536"/>
                  <a:gd name="T19" fmla="*/ 0 60000 65536"/>
                  <a:gd name="T20" fmla="*/ 0 60000 65536"/>
                  <a:gd name="T21" fmla="*/ 0 w 12"/>
                  <a:gd name="T22" fmla="*/ 0 h 9"/>
                  <a:gd name="T23" fmla="*/ 12 w 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9">
                    <a:moveTo>
                      <a:pt x="9" y="1"/>
                    </a:moveTo>
                    <a:cubicBezTo>
                      <a:pt x="4" y="0"/>
                      <a:pt x="4" y="0"/>
                      <a:pt x="4" y="0"/>
                    </a:cubicBezTo>
                    <a:cubicBezTo>
                      <a:pt x="0" y="1"/>
                      <a:pt x="0" y="1"/>
                      <a:pt x="0" y="1"/>
                    </a:cubicBezTo>
                    <a:cubicBezTo>
                      <a:pt x="2" y="3"/>
                      <a:pt x="2" y="3"/>
                      <a:pt x="2" y="3"/>
                    </a:cubicBezTo>
                    <a:cubicBezTo>
                      <a:pt x="11" y="9"/>
                      <a:pt x="11" y="9"/>
                      <a:pt x="11" y="9"/>
                    </a:cubicBezTo>
                    <a:cubicBezTo>
                      <a:pt x="12" y="5"/>
                      <a:pt x="12" y="5"/>
                      <a:pt x="12" y="5"/>
                    </a:cubicBezTo>
                    <a:cubicBezTo>
                      <a:pt x="11" y="4"/>
                      <a:pt x="10" y="2"/>
                      <a:pt x="9" y="1"/>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1" name="Freeform 402">
                <a:extLst>
                  <a:ext uri="{FF2B5EF4-FFF2-40B4-BE49-F238E27FC236}">
                    <a16:creationId xmlns:a16="http://schemas.microsoft.com/office/drawing/2014/main" id="{3A8F6264-5F34-2A34-969B-0D24B379FA81}"/>
                  </a:ext>
                </a:extLst>
              </p:cNvPr>
              <p:cNvSpPr>
                <a:spLocks/>
              </p:cNvSpPr>
              <p:nvPr/>
            </p:nvSpPr>
            <p:spPr bwMode="auto">
              <a:xfrm>
                <a:off x="5483099" y="4709656"/>
                <a:ext cx="128588" cy="58737"/>
              </a:xfrm>
              <a:custGeom>
                <a:avLst/>
                <a:gdLst>
                  <a:gd name="T0" fmla="*/ 14 w 18"/>
                  <a:gd name="T1" fmla="*/ 1 h 8"/>
                  <a:gd name="T2" fmla="*/ 9 w 18"/>
                  <a:gd name="T3" fmla="*/ 1 h 8"/>
                  <a:gd name="T4" fmla="*/ 2 w 18"/>
                  <a:gd name="T5" fmla="*/ 1 h 8"/>
                  <a:gd name="T6" fmla="*/ 1 w 18"/>
                  <a:gd name="T7" fmla="*/ 0 h 8"/>
                  <a:gd name="T8" fmla="*/ 0 w 18"/>
                  <a:gd name="T9" fmla="*/ 4 h 8"/>
                  <a:gd name="T10" fmla="*/ 4 w 18"/>
                  <a:gd name="T11" fmla="*/ 8 h 8"/>
                  <a:gd name="T12" fmla="*/ 6 w 18"/>
                  <a:gd name="T13" fmla="*/ 8 h 8"/>
                  <a:gd name="T14" fmla="*/ 7 w 18"/>
                  <a:gd name="T15" fmla="*/ 6 h 8"/>
                  <a:gd name="T16" fmla="*/ 10 w 18"/>
                  <a:gd name="T17" fmla="*/ 3 h 8"/>
                  <a:gd name="T18" fmla="*/ 14 w 18"/>
                  <a:gd name="T19" fmla="*/ 4 h 8"/>
                  <a:gd name="T20" fmla="*/ 15 w 18"/>
                  <a:gd name="T21" fmla="*/ 7 h 8"/>
                  <a:gd name="T22" fmla="*/ 18 w 18"/>
                  <a:gd name="T23" fmla="*/ 4 h 8"/>
                  <a:gd name="T24" fmla="*/ 14 w 18"/>
                  <a:gd name="T25" fmla="*/ 1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8"/>
                  <a:gd name="T41" fmla="*/ 18 w 18"/>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8">
                    <a:moveTo>
                      <a:pt x="14" y="1"/>
                    </a:moveTo>
                    <a:cubicBezTo>
                      <a:pt x="9" y="1"/>
                      <a:pt x="9" y="1"/>
                      <a:pt x="9" y="1"/>
                    </a:cubicBezTo>
                    <a:cubicBezTo>
                      <a:pt x="9" y="1"/>
                      <a:pt x="3" y="2"/>
                      <a:pt x="2" y="1"/>
                    </a:cubicBezTo>
                    <a:cubicBezTo>
                      <a:pt x="1" y="1"/>
                      <a:pt x="1" y="1"/>
                      <a:pt x="1" y="0"/>
                    </a:cubicBezTo>
                    <a:cubicBezTo>
                      <a:pt x="0" y="4"/>
                      <a:pt x="0" y="4"/>
                      <a:pt x="0" y="4"/>
                    </a:cubicBezTo>
                    <a:cubicBezTo>
                      <a:pt x="0" y="4"/>
                      <a:pt x="3" y="7"/>
                      <a:pt x="4" y="8"/>
                    </a:cubicBezTo>
                    <a:cubicBezTo>
                      <a:pt x="5" y="8"/>
                      <a:pt x="6" y="8"/>
                      <a:pt x="6" y="8"/>
                    </a:cubicBezTo>
                    <a:cubicBezTo>
                      <a:pt x="7" y="6"/>
                      <a:pt x="7" y="6"/>
                      <a:pt x="7" y="6"/>
                    </a:cubicBezTo>
                    <a:cubicBezTo>
                      <a:pt x="10" y="3"/>
                      <a:pt x="10" y="3"/>
                      <a:pt x="10" y="3"/>
                    </a:cubicBezTo>
                    <a:cubicBezTo>
                      <a:pt x="14" y="4"/>
                      <a:pt x="14" y="4"/>
                      <a:pt x="14" y="4"/>
                    </a:cubicBezTo>
                    <a:cubicBezTo>
                      <a:pt x="15" y="7"/>
                      <a:pt x="15" y="7"/>
                      <a:pt x="15" y="7"/>
                    </a:cubicBezTo>
                    <a:cubicBezTo>
                      <a:pt x="18" y="4"/>
                      <a:pt x="18" y="4"/>
                      <a:pt x="18" y="4"/>
                    </a:cubicBezTo>
                    <a:lnTo>
                      <a:pt x="14" y="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2" name="Freeform 403">
                <a:extLst>
                  <a:ext uri="{FF2B5EF4-FFF2-40B4-BE49-F238E27FC236}">
                    <a16:creationId xmlns:a16="http://schemas.microsoft.com/office/drawing/2014/main" id="{D772B953-9896-6241-854B-ACB06BB3E5CD}"/>
                  </a:ext>
                </a:extLst>
              </p:cNvPr>
              <p:cNvSpPr>
                <a:spLocks/>
              </p:cNvSpPr>
              <p:nvPr/>
            </p:nvSpPr>
            <p:spPr bwMode="auto">
              <a:xfrm>
                <a:off x="5568824" y="4638218"/>
                <a:ext cx="263525" cy="322263"/>
              </a:xfrm>
              <a:custGeom>
                <a:avLst/>
                <a:gdLst>
                  <a:gd name="T0" fmla="*/ 37 w 37"/>
                  <a:gd name="T1" fmla="*/ 34 h 41"/>
                  <a:gd name="T2" fmla="*/ 37 w 37"/>
                  <a:gd name="T3" fmla="*/ 34 h 41"/>
                  <a:gd name="T4" fmla="*/ 37 w 37"/>
                  <a:gd name="T5" fmla="*/ 27 h 41"/>
                  <a:gd name="T6" fmla="*/ 35 w 37"/>
                  <a:gd name="T7" fmla="*/ 23 h 41"/>
                  <a:gd name="T8" fmla="*/ 36 w 37"/>
                  <a:gd name="T9" fmla="*/ 21 h 41"/>
                  <a:gd name="T10" fmla="*/ 31 w 37"/>
                  <a:gd name="T11" fmla="*/ 20 h 41"/>
                  <a:gd name="T12" fmla="*/ 21 w 37"/>
                  <a:gd name="T13" fmla="*/ 16 h 41"/>
                  <a:gd name="T14" fmla="*/ 19 w 37"/>
                  <a:gd name="T15" fmla="*/ 11 h 41"/>
                  <a:gd name="T16" fmla="*/ 20 w 37"/>
                  <a:gd name="T17" fmla="*/ 3 h 41"/>
                  <a:gd name="T18" fmla="*/ 24 w 37"/>
                  <a:gd name="T19" fmla="*/ 1 h 41"/>
                  <a:gd name="T20" fmla="*/ 24 w 37"/>
                  <a:gd name="T21" fmla="*/ 0 h 41"/>
                  <a:gd name="T22" fmla="*/ 17 w 37"/>
                  <a:gd name="T23" fmla="*/ 2 h 41"/>
                  <a:gd name="T24" fmla="*/ 13 w 37"/>
                  <a:gd name="T25" fmla="*/ 4 h 41"/>
                  <a:gd name="T26" fmla="*/ 11 w 37"/>
                  <a:gd name="T27" fmla="*/ 9 h 41"/>
                  <a:gd name="T28" fmla="*/ 9 w 37"/>
                  <a:gd name="T29" fmla="*/ 10 h 41"/>
                  <a:gd name="T30" fmla="*/ 6 w 37"/>
                  <a:gd name="T31" fmla="*/ 13 h 41"/>
                  <a:gd name="T32" fmla="*/ 3 w 37"/>
                  <a:gd name="T33" fmla="*/ 16 h 41"/>
                  <a:gd name="T34" fmla="*/ 4 w 37"/>
                  <a:gd name="T35" fmla="*/ 18 h 41"/>
                  <a:gd name="T36" fmla="*/ 5 w 37"/>
                  <a:gd name="T37" fmla="*/ 23 h 41"/>
                  <a:gd name="T38" fmla="*/ 5 w 37"/>
                  <a:gd name="T39" fmla="*/ 26 h 41"/>
                  <a:gd name="T40" fmla="*/ 6 w 37"/>
                  <a:gd name="T41" fmla="*/ 30 h 41"/>
                  <a:gd name="T42" fmla="*/ 2 w 37"/>
                  <a:gd name="T43" fmla="*/ 33 h 41"/>
                  <a:gd name="T44" fmla="*/ 0 w 37"/>
                  <a:gd name="T45" fmla="*/ 35 h 41"/>
                  <a:gd name="T46" fmla="*/ 8 w 37"/>
                  <a:gd name="T47" fmla="*/ 38 h 41"/>
                  <a:gd name="T48" fmla="*/ 12 w 37"/>
                  <a:gd name="T49" fmla="*/ 41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7"/>
                  <a:gd name="T76" fmla="*/ 0 h 41"/>
                  <a:gd name="T77" fmla="*/ 37 w 37"/>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7" h="41">
                    <a:moveTo>
                      <a:pt x="37" y="34"/>
                    </a:moveTo>
                    <a:cubicBezTo>
                      <a:pt x="37" y="34"/>
                      <a:pt x="37" y="34"/>
                      <a:pt x="37" y="34"/>
                    </a:cubicBezTo>
                    <a:cubicBezTo>
                      <a:pt x="37" y="27"/>
                      <a:pt x="37" y="27"/>
                      <a:pt x="37" y="27"/>
                    </a:cubicBezTo>
                    <a:cubicBezTo>
                      <a:pt x="35" y="23"/>
                      <a:pt x="35" y="23"/>
                      <a:pt x="35" y="23"/>
                    </a:cubicBezTo>
                    <a:cubicBezTo>
                      <a:pt x="36" y="21"/>
                      <a:pt x="36" y="21"/>
                      <a:pt x="36" y="21"/>
                    </a:cubicBezTo>
                    <a:cubicBezTo>
                      <a:pt x="31" y="20"/>
                      <a:pt x="31" y="20"/>
                      <a:pt x="31" y="20"/>
                    </a:cubicBezTo>
                    <a:cubicBezTo>
                      <a:pt x="21" y="16"/>
                      <a:pt x="21" y="16"/>
                      <a:pt x="21" y="16"/>
                    </a:cubicBezTo>
                    <a:cubicBezTo>
                      <a:pt x="19" y="11"/>
                      <a:pt x="19" y="11"/>
                      <a:pt x="19" y="11"/>
                    </a:cubicBezTo>
                    <a:cubicBezTo>
                      <a:pt x="20" y="3"/>
                      <a:pt x="20" y="3"/>
                      <a:pt x="20" y="3"/>
                    </a:cubicBezTo>
                    <a:cubicBezTo>
                      <a:pt x="24" y="1"/>
                      <a:pt x="24" y="1"/>
                      <a:pt x="24" y="1"/>
                    </a:cubicBezTo>
                    <a:cubicBezTo>
                      <a:pt x="24" y="0"/>
                      <a:pt x="24" y="0"/>
                      <a:pt x="24" y="0"/>
                    </a:cubicBezTo>
                    <a:cubicBezTo>
                      <a:pt x="17" y="2"/>
                      <a:pt x="17" y="2"/>
                      <a:pt x="17" y="2"/>
                    </a:cubicBezTo>
                    <a:cubicBezTo>
                      <a:pt x="13" y="4"/>
                      <a:pt x="13" y="4"/>
                      <a:pt x="13" y="4"/>
                    </a:cubicBezTo>
                    <a:cubicBezTo>
                      <a:pt x="11" y="9"/>
                      <a:pt x="11" y="9"/>
                      <a:pt x="11" y="9"/>
                    </a:cubicBezTo>
                    <a:cubicBezTo>
                      <a:pt x="9" y="10"/>
                      <a:pt x="9" y="10"/>
                      <a:pt x="9" y="10"/>
                    </a:cubicBezTo>
                    <a:cubicBezTo>
                      <a:pt x="6" y="13"/>
                      <a:pt x="6" y="13"/>
                      <a:pt x="6" y="13"/>
                    </a:cubicBezTo>
                    <a:cubicBezTo>
                      <a:pt x="3" y="16"/>
                      <a:pt x="3" y="16"/>
                      <a:pt x="3" y="16"/>
                    </a:cubicBezTo>
                    <a:cubicBezTo>
                      <a:pt x="4" y="18"/>
                      <a:pt x="4" y="18"/>
                      <a:pt x="4" y="18"/>
                    </a:cubicBezTo>
                    <a:cubicBezTo>
                      <a:pt x="5" y="23"/>
                      <a:pt x="5" y="23"/>
                      <a:pt x="5" y="23"/>
                    </a:cubicBezTo>
                    <a:cubicBezTo>
                      <a:pt x="5" y="26"/>
                      <a:pt x="5" y="26"/>
                      <a:pt x="5" y="26"/>
                    </a:cubicBezTo>
                    <a:cubicBezTo>
                      <a:pt x="6" y="30"/>
                      <a:pt x="6" y="30"/>
                      <a:pt x="6" y="30"/>
                    </a:cubicBezTo>
                    <a:cubicBezTo>
                      <a:pt x="2" y="33"/>
                      <a:pt x="2" y="33"/>
                      <a:pt x="2" y="33"/>
                    </a:cubicBezTo>
                    <a:cubicBezTo>
                      <a:pt x="0" y="35"/>
                      <a:pt x="0" y="35"/>
                      <a:pt x="0" y="35"/>
                    </a:cubicBezTo>
                    <a:cubicBezTo>
                      <a:pt x="8" y="38"/>
                      <a:pt x="8" y="38"/>
                      <a:pt x="8" y="38"/>
                    </a:cubicBezTo>
                    <a:cubicBezTo>
                      <a:pt x="12" y="41"/>
                      <a:pt x="12" y="41"/>
                      <a:pt x="12" y="41"/>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3" name="Freeform 404">
                <a:extLst>
                  <a:ext uri="{FF2B5EF4-FFF2-40B4-BE49-F238E27FC236}">
                    <a16:creationId xmlns:a16="http://schemas.microsoft.com/office/drawing/2014/main" id="{691A0538-58B9-C4E1-7A70-2C216E973280}"/>
                  </a:ext>
                </a:extLst>
              </p:cNvPr>
              <p:cNvSpPr>
                <a:spLocks/>
              </p:cNvSpPr>
              <p:nvPr/>
            </p:nvSpPr>
            <p:spPr bwMode="auto">
              <a:xfrm>
                <a:off x="5654549" y="4906506"/>
                <a:ext cx="177800" cy="139700"/>
              </a:xfrm>
              <a:custGeom>
                <a:avLst/>
                <a:gdLst>
                  <a:gd name="T0" fmla="*/ 0 w 150"/>
                  <a:gd name="T1" fmla="*/ 42 h 108"/>
                  <a:gd name="T2" fmla="*/ 0 w 150"/>
                  <a:gd name="T3" fmla="*/ 42 h 108"/>
                  <a:gd name="T4" fmla="*/ 30 w 150"/>
                  <a:gd name="T5" fmla="*/ 60 h 108"/>
                  <a:gd name="T6" fmla="*/ 48 w 150"/>
                  <a:gd name="T7" fmla="*/ 78 h 108"/>
                  <a:gd name="T8" fmla="*/ 72 w 150"/>
                  <a:gd name="T9" fmla="*/ 78 h 108"/>
                  <a:gd name="T10" fmla="*/ 84 w 150"/>
                  <a:gd name="T11" fmla="*/ 96 h 108"/>
                  <a:gd name="T12" fmla="*/ 90 w 150"/>
                  <a:gd name="T13" fmla="*/ 90 h 108"/>
                  <a:gd name="T14" fmla="*/ 84 w 150"/>
                  <a:gd name="T15" fmla="*/ 96 h 108"/>
                  <a:gd name="T16" fmla="*/ 96 w 150"/>
                  <a:gd name="T17" fmla="*/ 108 h 108"/>
                  <a:gd name="T18" fmla="*/ 108 w 150"/>
                  <a:gd name="T19" fmla="*/ 42 h 108"/>
                  <a:gd name="T20" fmla="*/ 102 w 150"/>
                  <a:gd name="T21" fmla="*/ 12 h 108"/>
                  <a:gd name="T22" fmla="*/ 150 w 150"/>
                  <a:gd name="T23" fmla="*/ 0 h 108"/>
                  <a:gd name="T24" fmla="*/ 0 w 150"/>
                  <a:gd name="T25" fmla="*/ 42 h 10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108"/>
                  <a:gd name="T41" fmla="*/ 150 w 150"/>
                  <a:gd name="T42" fmla="*/ 108 h 10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108">
                    <a:moveTo>
                      <a:pt x="0" y="42"/>
                    </a:moveTo>
                    <a:lnTo>
                      <a:pt x="0" y="42"/>
                    </a:lnTo>
                    <a:lnTo>
                      <a:pt x="30" y="60"/>
                    </a:lnTo>
                    <a:lnTo>
                      <a:pt x="48" y="78"/>
                    </a:lnTo>
                    <a:lnTo>
                      <a:pt x="72" y="78"/>
                    </a:lnTo>
                    <a:lnTo>
                      <a:pt x="84" y="96"/>
                    </a:lnTo>
                    <a:lnTo>
                      <a:pt x="90" y="90"/>
                    </a:lnTo>
                    <a:lnTo>
                      <a:pt x="84" y="96"/>
                    </a:lnTo>
                    <a:lnTo>
                      <a:pt x="96" y="108"/>
                    </a:lnTo>
                    <a:lnTo>
                      <a:pt x="108" y="42"/>
                    </a:lnTo>
                    <a:lnTo>
                      <a:pt x="102" y="12"/>
                    </a:lnTo>
                    <a:lnTo>
                      <a:pt x="150" y="0"/>
                    </a:lnTo>
                    <a:lnTo>
                      <a:pt x="0"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4" name="Freeform 405">
                <a:extLst>
                  <a:ext uri="{FF2B5EF4-FFF2-40B4-BE49-F238E27FC236}">
                    <a16:creationId xmlns:a16="http://schemas.microsoft.com/office/drawing/2014/main" id="{C92CEB94-20AA-C89C-FFFB-1977AC31CA9A}"/>
                  </a:ext>
                </a:extLst>
              </p:cNvPr>
              <p:cNvSpPr>
                <a:spLocks/>
              </p:cNvSpPr>
              <p:nvPr/>
            </p:nvSpPr>
            <p:spPr bwMode="auto">
              <a:xfrm>
                <a:off x="5654549" y="4906506"/>
                <a:ext cx="177800" cy="139700"/>
              </a:xfrm>
              <a:custGeom>
                <a:avLst/>
                <a:gdLst>
                  <a:gd name="T0" fmla="*/ 0 w 150"/>
                  <a:gd name="T1" fmla="*/ 42 h 108"/>
                  <a:gd name="T2" fmla="*/ 0 w 150"/>
                  <a:gd name="T3" fmla="*/ 42 h 108"/>
                  <a:gd name="T4" fmla="*/ 30 w 150"/>
                  <a:gd name="T5" fmla="*/ 60 h 108"/>
                  <a:gd name="T6" fmla="*/ 48 w 150"/>
                  <a:gd name="T7" fmla="*/ 78 h 108"/>
                  <a:gd name="T8" fmla="*/ 72 w 150"/>
                  <a:gd name="T9" fmla="*/ 78 h 108"/>
                  <a:gd name="T10" fmla="*/ 84 w 150"/>
                  <a:gd name="T11" fmla="*/ 96 h 108"/>
                  <a:gd name="T12" fmla="*/ 90 w 150"/>
                  <a:gd name="T13" fmla="*/ 90 h 108"/>
                  <a:gd name="T14" fmla="*/ 84 w 150"/>
                  <a:gd name="T15" fmla="*/ 96 h 108"/>
                  <a:gd name="T16" fmla="*/ 96 w 150"/>
                  <a:gd name="T17" fmla="*/ 108 h 108"/>
                  <a:gd name="T18" fmla="*/ 108 w 150"/>
                  <a:gd name="T19" fmla="*/ 42 h 108"/>
                  <a:gd name="T20" fmla="*/ 102 w 150"/>
                  <a:gd name="T21" fmla="*/ 12 h 108"/>
                  <a:gd name="T22" fmla="*/ 150 w 150"/>
                  <a:gd name="T23" fmla="*/ 0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0"/>
                  <a:gd name="T37" fmla="*/ 0 h 108"/>
                  <a:gd name="T38" fmla="*/ 150 w 150"/>
                  <a:gd name="T39" fmla="*/ 108 h 1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0" h="108">
                    <a:moveTo>
                      <a:pt x="0" y="42"/>
                    </a:moveTo>
                    <a:lnTo>
                      <a:pt x="0" y="42"/>
                    </a:lnTo>
                    <a:lnTo>
                      <a:pt x="30" y="60"/>
                    </a:lnTo>
                    <a:lnTo>
                      <a:pt x="48" y="78"/>
                    </a:lnTo>
                    <a:lnTo>
                      <a:pt x="72" y="78"/>
                    </a:lnTo>
                    <a:lnTo>
                      <a:pt x="84" y="96"/>
                    </a:lnTo>
                    <a:lnTo>
                      <a:pt x="90" y="90"/>
                    </a:lnTo>
                    <a:lnTo>
                      <a:pt x="84" y="96"/>
                    </a:lnTo>
                    <a:lnTo>
                      <a:pt x="96" y="108"/>
                    </a:lnTo>
                    <a:lnTo>
                      <a:pt x="108" y="42"/>
                    </a:lnTo>
                    <a:lnTo>
                      <a:pt x="102" y="12"/>
                    </a:lnTo>
                    <a:lnTo>
                      <a:pt x="150" y="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5" name="Freeform 406">
                <a:extLst>
                  <a:ext uri="{FF2B5EF4-FFF2-40B4-BE49-F238E27FC236}">
                    <a16:creationId xmlns:a16="http://schemas.microsoft.com/office/drawing/2014/main" id="{2D0E9FB1-F7AE-58E3-8797-ED524D8E67BB}"/>
                  </a:ext>
                </a:extLst>
              </p:cNvPr>
              <p:cNvSpPr>
                <a:spLocks/>
              </p:cNvSpPr>
              <p:nvPr/>
            </p:nvSpPr>
            <p:spPr bwMode="auto">
              <a:xfrm>
                <a:off x="5965699" y="4730293"/>
                <a:ext cx="106363" cy="182563"/>
              </a:xfrm>
              <a:custGeom>
                <a:avLst/>
                <a:gdLst>
                  <a:gd name="T0" fmla="*/ 90 w 90"/>
                  <a:gd name="T1" fmla="*/ 126 h 138"/>
                  <a:gd name="T2" fmla="*/ 78 w 90"/>
                  <a:gd name="T3" fmla="*/ 102 h 138"/>
                  <a:gd name="T4" fmla="*/ 66 w 90"/>
                  <a:gd name="T5" fmla="*/ 78 h 138"/>
                  <a:gd name="T6" fmla="*/ 84 w 90"/>
                  <a:gd name="T7" fmla="*/ 60 h 138"/>
                  <a:gd name="T8" fmla="*/ 90 w 90"/>
                  <a:gd name="T9" fmla="*/ 42 h 138"/>
                  <a:gd name="T10" fmla="*/ 66 w 90"/>
                  <a:gd name="T11" fmla="*/ 36 h 138"/>
                  <a:gd name="T12" fmla="*/ 60 w 90"/>
                  <a:gd name="T13" fmla="*/ 18 h 138"/>
                  <a:gd name="T14" fmla="*/ 36 w 90"/>
                  <a:gd name="T15" fmla="*/ 0 h 138"/>
                  <a:gd name="T16" fmla="*/ 12 w 90"/>
                  <a:gd name="T17" fmla="*/ 24 h 138"/>
                  <a:gd name="T18" fmla="*/ 0 w 90"/>
                  <a:gd name="T19" fmla="*/ 42 h 138"/>
                  <a:gd name="T20" fmla="*/ 6 w 90"/>
                  <a:gd name="T21" fmla="*/ 60 h 138"/>
                  <a:gd name="T22" fmla="*/ 18 w 90"/>
                  <a:gd name="T23" fmla="*/ 66 h 138"/>
                  <a:gd name="T24" fmla="*/ 30 w 90"/>
                  <a:gd name="T25" fmla="*/ 84 h 138"/>
                  <a:gd name="T26" fmla="*/ 24 w 90"/>
                  <a:gd name="T27" fmla="*/ 120 h 138"/>
                  <a:gd name="T28" fmla="*/ 42 w 90"/>
                  <a:gd name="T29" fmla="*/ 138 h 138"/>
                  <a:gd name="T30" fmla="*/ 60 w 90"/>
                  <a:gd name="T31" fmla="*/ 132 h 138"/>
                  <a:gd name="T32" fmla="*/ 90 w 90"/>
                  <a:gd name="T33" fmla="*/ 126 h 138"/>
                  <a:gd name="T34" fmla="*/ 90 w 90"/>
                  <a:gd name="T35" fmla="*/ 126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138"/>
                  <a:gd name="T56" fmla="*/ 90 w 90"/>
                  <a:gd name="T57" fmla="*/ 138 h 1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6" name="Freeform 407">
                <a:extLst>
                  <a:ext uri="{FF2B5EF4-FFF2-40B4-BE49-F238E27FC236}">
                    <a16:creationId xmlns:a16="http://schemas.microsoft.com/office/drawing/2014/main" id="{BDE6B66C-AC03-9D5A-52B3-F64FA37D583C}"/>
                  </a:ext>
                </a:extLst>
              </p:cNvPr>
              <p:cNvSpPr>
                <a:spLocks/>
              </p:cNvSpPr>
              <p:nvPr/>
            </p:nvSpPr>
            <p:spPr bwMode="auto">
              <a:xfrm>
                <a:off x="5965699" y="4730293"/>
                <a:ext cx="106363" cy="182563"/>
              </a:xfrm>
              <a:custGeom>
                <a:avLst/>
                <a:gdLst>
                  <a:gd name="T0" fmla="*/ 90 w 90"/>
                  <a:gd name="T1" fmla="*/ 126 h 138"/>
                  <a:gd name="T2" fmla="*/ 78 w 90"/>
                  <a:gd name="T3" fmla="*/ 102 h 138"/>
                  <a:gd name="T4" fmla="*/ 66 w 90"/>
                  <a:gd name="T5" fmla="*/ 78 h 138"/>
                  <a:gd name="T6" fmla="*/ 84 w 90"/>
                  <a:gd name="T7" fmla="*/ 60 h 138"/>
                  <a:gd name="T8" fmla="*/ 90 w 90"/>
                  <a:gd name="T9" fmla="*/ 42 h 138"/>
                  <a:gd name="T10" fmla="*/ 66 w 90"/>
                  <a:gd name="T11" fmla="*/ 36 h 138"/>
                  <a:gd name="T12" fmla="*/ 60 w 90"/>
                  <a:gd name="T13" fmla="*/ 18 h 138"/>
                  <a:gd name="T14" fmla="*/ 36 w 90"/>
                  <a:gd name="T15" fmla="*/ 0 h 138"/>
                  <a:gd name="T16" fmla="*/ 12 w 90"/>
                  <a:gd name="T17" fmla="*/ 24 h 138"/>
                  <a:gd name="T18" fmla="*/ 0 w 90"/>
                  <a:gd name="T19" fmla="*/ 42 h 138"/>
                  <a:gd name="T20" fmla="*/ 6 w 90"/>
                  <a:gd name="T21" fmla="*/ 60 h 138"/>
                  <a:gd name="T22" fmla="*/ 18 w 90"/>
                  <a:gd name="T23" fmla="*/ 66 h 138"/>
                  <a:gd name="T24" fmla="*/ 30 w 90"/>
                  <a:gd name="T25" fmla="*/ 84 h 138"/>
                  <a:gd name="T26" fmla="*/ 24 w 90"/>
                  <a:gd name="T27" fmla="*/ 120 h 138"/>
                  <a:gd name="T28" fmla="*/ 42 w 90"/>
                  <a:gd name="T29" fmla="*/ 138 h 138"/>
                  <a:gd name="T30" fmla="*/ 60 w 90"/>
                  <a:gd name="T31" fmla="*/ 132 h 138"/>
                  <a:gd name="T32" fmla="*/ 90 w 90"/>
                  <a:gd name="T33" fmla="*/ 126 h 138"/>
                  <a:gd name="T34" fmla="*/ 90 w 90"/>
                  <a:gd name="T35" fmla="*/ 126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138"/>
                  <a:gd name="T56" fmla="*/ 90 w 90"/>
                  <a:gd name="T57" fmla="*/ 138 h 1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7" name="Freeform 408">
                <a:extLst>
                  <a:ext uri="{FF2B5EF4-FFF2-40B4-BE49-F238E27FC236}">
                    <a16:creationId xmlns:a16="http://schemas.microsoft.com/office/drawing/2014/main" id="{8B3FBFCD-8163-9FE0-E671-909F96A3B4C1}"/>
                  </a:ext>
                </a:extLst>
              </p:cNvPr>
              <p:cNvSpPr>
                <a:spLocks/>
              </p:cNvSpPr>
              <p:nvPr/>
            </p:nvSpPr>
            <p:spPr bwMode="auto">
              <a:xfrm>
                <a:off x="6122862" y="4803318"/>
                <a:ext cx="69850" cy="93663"/>
              </a:xfrm>
              <a:custGeom>
                <a:avLst/>
                <a:gdLst>
                  <a:gd name="T0" fmla="*/ 6 w 60"/>
                  <a:gd name="T1" fmla="*/ 42 h 72"/>
                  <a:gd name="T2" fmla="*/ 6 w 60"/>
                  <a:gd name="T3" fmla="*/ 66 h 72"/>
                  <a:gd name="T4" fmla="*/ 12 w 60"/>
                  <a:gd name="T5" fmla="*/ 72 h 72"/>
                  <a:gd name="T6" fmla="*/ 36 w 60"/>
                  <a:gd name="T7" fmla="*/ 60 h 72"/>
                  <a:gd name="T8" fmla="*/ 60 w 60"/>
                  <a:gd name="T9" fmla="*/ 24 h 72"/>
                  <a:gd name="T10" fmla="*/ 18 w 60"/>
                  <a:gd name="T11" fmla="*/ 0 h 72"/>
                  <a:gd name="T12" fmla="*/ 6 w 60"/>
                  <a:gd name="T13" fmla="*/ 0 h 72"/>
                  <a:gd name="T14" fmla="*/ 0 w 60"/>
                  <a:gd name="T15" fmla="*/ 18 h 72"/>
                  <a:gd name="T16" fmla="*/ 6 w 60"/>
                  <a:gd name="T17" fmla="*/ 42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0"/>
                  <a:gd name="T28" fmla="*/ 0 h 72"/>
                  <a:gd name="T29" fmla="*/ 60 w 60"/>
                  <a:gd name="T30" fmla="*/ 72 h 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0" h="72">
                    <a:moveTo>
                      <a:pt x="6" y="42"/>
                    </a:moveTo>
                    <a:lnTo>
                      <a:pt x="6" y="66"/>
                    </a:lnTo>
                    <a:lnTo>
                      <a:pt x="12" y="72"/>
                    </a:lnTo>
                    <a:lnTo>
                      <a:pt x="36" y="60"/>
                    </a:lnTo>
                    <a:lnTo>
                      <a:pt x="60" y="24"/>
                    </a:lnTo>
                    <a:lnTo>
                      <a:pt x="18" y="0"/>
                    </a:lnTo>
                    <a:lnTo>
                      <a:pt x="6" y="0"/>
                    </a:lnTo>
                    <a:lnTo>
                      <a:pt x="0" y="18"/>
                    </a:lnTo>
                    <a:lnTo>
                      <a:pt x="6"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8" name="Freeform 409">
                <a:extLst>
                  <a:ext uri="{FF2B5EF4-FFF2-40B4-BE49-F238E27FC236}">
                    <a16:creationId xmlns:a16="http://schemas.microsoft.com/office/drawing/2014/main" id="{137B9A94-49E7-BFEA-DD56-3A3C16673214}"/>
                  </a:ext>
                </a:extLst>
              </p:cNvPr>
              <p:cNvSpPr>
                <a:spLocks/>
              </p:cNvSpPr>
              <p:nvPr/>
            </p:nvSpPr>
            <p:spPr bwMode="auto">
              <a:xfrm>
                <a:off x="5697412" y="5500231"/>
                <a:ext cx="438150" cy="1016000"/>
              </a:xfrm>
              <a:custGeom>
                <a:avLst/>
                <a:gdLst>
                  <a:gd name="T0" fmla="*/ 47 w 62"/>
                  <a:gd name="T1" fmla="*/ 37 h 129"/>
                  <a:gd name="T2" fmla="*/ 48 w 62"/>
                  <a:gd name="T3" fmla="*/ 32 h 129"/>
                  <a:gd name="T4" fmla="*/ 50 w 62"/>
                  <a:gd name="T5" fmla="*/ 29 h 129"/>
                  <a:gd name="T6" fmla="*/ 50 w 62"/>
                  <a:gd name="T7" fmla="*/ 29 h 129"/>
                  <a:gd name="T8" fmla="*/ 57 w 62"/>
                  <a:gd name="T9" fmla="*/ 22 h 129"/>
                  <a:gd name="T10" fmla="*/ 60 w 62"/>
                  <a:gd name="T11" fmla="*/ 20 h 129"/>
                  <a:gd name="T12" fmla="*/ 62 w 62"/>
                  <a:gd name="T13" fmla="*/ 14 h 129"/>
                  <a:gd name="T14" fmla="*/ 61 w 62"/>
                  <a:gd name="T15" fmla="*/ 13 h 129"/>
                  <a:gd name="T16" fmla="*/ 58 w 62"/>
                  <a:gd name="T17" fmla="*/ 15 h 129"/>
                  <a:gd name="T18" fmla="*/ 52 w 62"/>
                  <a:gd name="T19" fmla="*/ 18 h 129"/>
                  <a:gd name="T20" fmla="*/ 47 w 62"/>
                  <a:gd name="T21" fmla="*/ 17 h 129"/>
                  <a:gd name="T22" fmla="*/ 48 w 62"/>
                  <a:gd name="T23" fmla="*/ 10 h 129"/>
                  <a:gd name="T24" fmla="*/ 45 w 62"/>
                  <a:gd name="T25" fmla="*/ 8 h 129"/>
                  <a:gd name="T26" fmla="*/ 39 w 62"/>
                  <a:gd name="T27" fmla="*/ 6 h 129"/>
                  <a:gd name="T28" fmla="*/ 36 w 62"/>
                  <a:gd name="T29" fmla="*/ 4 h 129"/>
                  <a:gd name="T30" fmla="*/ 33 w 62"/>
                  <a:gd name="T31" fmla="*/ 0 h 129"/>
                  <a:gd name="T32" fmla="*/ 33 w 62"/>
                  <a:gd name="T33" fmla="*/ 0 h 129"/>
                  <a:gd name="T34" fmla="*/ 29 w 62"/>
                  <a:gd name="T35" fmla="*/ 1 h 129"/>
                  <a:gd name="T36" fmla="*/ 28 w 62"/>
                  <a:gd name="T37" fmla="*/ 2 h 129"/>
                  <a:gd name="T38" fmla="*/ 23 w 62"/>
                  <a:gd name="T39" fmla="*/ 1 h 129"/>
                  <a:gd name="T40" fmla="*/ 21 w 62"/>
                  <a:gd name="T41" fmla="*/ 1 h 129"/>
                  <a:gd name="T42" fmla="*/ 19 w 62"/>
                  <a:gd name="T43" fmla="*/ 2 h 129"/>
                  <a:gd name="T44" fmla="*/ 20 w 62"/>
                  <a:gd name="T45" fmla="*/ 3 h 129"/>
                  <a:gd name="T46" fmla="*/ 19 w 62"/>
                  <a:gd name="T47" fmla="*/ 7 h 129"/>
                  <a:gd name="T48" fmla="*/ 16 w 62"/>
                  <a:gd name="T49" fmla="*/ 10 h 129"/>
                  <a:gd name="T50" fmla="*/ 16 w 62"/>
                  <a:gd name="T51" fmla="*/ 16 h 129"/>
                  <a:gd name="T52" fmla="*/ 14 w 62"/>
                  <a:gd name="T53" fmla="*/ 20 h 129"/>
                  <a:gd name="T54" fmla="*/ 11 w 62"/>
                  <a:gd name="T55" fmla="*/ 33 h 129"/>
                  <a:gd name="T56" fmla="*/ 12 w 62"/>
                  <a:gd name="T57" fmla="*/ 43 h 129"/>
                  <a:gd name="T58" fmla="*/ 6 w 62"/>
                  <a:gd name="T59" fmla="*/ 56 h 129"/>
                  <a:gd name="T60" fmla="*/ 5 w 62"/>
                  <a:gd name="T61" fmla="*/ 70 h 129"/>
                  <a:gd name="T62" fmla="*/ 5 w 62"/>
                  <a:gd name="T63" fmla="*/ 77 h 129"/>
                  <a:gd name="T64" fmla="*/ 4 w 62"/>
                  <a:gd name="T65" fmla="*/ 84 h 129"/>
                  <a:gd name="T66" fmla="*/ 6 w 62"/>
                  <a:gd name="T67" fmla="*/ 88 h 129"/>
                  <a:gd name="T68" fmla="*/ 3 w 62"/>
                  <a:gd name="T69" fmla="*/ 104 h 129"/>
                  <a:gd name="T70" fmla="*/ 0 w 62"/>
                  <a:gd name="T71" fmla="*/ 111 h 129"/>
                  <a:gd name="T72" fmla="*/ 1 w 62"/>
                  <a:gd name="T73" fmla="*/ 116 h 129"/>
                  <a:gd name="T74" fmla="*/ 4 w 62"/>
                  <a:gd name="T75" fmla="*/ 122 h 129"/>
                  <a:gd name="T76" fmla="*/ 20 w 62"/>
                  <a:gd name="T77" fmla="*/ 129 h 129"/>
                  <a:gd name="T78" fmla="*/ 16 w 62"/>
                  <a:gd name="T79" fmla="*/ 125 h 129"/>
                  <a:gd name="T80" fmla="*/ 14 w 62"/>
                  <a:gd name="T81" fmla="*/ 118 h 129"/>
                  <a:gd name="T82" fmla="*/ 16 w 62"/>
                  <a:gd name="T83" fmla="*/ 113 h 129"/>
                  <a:gd name="T84" fmla="*/ 19 w 62"/>
                  <a:gd name="T85" fmla="*/ 107 h 129"/>
                  <a:gd name="T86" fmla="*/ 22 w 62"/>
                  <a:gd name="T87" fmla="*/ 104 h 129"/>
                  <a:gd name="T88" fmla="*/ 24 w 62"/>
                  <a:gd name="T89" fmla="*/ 99 h 129"/>
                  <a:gd name="T90" fmla="*/ 21 w 62"/>
                  <a:gd name="T91" fmla="*/ 97 h 129"/>
                  <a:gd name="T92" fmla="*/ 19 w 62"/>
                  <a:gd name="T93" fmla="*/ 93 h 129"/>
                  <a:gd name="T94" fmla="*/ 24 w 62"/>
                  <a:gd name="T95" fmla="*/ 87 h 129"/>
                  <a:gd name="T96" fmla="*/ 27 w 62"/>
                  <a:gd name="T97" fmla="*/ 83 h 129"/>
                  <a:gd name="T98" fmla="*/ 30 w 62"/>
                  <a:gd name="T99" fmla="*/ 77 h 129"/>
                  <a:gd name="T100" fmla="*/ 28 w 62"/>
                  <a:gd name="T101" fmla="*/ 74 h 129"/>
                  <a:gd name="T102" fmla="*/ 28 w 62"/>
                  <a:gd name="T103" fmla="*/ 72 h 129"/>
                  <a:gd name="T104" fmla="*/ 34 w 62"/>
                  <a:gd name="T105" fmla="*/ 70 h 129"/>
                  <a:gd name="T106" fmla="*/ 36 w 62"/>
                  <a:gd name="T107" fmla="*/ 66 h 129"/>
                  <a:gd name="T108" fmla="*/ 37 w 62"/>
                  <a:gd name="T109" fmla="*/ 62 h 129"/>
                  <a:gd name="T110" fmla="*/ 47 w 62"/>
                  <a:gd name="T111" fmla="*/ 59 h 129"/>
                  <a:gd name="T112" fmla="*/ 51 w 62"/>
                  <a:gd name="T113" fmla="*/ 56 h 129"/>
                  <a:gd name="T114" fmla="*/ 53 w 62"/>
                  <a:gd name="T115" fmla="*/ 51 h 129"/>
                  <a:gd name="T116" fmla="*/ 51 w 62"/>
                  <a:gd name="T117" fmla="*/ 47 h 129"/>
                  <a:gd name="T118" fmla="*/ 48 w 62"/>
                  <a:gd name="T119" fmla="*/ 44 h 129"/>
                  <a:gd name="T120" fmla="*/ 51 w 62"/>
                  <a:gd name="T121" fmla="*/ 45 h 129"/>
                  <a:gd name="T122" fmla="*/ 47 w 62"/>
                  <a:gd name="T123" fmla="*/ 42 h 129"/>
                  <a:gd name="T124" fmla="*/ 47 w 62"/>
                  <a:gd name="T125" fmla="*/ 37 h 1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
                  <a:gd name="T190" fmla="*/ 0 h 129"/>
                  <a:gd name="T191" fmla="*/ 62 w 62"/>
                  <a:gd name="T192" fmla="*/ 129 h 1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 h="129">
                    <a:moveTo>
                      <a:pt x="47" y="37"/>
                    </a:moveTo>
                    <a:cubicBezTo>
                      <a:pt x="48" y="32"/>
                      <a:pt x="48" y="32"/>
                      <a:pt x="48" y="32"/>
                    </a:cubicBezTo>
                    <a:cubicBezTo>
                      <a:pt x="50" y="29"/>
                      <a:pt x="50" y="29"/>
                      <a:pt x="50" y="29"/>
                    </a:cubicBezTo>
                    <a:cubicBezTo>
                      <a:pt x="50" y="29"/>
                      <a:pt x="50" y="29"/>
                      <a:pt x="50" y="29"/>
                    </a:cubicBezTo>
                    <a:cubicBezTo>
                      <a:pt x="57" y="22"/>
                      <a:pt x="57" y="22"/>
                      <a:pt x="57" y="22"/>
                    </a:cubicBezTo>
                    <a:cubicBezTo>
                      <a:pt x="60" y="20"/>
                      <a:pt x="60" y="20"/>
                      <a:pt x="60" y="20"/>
                    </a:cubicBezTo>
                    <a:cubicBezTo>
                      <a:pt x="62" y="14"/>
                      <a:pt x="62" y="14"/>
                      <a:pt x="62" y="14"/>
                    </a:cubicBezTo>
                    <a:cubicBezTo>
                      <a:pt x="61" y="13"/>
                      <a:pt x="61" y="13"/>
                      <a:pt x="61" y="13"/>
                    </a:cubicBezTo>
                    <a:cubicBezTo>
                      <a:pt x="58" y="15"/>
                      <a:pt x="58" y="15"/>
                      <a:pt x="58" y="15"/>
                    </a:cubicBezTo>
                    <a:cubicBezTo>
                      <a:pt x="52" y="18"/>
                      <a:pt x="52" y="18"/>
                      <a:pt x="52" y="18"/>
                    </a:cubicBezTo>
                    <a:cubicBezTo>
                      <a:pt x="47" y="17"/>
                      <a:pt x="47" y="17"/>
                      <a:pt x="47" y="17"/>
                    </a:cubicBezTo>
                    <a:cubicBezTo>
                      <a:pt x="48" y="10"/>
                      <a:pt x="48" y="10"/>
                      <a:pt x="48" y="10"/>
                    </a:cubicBezTo>
                    <a:cubicBezTo>
                      <a:pt x="45" y="8"/>
                      <a:pt x="45" y="8"/>
                      <a:pt x="45" y="8"/>
                    </a:cubicBezTo>
                    <a:cubicBezTo>
                      <a:pt x="39" y="6"/>
                      <a:pt x="39" y="6"/>
                      <a:pt x="39" y="6"/>
                    </a:cubicBezTo>
                    <a:cubicBezTo>
                      <a:pt x="36" y="4"/>
                      <a:pt x="36" y="4"/>
                      <a:pt x="36" y="4"/>
                    </a:cubicBezTo>
                    <a:cubicBezTo>
                      <a:pt x="33" y="0"/>
                      <a:pt x="33" y="0"/>
                      <a:pt x="33" y="0"/>
                    </a:cubicBezTo>
                    <a:cubicBezTo>
                      <a:pt x="33" y="0"/>
                      <a:pt x="33" y="0"/>
                      <a:pt x="33" y="0"/>
                    </a:cubicBezTo>
                    <a:cubicBezTo>
                      <a:pt x="29" y="1"/>
                      <a:pt x="29" y="1"/>
                      <a:pt x="29" y="1"/>
                    </a:cubicBezTo>
                    <a:cubicBezTo>
                      <a:pt x="28" y="2"/>
                      <a:pt x="28" y="2"/>
                      <a:pt x="28" y="2"/>
                    </a:cubicBezTo>
                    <a:cubicBezTo>
                      <a:pt x="23" y="1"/>
                      <a:pt x="23" y="1"/>
                      <a:pt x="23" y="1"/>
                    </a:cubicBezTo>
                    <a:cubicBezTo>
                      <a:pt x="21" y="1"/>
                      <a:pt x="21" y="1"/>
                      <a:pt x="21" y="1"/>
                    </a:cubicBezTo>
                    <a:cubicBezTo>
                      <a:pt x="19" y="2"/>
                      <a:pt x="19" y="2"/>
                      <a:pt x="19" y="2"/>
                    </a:cubicBezTo>
                    <a:cubicBezTo>
                      <a:pt x="20" y="3"/>
                      <a:pt x="20" y="3"/>
                      <a:pt x="20" y="3"/>
                    </a:cubicBezTo>
                    <a:cubicBezTo>
                      <a:pt x="19" y="7"/>
                      <a:pt x="19" y="7"/>
                      <a:pt x="19" y="7"/>
                    </a:cubicBezTo>
                    <a:cubicBezTo>
                      <a:pt x="16" y="10"/>
                      <a:pt x="16" y="10"/>
                      <a:pt x="16" y="10"/>
                    </a:cubicBezTo>
                    <a:cubicBezTo>
                      <a:pt x="16" y="16"/>
                      <a:pt x="16" y="16"/>
                      <a:pt x="16" y="16"/>
                    </a:cubicBezTo>
                    <a:cubicBezTo>
                      <a:pt x="14" y="20"/>
                      <a:pt x="14" y="20"/>
                      <a:pt x="14" y="20"/>
                    </a:cubicBezTo>
                    <a:cubicBezTo>
                      <a:pt x="11" y="33"/>
                      <a:pt x="11" y="33"/>
                      <a:pt x="11" y="33"/>
                    </a:cubicBezTo>
                    <a:cubicBezTo>
                      <a:pt x="12" y="43"/>
                      <a:pt x="12" y="43"/>
                      <a:pt x="12" y="43"/>
                    </a:cubicBezTo>
                    <a:cubicBezTo>
                      <a:pt x="6" y="56"/>
                      <a:pt x="6" y="56"/>
                      <a:pt x="6" y="56"/>
                    </a:cubicBezTo>
                    <a:cubicBezTo>
                      <a:pt x="5" y="70"/>
                      <a:pt x="5" y="70"/>
                      <a:pt x="5" y="70"/>
                    </a:cubicBezTo>
                    <a:cubicBezTo>
                      <a:pt x="5" y="77"/>
                      <a:pt x="5" y="77"/>
                      <a:pt x="5" y="77"/>
                    </a:cubicBezTo>
                    <a:cubicBezTo>
                      <a:pt x="4" y="84"/>
                      <a:pt x="4" y="84"/>
                      <a:pt x="4" y="84"/>
                    </a:cubicBezTo>
                    <a:cubicBezTo>
                      <a:pt x="6" y="88"/>
                      <a:pt x="6" y="88"/>
                      <a:pt x="6" y="88"/>
                    </a:cubicBezTo>
                    <a:cubicBezTo>
                      <a:pt x="3" y="104"/>
                      <a:pt x="3" y="104"/>
                      <a:pt x="3" y="104"/>
                    </a:cubicBezTo>
                    <a:cubicBezTo>
                      <a:pt x="0" y="111"/>
                      <a:pt x="0" y="111"/>
                      <a:pt x="0" y="111"/>
                    </a:cubicBezTo>
                    <a:cubicBezTo>
                      <a:pt x="1" y="116"/>
                      <a:pt x="1" y="116"/>
                      <a:pt x="1" y="116"/>
                    </a:cubicBezTo>
                    <a:cubicBezTo>
                      <a:pt x="4" y="122"/>
                      <a:pt x="4" y="122"/>
                      <a:pt x="4" y="122"/>
                    </a:cubicBezTo>
                    <a:cubicBezTo>
                      <a:pt x="20" y="129"/>
                      <a:pt x="20" y="129"/>
                      <a:pt x="20" y="129"/>
                    </a:cubicBezTo>
                    <a:cubicBezTo>
                      <a:pt x="16" y="125"/>
                      <a:pt x="16" y="125"/>
                      <a:pt x="16" y="125"/>
                    </a:cubicBezTo>
                    <a:cubicBezTo>
                      <a:pt x="14" y="118"/>
                      <a:pt x="14" y="118"/>
                      <a:pt x="14" y="118"/>
                    </a:cubicBezTo>
                    <a:cubicBezTo>
                      <a:pt x="16" y="113"/>
                      <a:pt x="16" y="113"/>
                      <a:pt x="16" y="113"/>
                    </a:cubicBezTo>
                    <a:cubicBezTo>
                      <a:pt x="19" y="107"/>
                      <a:pt x="19" y="107"/>
                      <a:pt x="19" y="107"/>
                    </a:cubicBezTo>
                    <a:cubicBezTo>
                      <a:pt x="22" y="104"/>
                      <a:pt x="22" y="104"/>
                      <a:pt x="22" y="104"/>
                    </a:cubicBezTo>
                    <a:cubicBezTo>
                      <a:pt x="24" y="99"/>
                      <a:pt x="24" y="99"/>
                      <a:pt x="24" y="99"/>
                    </a:cubicBezTo>
                    <a:cubicBezTo>
                      <a:pt x="21" y="97"/>
                      <a:pt x="21" y="97"/>
                      <a:pt x="21" y="97"/>
                    </a:cubicBezTo>
                    <a:cubicBezTo>
                      <a:pt x="19" y="93"/>
                      <a:pt x="19" y="93"/>
                      <a:pt x="19" y="93"/>
                    </a:cubicBezTo>
                    <a:cubicBezTo>
                      <a:pt x="24" y="87"/>
                      <a:pt x="24" y="87"/>
                      <a:pt x="24" y="87"/>
                    </a:cubicBezTo>
                    <a:cubicBezTo>
                      <a:pt x="27" y="83"/>
                      <a:pt x="27" y="83"/>
                      <a:pt x="27" y="83"/>
                    </a:cubicBezTo>
                    <a:cubicBezTo>
                      <a:pt x="27" y="83"/>
                      <a:pt x="28" y="81"/>
                      <a:pt x="30" y="77"/>
                    </a:cubicBezTo>
                    <a:cubicBezTo>
                      <a:pt x="33" y="73"/>
                      <a:pt x="28" y="74"/>
                      <a:pt x="28" y="74"/>
                    </a:cubicBezTo>
                    <a:cubicBezTo>
                      <a:pt x="28" y="72"/>
                      <a:pt x="28" y="72"/>
                      <a:pt x="28" y="72"/>
                    </a:cubicBezTo>
                    <a:cubicBezTo>
                      <a:pt x="34" y="70"/>
                      <a:pt x="34" y="70"/>
                      <a:pt x="34" y="70"/>
                    </a:cubicBezTo>
                    <a:cubicBezTo>
                      <a:pt x="36" y="66"/>
                      <a:pt x="36" y="66"/>
                      <a:pt x="36" y="66"/>
                    </a:cubicBezTo>
                    <a:cubicBezTo>
                      <a:pt x="37" y="62"/>
                      <a:pt x="37" y="62"/>
                      <a:pt x="37" y="62"/>
                    </a:cubicBezTo>
                    <a:cubicBezTo>
                      <a:pt x="37" y="62"/>
                      <a:pt x="42" y="60"/>
                      <a:pt x="47" y="59"/>
                    </a:cubicBezTo>
                    <a:cubicBezTo>
                      <a:pt x="52" y="58"/>
                      <a:pt x="51" y="56"/>
                      <a:pt x="51" y="56"/>
                    </a:cubicBezTo>
                    <a:cubicBezTo>
                      <a:pt x="53" y="51"/>
                      <a:pt x="53" y="51"/>
                      <a:pt x="53" y="51"/>
                    </a:cubicBezTo>
                    <a:cubicBezTo>
                      <a:pt x="51" y="47"/>
                      <a:pt x="51" y="47"/>
                      <a:pt x="51" y="47"/>
                    </a:cubicBezTo>
                    <a:cubicBezTo>
                      <a:pt x="48" y="44"/>
                      <a:pt x="48" y="44"/>
                      <a:pt x="48" y="44"/>
                    </a:cubicBezTo>
                    <a:cubicBezTo>
                      <a:pt x="51" y="45"/>
                      <a:pt x="51" y="45"/>
                      <a:pt x="51" y="45"/>
                    </a:cubicBezTo>
                    <a:cubicBezTo>
                      <a:pt x="47" y="42"/>
                      <a:pt x="47" y="42"/>
                      <a:pt x="47" y="42"/>
                    </a:cubicBezTo>
                    <a:lnTo>
                      <a:pt x="47" y="3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99" name="Freeform 410">
                <a:extLst>
                  <a:ext uri="{FF2B5EF4-FFF2-40B4-BE49-F238E27FC236}">
                    <a16:creationId xmlns:a16="http://schemas.microsoft.com/office/drawing/2014/main" id="{E1C73980-4460-0104-9D04-EBB2A52A0C85}"/>
                  </a:ext>
                </a:extLst>
              </p:cNvPr>
              <p:cNvSpPr>
                <a:spLocks/>
              </p:cNvSpPr>
              <p:nvPr/>
            </p:nvSpPr>
            <p:spPr bwMode="auto">
              <a:xfrm>
                <a:off x="5929187" y="5439906"/>
                <a:ext cx="203200" cy="207962"/>
              </a:xfrm>
              <a:custGeom>
                <a:avLst/>
                <a:gdLst>
                  <a:gd name="T0" fmla="*/ 48 w 168"/>
                  <a:gd name="T1" fmla="*/ 0 h 156"/>
                  <a:gd name="T2" fmla="*/ 0 w 168"/>
                  <a:gd name="T3" fmla="*/ 36 h 156"/>
                  <a:gd name="T4" fmla="*/ 0 w 168"/>
                  <a:gd name="T5" fmla="*/ 48 h 156"/>
                  <a:gd name="T6" fmla="*/ 18 w 168"/>
                  <a:gd name="T7" fmla="*/ 72 h 156"/>
                  <a:gd name="T8" fmla="*/ 36 w 168"/>
                  <a:gd name="T9" fmla="*/ 84 h 156"/>
                  <a:gd name="T10" fmla="*/ 72 w 168"/>
                  <a:gd name="T11" fmla="*/ 96 h 156"/>
                  <a:gd name="T12" fmla="*/ 90 w 168"/>
                  <a:gd name="T13" fmla="*/ 108 h 156"/>
                  <a:gd name="T14" fmla="*/ 84 w 168"/>
                  <a:gd name="T15" fmla="*/ 150 h 156"/>
                  <a:gd name="T16" fmla="*/ 114 w 168"/>
                  <a:gd name="T17" fmla="*/ 156 h 156"/>
                  <a:gd name="T18" fmla="*/ 150 w 168"/>
                  <a:gd name="T19" fmla="*/ 138 h 156"/>
                  <a:gd name="T20" fmla="*/ 168 w 168"/>
                  <a:gd name="T21" fmla="*/ 126 h 156"/>
                  <a:gd name="T22" fmla="*/ 162 w 168"/>
                  <a:gd name="T23" fmla="*/ 114 h 156"/>
                  <a:gd name="T24" fmla="*/ 162 w 168"/>
                  <a:gd name="T25" fmla="*/ 90 h 156"/>
                  <a:gd name="T26" fmla="*/ 144 w 168"/>
                  <a:gd name="T27" fmla="*/ 84 h 156"/>
                  <a:gd name="T28" fmla="*/ 120 w 168"/>
                  <a:gd name="T29" fmla="*/ 54 h 156"/>
                  <a:gd name="T30" fmla="*/ 108 w 168"/>
                  <a:gd name="T31" fmla="*/ 42 h 156"/>
                  <a:gd name="T32" fmla="*/ 90 w 168"/>
                  <a:gd name="T33" fmla="*/ 12 h 156"/>
                  <a:gd name="T34" fmla="*/ 90 w 168"/>
                  <a:gd name="T35" fmla="*/ 6 h 156"/>
                  <a:gd name="T36" fmla="*/ 78 w 168"/>
                  <a:gd name="T37" fmla="*/ 0 h 156"/>
                  <a:gd name="T38" fmla="*/ 48 w 168"/>
                  <a:gd name="T39" fmla="*/ 0 h 1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8"/>
                  <a:gd name="T61" fmla="*/ 0 h 156"/>
                  <a:gd name="T62" fmla="*/ 168 w 168"/>
                  <a:gd name="T63" fmla="*/ 156 h 1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8" h="156">
                    <a:moveTo>
                      <a:pt x="48" y="0"/>
                    </a:moveTo>
                    <a:lnTo>
                      <a:pt x="0" y="36"/>
                    </a:lnTo>
                    <a:lnTo>
                      <a:pt x="0" y="48"/>
                    </a:lnTo>
                    <a:lnTo>
                      <a:pt x="18" y="72"/>
                    </a:lnTo>
                    <a:lnTo>
                      <a:pt x="36" y="84"/>
                    </a:lnTo>
                    <a:lnTo>
                      <a:pt x="72" y="96"/>
                    </a:lnTo>
                    <a:lnTo>
                      <a:pt x="90" y="108"/>
                    </a:lnTo>
                    <a:lnTo>
                      <a:pt x="84" y="150"/>
                    </a:lnTo>
                    <a:lnTo>
                      <a:pt x="114" y="156"/>
                    </a:lnTo>
                    <a:lnTo>
                      <a:pt x="150" y="138"/>
                    </a:lnTo>
                    <a:lnTo>
                      <a:pt x="168" y="126"/>
                    </a:lnTo>
                    <a:lnTo>
                      <a:pt x="162" y="114"/>
                    </a:lnTo>
                    <a:lnTo>
                      <a:pt x="162" y="90"/>
                    </a:lnTo>
                    <a:lnTo>
                      <a:pt x="144" y="84"/>
                    </a:lnTo>
                    <a:lnTo>
                      <a:pt x="120" y="54"/>
                    </a:lnTo>
                    <a:lnTo>
                      <a:pt x="108" y="42"/>
                    </a:lnTo>
                    <a:lnTo>
                      <a:pt x="90" y="12"/>
                    </a:lnTo>
                    <a:lnTo>
                      <a:pt x="90" y="6"/>
                    </a:lnTo>
                    <a:lnTo>
                      <a:pt x="78" y="0"/>
                    </a:lnTo>
                    <a:lnTo>
                      <a:pt x="48"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0" name="Freeform 411">
                <a:extLst>
                  <a:ext uri="{FF2B5EF4-FFF2-40B4-BE49-F238E27FC236}">
                    <a16:creationId xmlns:a16="http://schemas.microsoft.com/office/drawing/2014/main" id="{2B0187B6-B4E3-4E04-0912-BC85F4F41573}"/>
                  </a:ext>
                </a:extLst>
              </p:cNvPr>
              <p:cNvSpPr>
                <a:spLocks/>
              </p:cNvSpPr>
              <p:nvPr/>
            </p:nvSpPr>
            <p:spPr bwMode="auto">
              <a:xfrm>
                <a:off x="6032374" y="5732006"/>
                <a:ext cx="119063" cy="147637"/>
              </a:xfrm>
              <a:custGeom>
                <a:avLst/>
                <a:gdLst>
                  <a:gd name="T0" fmla="*/ 66 w 102"/>
                  <a:gd name="T1" fmla="*/ 24 h 114"/>
                  <a:gd name="T2" fmla="*/ 36 w 102"/>
                  <a:gd name="T3" fmla="*/ 6 h 114"/>
                  <a:gd name="T4" fmla="*/ 18 w 102"/>
                  <a:gd name="T5" fmla="*/ 0 h 114"/>
                  <a:gd name="T6" fmla="*/ 6 w 102"/>
                  <a:gd name="T7" fmla="*/ 18 h 114"/>
                  <a:gd name="T8" fmla="*/ 0 w 102"/>
                  <a:gd name="T9" fmla="*/ 48 h 114"/>
                  <a:gd name="T10" fmla="*/ 0 w 102"/>
                  <a:gd name="T11" fmla="*/ 78 h 114"/>
                  <a:gd name="T12" fmla="*/ 24 w 102"/>
                  <a:gd name="T13" fmla="*/ 96 h 114"/>
                  <a:gd name="T14" fmla="*/ 36 w 102"/>
                  <a:gd name="T15" fmla="*/ 108 h 114"/>
                  <a:gd name="T16" fmla="*/ 66 w 102"/>
                  <a:gd name="T17" fmla="*/ 114 h 114"/>
                  <a:gd name="T18" fmla="*/ 96 w 102"/>
                  <a:gd name="T19" fmla="*/ 90 h 114"/>
                  <a:gd name="T20" fmla="*/ 102 w 102"/>
                  <a:gd name="T21" fmla="*/ 78 h 114"/>
                  <a:gd name="T22" fmla="*/ 84 w 102"/>
                  <a:gd name="T23" fmla="*/ 42 h 114"/>
                  <a:gd name="T24" fmla="*/ 66 w 102"/>
                  <a:gd name="T25" fmla="*/ 24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2"/>
                  <a:gd name="T40" fmla="*/ 0 h 114"/>
                  <a:gd name="T41" fmla="*/ 102 w 102"/>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2" h="114">
                    <a:moveTo>
                      <a:pt x="66" y="24"/>
                    </a:moveTo>
                    <a:lnTo>
                      <a:pt x="36" y="6"/>
                    </a:lnTo>
                    <a:lnTo>
                      <a:pt x="18" y="0"/>
                    </a:lnTo>
                    <a:lnTo>
                      <a:pt x="6" y="18"/>
                    </a:lnTo>
                    <a:lnTo>
                      <a:pt x="0" y="48"/>
                    </a:lnTo>
                    <a:lnTo>
                      <a:pt x="0" y="78"/>
                    </a:lnTo>
                    <a:lnTo>
                      <a:pt x="24" y="96"/>
                    </a:lnTo>
                    <a:lnTo>
                      <a:pt x="36" y="108"/>
                    </a:lnTo>
                    <a:lnTo>
                      <a:pt x="66" y="114"/>
                    </a:lnTo>
                    <a:lnTo>
                      <a:pt x="96" y="90"/>
                    </a:lnTo>
                    <a:lnTo>
                      <a:pt x="102" y="78"/>
                    </a:lnTo>
                    <a:lnTo>
                      <a:pt x="84" y="42"/>
                    </a:lnTo>
                    <a:lnTo>
                      <a:pt x="66"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1" name="Freeform 412">
                <a:extLst>
                  <a:ext uri="{FF2B5EF4-FFF2-40B4-BE49-F238E27FC236}">
                    <a16:creationId xmlns:a16="http://schemas.microsoft.com/office/drawing/2014/main" id="{924EA964-41E4-0D5E-9CD1-3837640B3C04}"/>
                  </a:ext>
                </a:extLst>
              </p:cNvPr>
              <p:cNvSpPr>
                <a:spLocks/>
              </p:cNvSpPr>
              <p:nvPr/>
            </p:nvSpPr>
            <p:spPr bwMode="auto">
              <a:xfrm>
                <a:off x="5773612" y="5197018"/>
                <a:ext cx="265112" cy="322263"/>
              </a:xfrm>
              <a:custGeom>
                <a:avLst/>
                <a:gdLst>
                  <a:gd name="T0" fmla="*/ 22 w 37"/>
                  <a:gd name="T1" fmla="*/ 39 h 41"/>
                  <a:gd name="T2" fmla="*/ 22 w 37"/>
                  <a:gd name="T3" fmla="*/ 37 h 41"/>
                  <a:gd name="T4" fmla="*/ 30 w 37"/>
                  <a:gd name="T5" fmla="*/ 31 h 41"/>
                  <a:gd name="T6" fmla="*/ 35 w 37"/>
                  <a:gd name="T7" fmla="*/ 31 h 41"/>
                  <a:gd name="T8" fmla="*/ 37 w 37"/>
                  <a:gd name="T9" fmla="*/ 32 h 41"/>
                  <a:gd name="T10" fmla="*/ 37 w 37"/>
                  <a:gd name="T11" fmla="*/ 25 h 41"/>
                  <a:gd name="T12" fmla="*/ 37 w 37"/>
                  <a:gd name="T13" fmla="*/ 21 h 41"/>
                  <a:gd name="T14" fmla="*/ 31 w 37"/>
                  <a:gd name="T15" fmla="*/ 20 h 41"/>
                  <a:gd name="T16" fmla="*/ 29 w 37"/>
                  <a:gd name="T17" fmla="*/ 17 h 41"/>
                  <a:gd name="T18" fmla="*/ 29 w 37"/>
                  <a:gd name="T19" fmla="*/ 13 h 41"/>
                  <a:gd name="T20" fmla="*/ 22 w 37"/>
                  <a:gd name="T21" fmla="*/ 10 h 41"/>
                  <a:gd name="T22" fmla="*/ 16 w 37"/>
                  <a:gd name="T23" fmla="*/ 7 h 41"/>
                  <a:gd name="T24" fmla="*/ 15 w 37"/>
                  <a:gd name="T25" fmla="*/ 1 h 41"/>
                  <a:gd name="T26" fmla="*/ 9 w 37"/>
                  <a:gd name="T27" fmla="*/ 0 h 41"/>
                  <a:gd name="T28" fmla="*/ 5 w 37"/>
                  <a:gd name="T29" fmla="*/ 3 h 41"/>
                  <a:gd name="T30" fmla="*/ 1 w 37"/>
                  <a:gd name="T31" fmla="*/ 4 h 41"/>
                  <a:gd name="T32" fmla="*/ 3 w 37"/>
                  <a:gd name="T33" fmla="*/ 7 h 41"/>
                  <a:gd name="T34" fmla="*/ 2 w 37"/>
                  <a:gd name="T35" fmla="*/ 15 h 41"/>
                  <a:gd name="T36" fmla="*/ 1 w 37"/>
                  <a:gd name="T37" fmla="*/ 21 h 41"/>
                  <a:gd name="T38" fmla="*/ 0 w 37"/>
                  <a:gd name="T39" fmla="*/ 26 h 41"/>
                  <a:gd name="T40" fmla="*/ 1 w 37"/>
                  <a:gd name="T41" fmla="*/ 25 h 41"/>
                  <a:gd name="T42" fmla="*/ 4 w 37"/>
                  <a:gd name="T43" fmla="*/ 28 h 41"/>
                  <a:gd name="T44" fmla="*/ 3 w 37"/>
                  <a:gd name="T45" fmla="*/ 32 h 41"/>
                  <a:gd name="T46" fmla="*/ 7 w 37"/>
                  <a:gd name="T47" fmla="*/ 39 h 41"/>
                  <a:gd name="T48" fmla="*/ 8 w 37"/>
                  <a:gd name="T49" fmla="*/ 41 h 41"/>
                  <a:gd name="T50" fmla="*/ 10 w 37"/>
                  <a:gd name="T51" fmla="*/ 40 h 41"/>
                  <a:gd name="T52" fmla="*/ 12 w 37"/>
                  <a:gd name="T53" fmla="*/ 40 h 41"/>
                  <a:gd name="T54" fmla="*/ 17 w 37"/>
                  <a:gd name="T55" fmla="*/ 41 h 41"/>
                  <a:gd name="T56" fmla="*/ 18 w 37"/>
                  <a:gd name="T57" fmla="*/ 40 h 41"/>
                  <a:gd name="T58" fmla="*/ 22 w 37"/>
                  <a:gd name="T59" fmla="*/ 39 h 41"/>
                  <a:gd name="T60" fmla="*/ 22 w 37"/>
                  <a:gd name="T61" fmla="*/ 39 h 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41"/>
                  <a:gd name="T95" fmla="*/ 37 w 37"/>
                  <a:gd name="T96" fmla="*/ 41 h 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41">
                    <a:moveTo>
                      <a:pt x="22" y="39"/>
                    </a:moveTo>
                    <a:cubicBezTo>
                      <a:pt x="22" y="37"/>
                      <a:pt x="22" y="37"/>
                      <a:pt x="22" y="37"/>
                    </a:cubicBezTo>
                    <a:cubicBezTo>
                      <a:pt x="30" y="31"/>
                      <a:pt x="30" y="31"/>
                      <a:pt x="30" y="31"/>
                    </a:cubicBezTo>
                    <a:cubicBezTo>
                      <a:pt x="35" y="31"/>
                      <a:pt x="35" y="31"/>
                      <a:pt x="35" y="31"/>
                    </a:cubicBezTo>
                    <a:cubicBezTo>
                      <a:pt x="37" y="32"/>
                      <a:pt x="37" y="32"/>
                      <a:pt x="37" y="32"/>
                    </a:cubicBezTo>
                    <a:cubicBezTo>
                      <a:pt x="37" y="25"/>
                      <a:pt x="37" y="25"/>
                      <a:pt x="37" y="25"/>
                    </a:cubicBezTo>
                    <a:cubicBezTo>
                      <a:pt x="37" y="21"/>
                      <a:pt x="37" y="21"/>
                      <a:pt x="37" y="21"/>
                    </a:cubicBezTo>
                    <a:cubicBezTo>
                      <a:pt x="37" y="21"/>
                      <a:pt x="32" y="20"/>
                      <a:pt x="31" y="20"/>
                    </a:cubicBezTo>
                    <a:cubicBezTo>
                      <a:pt x="31" y="20"/>
                      <a:pt x="29" y="17"/>
                      <a:pt x="29" y="17"/>
                    </a:cubicBezTo>
                    <a:cubicBezTo>
                      <a:pt x="29" y="13"/>
                      <a:pt x="29" y="13"/>
                      <a:pt x="29" y="13"/>
                    </a:cubicBezTo>
                    <a:cubicBezTo>
                      <a:pt x="22" y="10"/>
                      <a:pt x="22" y="10"/>
                      <a:pt x="22" y="10"/>
                    </a:cubicBezTo>
                    <a:cubicBezTo>
                      <a:pt x="16" y="7"/>
                      <a:pt x="16" y="7"/>
                      <a:pt x="16" y="7"/>
                    </a:cubicBezTo>
                    <a:cubicBezTo>
                      <a:pt x="15" y="1"/>
                      <a:pt x="15" y="1"/>
                      <a:pt x="15" y="1"/>
                    </a:cubicBezTo>
                    <a:cubicBezTo>
                      <a:pt x="9" y="0"/>
                      <a:pt x="9" y="0"/>
                      <a:pt x="9" y="0"/>
                    </a:cubicBezTo>
                    <a:cubicBezTo>
                      <a:pt x="5" y="3"/>
                      <a:pt x="5" y="3"/>
                      <a:pt x="5" y="3"/>
                    </a:cubicBezTo>
                    <a:cubicBezTo>
                      <a:pt x="1" y="4"/>
                      <a:pt x="1" y="4"/>
                      <a:pt x="1" y="4"/>
                    </a:cubicBezTo>
                    <a:cubicBezTo>
                      <a:pt x="3" y="7"/>
                      <a:pt x="3" y="7"/>
                      <a:pt x="3" y="7"/>
                    </a:cubicBezTo>
                    <a:cubicBezTo>
                      <a:pt x="2" y="15"/>
                      <a:pt x="2" y="15"/>
                      <a:pt x="2" y="15"/>
                    </a:cubicBezTo>
                    <a:cubicBezTo>
                      <a:pt x="1" y="21"/>
                      <a:pt x="1" y="21"/>
                      <a:pt x="1" y="21"/>
                    </a:cubicBezTo>
                    <a:cubicBezTo>
                      <a:pt x="0" y="26"/>
                      <a:pt x="0" y="26"/>
                      <a:pt x="0" y="26"/>
                    </a:cubicBezTo>
                    <a:cubicBezTo>
                      <a:pt x="1" y="25"/>
                      <a:pt x="1" y="25"/>
                      <a:pt x="1" y="25"/>
                    </a:cubicBezTo>
                    <a:cubicBezTo>
                      <a:pt x="4" y="28"/>
                      <a:pt x="4" y="28"/>
                      <a:pt x="4" y="28"/>
                    </a:cubicBezTo>
                    <a:cubicBezTo>
                      <a:pt x="3" y="32"/>
                      <a:pt x="3" y="32"/>
                      <a:pt x="3" y="32"/>
                    </a:cubicBezTo>
                    <a:cubicBezTo>
                      <a:pt x="7" y="39"/>
                      <a:pt x="7" y="39"/>
                      <a:pt x="7" y="39"/>
                    </a:cubicBezTo>
                    <a:cubicBezTo>
                      <a:pt x="8" y="41"/>
                      <a:pt x="8" y="41"/>
                      <a:pt x="8" y="41"/>
                    </a:cubicBezTo>
                    <a:cubicBezTo>
                      <a:pt x="10" y="40"/>
                      <a:pt x="10" y="40"/>
                      <a:pt x="10" y="40"/>
                    </a:cubicBezTo>
                    <a:cubicBezTo>
                      <a:pt x="12" y="40"/>
                      <a:pt x="12" y="40"/>
                      <a:pt x="12" y="40"/>
                    </a:cubicBezTo>
                    <a:cubicBezTo>
                      <a:pt x="17" y="41"/>
                      <a:pt x="17" y="41"/>
                      <a:pt x="17" y="41"/>
                    </a:cubicBezTo>
                    <a:cubicBezTo>
                      <a:pt x="18" y="40"/>
                      <a:pt x="18" y="40"/>
                      <a:pt x="18" y="40"/>
                    </a:cubicBezTo>
                    <a:cubicBezTo>
                      <a:pt x="22" y="39"/>
                      <a:pt x="22" y="39"/>
                      <a:pt x="22" y="39"/>
                    </a:cubicBezTo>
                    <a:cubicBezTo>
                      <a:pt x="22" y="39"/>
                      <a:pt x="22" y="39"/>
                      <a:pt x="22" y="39"/>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2" name="Freeform 413">
                <a:extLst>
                  <a:ext uri="{FF2B5EF4-FFF2-40B4-BE49-F238E27FC236}">
                    <a16:creationId xmlns:a16="http://schemas.microsoft.com/office/drawing/2014/main" id="{BC720C58-64F8-4DAF-49D4-F79F9E0A9D16}"/>
                  </a:ext>
                </a:extLst>
              </p:cNvPr>
              <p:cNvSpPr>
                <a:spLocks/>
              </p:cNvSpPr>
              <p:nvPr/>
            </p:nvSpPr>
            <p:spPr bwMode="auto">
              <a:xfrm>
                <a:off x="5697412" y="4811256"/>
                <a:ext cx="863600" cy="1020762"/>
              </a:xfrm>
              <a:custGeom>
                <a:avLst/>
                <a:gdLst>
                  <a:gd name="T0" fmla="*/ 62 w 122"/>
                  <a:gd name="T1" fmla="*/ 102 h 130"/>
                  <a:gd name="T2" fmla="*/ 57 w 122"/>
                  <a:gd name="T3" fmla="*/ 110 h 130"/>
                  <a:gd name="T4" fmla="*/ 50 w 122"/>
                  <a:gd name="T5" fmla="*/ 117 h 130"/>
                  <a:gd name="T6" fmla="*/ 50 w 122"/>
                  <a:gd name="T7" fmla="*/ 117 h 130"/>
                  <a:gd name="T8" fmla="*/ 58 w 122"/>
                  <a:gd name="T9" fmla="*/ 121 h 130"/>
                  <a:gd name="T10" fmla="*/ 64 w 122"/>
                  <a:gd name="T11" fmla="*/ 130 h 130"/>
                  <a:gd name="T12" fmla="*/ 69 w 122"/>
                  <a:gd name="T13" fmla="*/ 123 h 130"/>
                  <a:gd name="T14" fmla="*/ 78 w 122"/>
                  <a:gd name="T15" fmla="*/ 105 h 130"/>
                  <a:gd name="T16" fmla="*/ 92 w 122"/>
                  <a:gd name="T17" fmla="*/ 92 h 130"/>
                  <a:gd name="T18" fmla="*/ 101 w 122"/>
                  <a:gd name="T19" fmla="*/ 90 h 130"/>
                  <a:gd name="T20" fmla="*/ 104 w 122"/>
                  <a:gd name="T21" fmla="*/ 82 h 130"/>
                  <a:gd name="T22" fmla="*/ 108 w 122"/>
                  <a:gd name="T23" fmla="*/ 75 h 130"/>
                  <a:gd name="T24" fmla="*/ 112 w 122"/>
                  <a:gd name="T25" fmla="*/ 57 h 130"/>
                  <a:gd name="T26" fmla="*/ 122 w 122"/>
                  <a:gd name="T27" fmla="*/ 41 h 130"/>
                  <a:gd name="T28" fmla="*/ 114 w 122"/>
                  <a:gd name="T29" fmla="*/ 32 h 130"/>
                  <a:gd name="T30" fmla="*/ 95 w 122"/>
                  <a:gd name="T31" fmla="*/ 26 h 130"/>
                  <a:gd name="T32" fmla="*/ 90 w 122"/>
                  <a:gd name="T33" fmla="*/ 22 h 130"/>
                  <a:gd name="T34" fmla="*/ 75 w 122"/>
                  <a:gd name="T35" fmla="*/ 15 h 130"/>
                  <a:gd name="T36" fmla="*/ 71 w 122"/>
                  <a:gd name="T37" fmla="*/ 3 h 130"/>
                  <a:gd name="T38" fmla="*/ 66 w 122"/>
                  <a:gd name="T39" fmla="*/ 9 h 130"/>
                  <a:gd name="T40" fmla="*/ 61 w 122"/>
                  <a:gd name="T41" fmla="*/ 10 h 130"/>
                  <a:gd name="T42" fmla="*/ 56 w 122"/>
                  <a:gd name="T43" fmla="*/ 10 h 130"/>
                  <a:gd name="T44" fmla="*/ 53 w 122"/>
                  <a:gd name="T45" fmla="*/ 11 h 130"/>
                  <a:gd name="T46" fmla="*/ 48 w 122"/>
                  <a:gd name="T47" fmla="*/ 12 h 130"/>
                  <a:gd name="T48" fmla="*/ 42 w 122"/>
                  <a:gd name="T49" fmla="*/ 10 h 130"/>
                  <a:gd name="T50" fmla="*/ 41 w 122"/>
                  <a:gd name="T51" fmla="*/ 1 h 130"/>
                  <a:gd name="T52" fmla="*/ 40 w 122"/>
                  <a:gd name="T53" fmla="*/ 2 h 130"/>
                  <a:gd name="T54" fmla="*/ 27 w 122"/>
                  <a:gd name="T55" fmla="*/ 4 h 130"/>
                  <a:gd name="T56" fmla="*/ 31 w 122"/>
                  <a:gd name="T57" fmla="*/ 12 h 130"/>
                  <a:gd name="T58" fmla="*/ 19 w 122"/>
                  <a:gd name="T59" fmla="*/ 12 h 130"/>
                  <a:gd name="T60" fmla="*/ 12 w 122"/>
                  <a:gd name="T61" fmla="*/ 19 h 130"/>
                  <a:gd name="T62" fmla="*/ 8 w 122"/>
                  <a:gd name="T63" fmla="*/ 28 h 130"/>
                  <a:gd name="T64" fmla="*/ 4 w 122"/>
                  <a:gd name="T65" fmla="*/ 33 h 130"/>
                  <a:gd name="T66" fmla="*/ 0 w 122"/>
                  <a:gd name="T67" fmla="*/ 45 h 130"/>
                  <a:gd name="T68" fmla="*/ 9 w 122"/>
                  <a:gd name="T69" fmla="*/ 46 h 130"/>
                  <a:gd name="T70" fmla="*/ 12 w 122"/>
                  <a:gd name="T71" fmla="*/ 52 h 130"/>
                  <a:gd name="T72" fmla="*/ 16 w 122"/>
                  <a:gd name="T73" fmla="*/ 52 h 130"/>
                  <a:gd name="T74" fmla="*/ 26 w 122"/>
                  <a:gd name="T75" fmla="*/ 50 h 130"/>
                  <a:gd name="T76" fmla="*/ 33 w 122"/>
                  <a:gd name="T77" fmla="*/ 59 h 130"/>
                  <a:gd name="T78" fmla="*/ 40 w 122"/>
                  <a:gd name="T79" fmla="*/ 66 h 130"/>
                  <a:gd name="T80" fmla="*/ 48 w 122"/>
                  <a:gd name="T81" fmla="*/ 70 h 130"/>
                  <a:gd name="T82" fmla="*/ 48 w 122"/>
                  <a:gd name="T83" fmla="*/ 81 h 13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2"/>
                  <a:gd name="T127" fmla="*/ 0 h 130"/>
                  <a:gd name="T128" fmla="*/ 122 w 122"/>
                  <a:gd name="T129" fmla="*/ 130 h 13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2" h="130">
                    <a:moveTo>
                      <a:pt x="61" y="101"/>
                    </a:moveTo>
                    <a:cubicBezTo>
                      <a:pt x="62" y="102"/>
                      <a:pt x="62" y="102"/>
                      <a:pt x="62" y="102"/>
                    </a:cubicBezTo>
                    <a:cubicBezTo>
                      <a:pt x="60" y="108"/>
                      <a:pt x="60" y="108"/>
                      <a:pt x="60" y="108"/>
                    </a:cubicBezTo>
                    <a:cubicBezTo>
                      <a:pt x="57" y="110"/>
                      <a:pt x="57" y="110"/>
                      <a:pt x="57" y="110"/>
                    </a:cubicBezTo>
                    <a:cubicBezTo>
                      <a:pt x="50" y="117"/>
                      <a:pt x="50" y="117"/>
                      <a:pt x="50" y="117"/>
                    </a:cubicBezTo>
                    <a:cubicBezTo>
                      <a:pt x="50" y="117"/>
                      <a:pt x="50" y="117"/>
                      <a:pt x="50" y="117"/>
                    </a:cubicBezTo>
                    <a:cubicBezTo>
                      <a:pt x="51" y="117"/>
                      <a:pt x="51" y="117"/>
                      <a:pt x="51" y="117"/>
                    </a:cubicBezTo>
                    <a:cubicBezTo>
                      <a:pt x="50" y="117"/>
                      <a:pt x="50" y="117"/>
                      <a:pt x="50" y="117"/>
                    </a:cubicBezTo>
                    <a:cubicBezTo>
                      <a:pt x="53" y="118"/>
                      <a:pt x="53" y="118"/>
                      <a:pt x="53" y="118"/>
                    </a:cubicBezTo>
                    <a:cubicBezTo>
                      <a:pt x="58" y="121"/>
                      <a:pt x="58" y="121"/>
                      <a:pt x="58" y="121"/>
                    </a:cubicBezTo>
                    <a:cubicBezTo>
                      <a:pt x="61" y="124"/>
                      <a:pt x="61" y="124"/>
                      <a:pt x="61" y="124"/>
                    </a:cubicBezTo>
                    <a:cubicBezTo>
                      <a:pt x="64" y="130"/>
                      <a:pt x="64" y="130"/>
                      <a:pt x="64" y="130"/>
                    </a:cubicBezTo>
                    <a:cubicBezTo>
                      <a:pt x="65" y="127"/>
                      <a:pt x="65" y="127"/>
                      <a:pt x="65" y="127"/>
                    </a:cubicBezTo>
                    <a:cubicBezTo>
                      <a:pt x="69" y="123"/>
                      <a:pt x="69" y="123"/>
                      <a:pt x="69" y="123"/>
                    </a:cubicBezTo>
                    <a:cubicBezTo>
                      <a:pt x="74" y="118"/>
                      <a:pt x="74" y="118"/>
                      <a:pt x="74" y="118"/>
                    </a:cubicBezTo>
                    <a:cubicBezTo>
                      <a:pt x="78" y="105"/>
                      <a:pt x="78" y="105"/>
                      <a:pt x="78" y="105"/>
                    </a:cubicBezTo>
                    <a:cubicBezTo>
                      <a:pt x="81" y="99"/>
                      <a:pt x="81" y="99"/>
                      <a:pt x="81" y="99"/>
                    </a:cubicBezTo>
                    <a:cubicBezTo>
                      <a:pt x="92" y="92"/>
                      <a:pt x="92" y="92"/>
                      <a:pt x="92" y="92"/>
                    </a:cubicBezTo>
                    <a:cubicBezTo>
                      <a:pt x="99" y="91"/>
                      <a:pt x="99" y="91"/>
                      <a:pt x="99" y="91"/>
                    </a:cubicBezTo>
                    <a:cubicBezTo>
                      <a:pt x="101" y="90"/>
                      <a:pt x="101" y="90"/>
                      <a:pt x="101" y="90"/>
                    </a:cubicBezTo>
                    <a:cubicBezTo>
                      <a:pt x="103" y="86"/>
                      <a:pt x="103" y="86"/>
                      <a:pt x="103" y="86"/>
                    </a:cubicBezTo>
                    <a:cubicBezTo>
                      <a:pt x="104" y="82"/>
                      <a:pt x="104" y="82"/>
                      <a:pt x="104" y="82"/>
                    </a:cubicBezTo>
                    <a:cubicBezTo>
                      <a:pt x="107" y="77"/>
                      <a:pt x="107" y="77"/>
                      <a:pt x="107" y="77"/>
                    </a:cubicBezTo>
                    <a:cubicBezTo>
                      <a:pt x="108" y="75"/>
                      <a:pt x="108" y="75"/>
                      <a:pt x="108" y="75"/>
                    </a:cubicBezTo>
                    <a:cubicBezTo>
                      <a:pt x="109" y="58"/>
                      <a:pt x="109" y="58"/>
                      <a:pt x="109" y="58"/>
                    </a:cubicBezTo>
                    <a:cubicBezTo>
                      <a:pt x="112" y="57"/>
                      <a:pt x="112" y="57"/>
                      <a:pt x="112" y="57"/>
                    </a:cubicBezTo>
                    <a:cubicBezTo>
                      <a:pt x="122" y="44"/>
                      <a:pt x="122" y="44"/>
                      <a:pt x="122" y="44"/>
                    </a:cubicBezTo>
                    <a:cubicBezTo>
                      <a:pt x="122" y="41"/>
                      <a:pt x="122" y="41"/>
                      <a:pt x="122" y="41"/>
                    </a:cubicBezTo>
                    <a:cubicBezTo>
                      <a:pt x="120" y="34"/>
                      <a:pt x="120" y="34"/>
                      <a:pt x="120" y="34"/>
                    </a:cubicBezTo>
                    <a:cubicBezTo>
                      <a:pt x="114" y="32"/>
                      <a:pt x="114" y="32"/>
                      <a:pt x="114" y="32"/>
                    </a:cubicBezTo>
                    <a:cubicBezTo>
                      <a:pt x="105" y="27"/>
                      <a:pt x="105" y="27"/>
                      <a:pt x="105" y="27"/>
                    </a:cubicBezTo>
                    <a:cubicBezTo>
                      <a:pt x="95" y="26"/>
                      <a:pt x="95" y="26"/>
                      <a:pt x="95" y="26"/>
                    </a:cubicBezTo>
                    <a:cubicBezTo>
                      <a:pt x="92" y="25"/>
                      <a:pt x="92" y="25"/>
                      <a:pt x="92" y="25"/>
                    </a:cubicBezTo>
                    <a:cubicBezTo>
                      <a:pt x="90" y="22"/>
                      <a:pt x="90" y="22"/>
                      <a:pt x="90" y="22"/>
                    </a:cubicBezTo>
                    <a:cubicBezTo>
                      <a:pt x="82" y="19"/>
                      <a:pt x="82" y="19"/>
                      <a:pt x="82" y="19"/>
                    </a:cubicBezTo>
                    <a:cubicBezTo>
                      <a:pt x="75" y="15"/>
                      <a:pt x="75" y="15"/>
                      <a:pt x="75" y="15"/>
                    </a:cubicBezTo>
                    <a:cubicBezTo>
                      <a:pt x="74" y="11"/>
                      <a:pt x="74" y="11"/>
                      <a:pt x="74" y="11"/>
                    </a:cubicBezTo>
                    <a:cubicBezTo>
                      <a:pt x="71" y="3"/>
                      <a:pt x="71" y="3"/>
                      <a:pt x="71" y="3"/>
                    </a:cubicBezTo>
                    <a:cubicBezTo>
                      <a:pt x="70" y="3"/>
                      <a:pt x="70" y="3"/>
                      <a:pt x="70" y="3"/>
                    </a:cubicBezTo>
                    <a:cubicBezTo>
                      <a:pt x="66" y="9"/>
                      <a:pt x="66" y="9"/>
                      <a:pt x="66" y="9"/>
                    </a:cubicBezTo>
                    <a:cubicBezTo>
                      <a:pt x="62" y="11"/>
                      <a:pt x="62" y="11"/>
                      <a:pt x="62" y="11"/>
                    </a:cubicBezTo>
                    <a:cubicBezTo>
                      <a:pt x="61" y="10"/>
                      <a:pt x="61" y="10"/>
                      <a:pt x="61" y="10"/>
                    </a:cubicBezTo>
                    <a:cubicBezTo>
                      <a:pt x="61" y="10"/>
                      <a:pt x="61" y="10"/>
                      <a:pt x="61" y="10"/>
                    </a:cubicBezTo>
                    <a:cubicBezTo>
                      <a:pt x="56" y="10"/>
                      <a:pt x="56" y="10"/>
                      <a:pt x="56" y="10"/>
                    </a:cubicBezTo>
                    <a:cubicBezTo>
                      <a:pt x="54" y="11"/>
                      <a:pt x="54" y="11"/>
                      <a:pt x="54" y="11"/>
                    </a:cubicBezTo>
                    <a:cubicBezTo>
                      <a:pt x="53" y="11"/>
                      <a:pt x="53" y="11"/>
                      <a:pt x="53" y="11"/>
                    </a:cubicBezTo>
                    <a:cubicBezTo>
                      <a:pt x="53" y="11"/>
                      <a:pt x="53" y="11"/>
                      <a:pt x="53" y="11"/>
                    </a:cubicBezTo>
                    <a:cubicBezTo>
                      <a:pt x="48" y="12"/>
                      <a:pt x="48" y="12"/>
                      <a:pt x="48" y="12"/>
                    </a:cubicBezTo>
                    <a:cubicBezTo>
                      <a:pt x="45" y="13"/>
                      <a:pt x="45" y="13"/>
                      <a:pt x="45" y="13"/>
                    </a:cubicBezTo>
                    <a:cubicBezTo>
                      <a:pt x="42" y="10"/>
                      <a:pt x="42" y="10"/>
                      <a:pt x="42" y="10"/>
                    </a:cubicBezTo>
                    <a:cubicBezTo>
                      <a:pt x="43" y="4"/>
                      <a:pt x="43" y="4"/>
                      <a:pt x="43" y="4"/>
                    </a:cubicBezTo>
                    <a:cubicBezTo>
                      <a:pt x="41" y="1"/>
                      <a:pt x="41" y="1"/>
                      <a:pt x="41" y="1"/>
                    </a:cubicBezTo>
                    <a:cubicBezTo>
                      <a:pt x="39" y="0"/>
                      <a:pt x="39" y="0"/>
                      <a:pt x="39" y="0"/>
                    </a:cubicBezTo>
                    <a:cubicBezTo>
                      <a:pt x="40" y="2"/>
                      <a:pt x="40" y="2"/>
                      <a:pt x="40" y="2"/>
                    </a:cubicBezTo>
                    <a:cubicBezTo>
                      <a:pt x="35" y="4"/>
                      <a:pt x="35" y="4"/>
                      <a:pt x="35" y="4"/>
                    </a:cubicBezTo>
                    <a:cubicBezTo>
                      <a:pt x="27" y="4"/>
                      <a:pt x="27" y="4"/>
                      <a:pt x="27" y="4"/>
                    </a:cubicBezTo>
                    <a:cubicBezTo>
                      <a:pt x="30" y="9"/>
                      <a:pt x="30" y="9"/>
                      <a:pt x="30" y="9"/>
                    </a:cubicBezTo>
                    <a:cubicBezTo>
                      <a:pt x="31" y="12"/>
                      <a:pt x="31" y="12"/>
                      <a:pt x="31" y="12"/>
                    </a:cubicBezTo>
                    <a:cubicBezTo>
                      <a:pt x="22" y="15"/>
                      <a:pt x="22" y="15"/>
                      <a:pt x="22" y="15"/>
                    </a:cubicBezTo>
                    <a:cubicBezTo>
                      <a:pt x="19" y="12"/>
                      <a:pt x="19" y="12"/>
                      <a:pt x="19" y="12"/>
                    </a:cubicBezTo>
                    <a:cubicBezTo>
                      <a:pt x="11" y="14"/>
                      <a:pt x="11" y="14"/>
                      <a:pt x="11" y="14"/>
                    </a:cubicBezTo>
                    <a:cubicBezTo>
                      <a:pt x="12" y="19"/>
                      <a:pt x="12" y="19"/>
                      <a:pt x="12" y="19"/>
                    </a:cubicBezTo>
                    <a:cubicBezTo>
                      <a:pt x="10" y="30"/>
                      <a:pt x="10" y="30"/>
                      <a:pt x="10" y="30"/>
                    </a:cubicBezTo>
                    <a:cubicBezTo>
                      <a:pt x="8" y="28"/>
                      <a:pt x="8" y="28"/>
                      <a:pt x="8" y="28"/>
                    </a:cubicBezTo>
                    <a:cubicBezTo>
                      <a:pt x="7" y="31"/>
                      <a:pt x="7" y="31"/>
                      <a:pt x="7" y="31"/>
                    </a:cubicBezTo>
                    <a:cubicBezTo>
                      <a:pt x="4" y="33"/>
                      <a:pt x="4" y="33"/>
                      <a:pt x="4" y="33"/>
                    </a:cubicBezTo>
                    <a:cubicBezTo>
                      <a:pt x="0" y="39"/>
                      <a:pt x="0" y="39"/>
                      <a:pt x="0" y="39"/>
                    </a:cubicBezTo>
                    <a:cubicBezTo>
                      <a:pt x="0" y="45"/>
                      <a:pt x="0" y="45"/>
                      <a:pt x="0" y="45"/>
                    </a:cubicBezTo>
                    <a:cubicBezTo>
                      <a:pt x="4" y="48"/>
                      <a:pt x="4" y="48"/>
                      <a:pt x="4" y="48"/>
                    </a:cubicBezTo>
                    <a:cubicBezTo>
                      <a:pt x="9" y="46"/>
                      <a:pt x="9" y="46"/>
                      <a:pt x="9" y="46"/>
                    </a:cubicBezTo>
                    <a:cubicBezTo>
                      <a:pt x="10" y="52"/>
                      <a:pt x="10" y="52"/>
                      <a:pt x="10" y="52"/>
                    </a:cubicBezTo>
                    <a:cubicBezTo>
                      <a:pt x="12" y="52"/>
                      <a:pt x="12" y="52"/>
                      <a:pt x="12" y="52"/>
                    </a:cubicBezTo>
                    <a:cubicBezTo>
                      <a:pt x="12" y="53"/>
                      <a:pt x="12" y="53"/>
                      <a:pt x="12" y="53"/>
                    </a:cubicBezTo>
                    <a:cubicBezTo>
                      <a:pt x="16" y="52"/>
                      <a:pt x="16" y="52"/>
                      <a:pt x="16" y="52"/>
                    </a:cubicBezTo>
                    <a:cubicBezTo>
                      <a:pt x="20" y="49"/>
                      <a:pt x="20" y="49"/>
                      <a:pt x="20" y="49"/>
                    </a:cubicBezTo>
                    <a:cubicBezTo>
                      <a:pt x="26" y="50"/>
                      <a:pt x="26" y="50"/>
                      <a:pt x="26" y="50"/>
                    </a:cubicBezTo>
                    <a:cubicBezTo>
                      <a:pt x="27" y="56"/>
                      <a:pt x="27" y="56"/>
                      <a:pt x="27" y="56"/>
                    </a:cubicBezTo>
                    <a:cubicBezTo>
                      <a:pt x="33" y="59"/>
                      <a:pt x="33" y="59"/>
                      <a:pt x="33" y="59"/>
                    </a:cubicBezTo>
                    <a:cubicBezTo>
                      <a:pt x="40" y="62"/>
                      <a:pt x="40" y="62"/>
                      <a:pt x="40" y="62"/>
                    </a:cubicBezTo>
                    <a:cubicBezTo>
                      <a:pt x="40" y="66"/>
                      <a:pt x="40" y="66"/>
                      <a:pt x="40" y="66"/>
                    </a:cubicBezTo>
                    <a:cubicBezTo>
                      <a:pt x="40" y="66"/>
                      <a:pt x="42" y="69"/>
                      <a:pt x="42" y="69"/>
                    </a:cubicBezTo>
                    <a:cubicBezTo>
                      <a:pt x="43" y="69"/>
                      <a:pt x="48" y="70"/>
                      <a:pt x="48" y="70"/>
                    </a:cubicBezTo>
                    <a:cubicBezTo>
                      <a:pt x="48" y="74"/>
                      <a:pt x="48" y="74"/>
                      <a:pt x="48" y="74"/>
                    </a:cubicBezTo>
                    <a:cubicBezTo>
                      <a:pt x="48" y="81"/>
                      <a:pt x="48" y="81"/>
                      <a:pt x="48" y="81"/>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3" name="Freeform 414">
                <a:extLst>
                  <a:ext uri="{FF2B5EF4-FFF2-40B4-BE49-F238E27FC236}">
                    <a16:creationId xmlns:a16="http://schemas.microsoft.com/office/drawing/2014/main" id="{46A56FB4-B35E-B16F-EE24-6737B61647E6}"/>
                  </a:ext>
                </a:extLst>
              </p:cNvPr>
              <p:cNvSpPr>
                <a:spLocks/>
              </p:cNvSpPr>
              <p:nvPr/>
            </p:nvSpPr>
            <p:spPr bwMode="auto">
              <a:xfrm>
                <a:off x="6038724" y="5447843"/>
                <a:ext cx="93663" cy="158750"/>
              </a:xfrm>
              <a:custGeom>
                <a:avLst/>
                <a:gdLst>
                  <a:gd name="T0" fmla="*/ 0 w 78"/>
                  <a:gd name="T1" fmla="*/ 0 h 120"/>
                  <a:gd name="T2" fmla="*/ 0 w 78"/>
                  <a:gd name="T3" fmla="*/ 6 h 120"/>
                  <a:gd name="T4" fmla="*/ 18 w 78"/>
                  <a:gd name="T5" fmla="*/ 36 h 120"/>
                  <a:gd name="T6" fmla="*/ 30 w 78"/>
                  <a:gd name="T7" fmla="*/ 48 h 120"/>
                  <a:gd name="T8" fmla="*/ 54 w 78"/>
                  <a:gd name="T9" fmla="*/ 78 h 120"/>
                  <a:gd name="T10" fmla="*/ 66 w 78"/>
                  <a:gd name="T11" fmla="*/ 96 h 120"/>
                  <a:gd name="T12" fmla="*/ 72 w 78"/>
                  <a:gd name="T13" fmla="*/ 108 h 120"/>
                  <a:gd name="T14" fmla="*/ 78 w 78"/>
                  <a:gd name="T15" fmla="*/ 120 h 120"/>
                  <a:gd name="T16" fmla="*/ 0 w 78"/>
                  <a:gd name="T17" fmla="*/ 0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120"/>
                  <a:gd name="T29" fmla="*/ 78 w 78"/>
                  <a:gd name="T30" fmla="*/ 120 h 1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120">
                    <a:moveTo>
                      <a:pt x="0" y="0"/>
                    </a:moveTo>
                    <a:lnTo>
                      <a:pt x="0" y="6"/>
                    </a:lnTo>
                    <a:lnTo>
                      <a:pt x="18" y="36"/>
                    </a:lnTo>
                    <a:lnTo>
                      <a:pt x="30" y="48"/>
                    </a:lnTo>
                    <a:lnTo>
                      <a:pt x="54" y="78"/>
                    </a:lnTo>
                    <a:lnTo>
                      <a:pt x="66" y="96"/>
                    </a:lnTo>
                    <a:lnTo>
                      <a:pt x="72" y="108"/>
                    </a:lnTo>
                    <a:lnTo>
                      <a:pt x="78" y="120"/>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4" name="Freeform 415">
                <a:extLst>
                  <a:ext uri="{FF2B5EF4-FFF2-40B4-BE49-F238E27FC236}">
                    <a16:creationId xmlns:a16="http://schemas.microsoft.com/office/drawing/2014/main" id="{5DCEA8EF-1B75-8A06-F844-C32979961CA1}"/>
                  </a:ext>
                </a:extLst>
              </p:cNvPr>
              <p:cNvSpPr>
                <a:spLocks/>
              </p:cNvSpPr>
              <p:nvPr/>
            </p:nvSpPr>
            <p:spPr bwMode="auto">
              <a:xfrm>
                <a:off x="6038724" y="5447843"/>
                <a:ext cx="93663" cy="158750"/>
              </a:xfrm>
              <a:custGeom>
                <a:avLst/>
                <a:gdLst>
                  <a:gd name="T0" fmla="*/ 0 w 78"/>
                  <a:gd name="T1" fmla="*/ 0 h 120"/>
                  <a:gd name="T2" fmla="*/ 0 w 78"/>
                  <a:gd name="T3" fmla="*/ 6 h 120"/>
                  <a:gd name="T4" fmla="*/ 18 w 78"/>
                  <a:gd name="T5" fmla="*/ 36 h 120"/>
                  <a:gd name="T6" fmla="*/ 30 w 78"/>
                  <a:gd name="T7" fmla="*/ 48 h 120"/>
                  <a:gd name="T8" fmla="*/ 54 w 78"/>
                  <a:gd name="T9" fmla="*/ 78 h 120"/>
                  <a:gd name="T10" fmla="*/ 66 w 78"/>
                  <a:gd name="T11" fmla="*/ 96 h 120"/>
                  <a:gd name="T12" fmla="*/ 72 w 78"/>
                  <a:gd name="T13" fmla="*/ 108 h 120"/>
                  <a:gd name="T14" fmla="*/ 78 w 78"/>
                  <a:gd name="T15" fmla="*/ 120 h 120"/>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120"/>
                  <a:gd name="T26" fmla="*/ 78 w 78"/>
                  <a:gd name="T27" fmla="*/ 120 h 1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120">
                    <a:moveTo>
                      <a:pt x="0" y="0"/>
                    </a:moveTo>
                    <a:lnTo>
                      <a:pt x="0" y="6"/>
                    </a:lnTo>
                    <a:lnTo>
                      <a:pt x="18" y="36"/>
                    </a:lnTo>
                    <a:lnTo>
                      <a:pt x="30" y="48"/>
                    </a:lnTo>
                    <a:lnTo>
                      <a:pt x="54" y="78"/>
                    </a:lnTo>
                    <a:lnTo>
                      <a:pt x="66" y="96"/>
                    </a:lnTo>
                    <a:lnTo>
                      <a:pt x="72" y="108"/>
                    </a:lnTo>
                    <a:lnTo>
                      <a:pt x="78" y="12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5" name="Freeform 416">
                <a:extLst>
                  <a:ext uri="{FF2B5EF4-FFF2-40B4-BE49-F238E27FC236}">
                    <a16:creationId xmlns:a16="http://schemas.microsoft.com/office/drawing/2014/main" id="{3B78A4E8-4B11-7772-4A1C-2A21C503BE1F}"/>
                  </a:ext>
                </a:extLst>
              </p:cNvPr>
              <p:cNvSpPr>
                <a:spLocks/>
              </p:cNvSpPr>
              <p:nvPr/>
            </p:nvSpPr>
            <p:spPr bwMode="auto">
              <a:xfrm>
                <a:off x="6043487" y="4787443"/>
                <a:ext cx="88900" cy="109538"/>
              </a:xfrm>
              <a:custGeom>
                <a:avLst/>
                <a:gdLst>
                  <a:gd name="T0" fmla="*/ 72 w 72"/>
                  <a:gd name="T1" fmla="*/ 78 h 84"/>
                  <a:gd name="T2" fmla="*/ 72 w 72"/>
                  <a:gd name="T3" fmla="*/ 54 h 84"/>
                  <a:gd name="T4" fmla="*/ 66 w 72"/>
                  <a:gd name="T5" fmla="*/ 30 h 84"/>
                  <a:gd name="T6" fmla="*/ 72 w 72"/>
                  <a:gd name="T7" fmla="*/ 12 h 84"/>
                  <a:gd name="T8" fmla="*/ 24 w 72"/>
                  <a:gd name="T9" fmla="*/ 6 h 84"/>
                  <a:gd name="T10" fmla="*/ 24 w 72"/>
                  <a:gd name="T11" fmla="*/ 0 h 84"/>
                  <a:gd name="T12" fmla="*/ 18 w 72"/>
                  <a:gd name="T13" fmla="*/ 18 h 84"/>
                  <a:gd name="T14" fmla="*/ 0 w 72"/>
                  <a:gd name="T15" fmla="*/ 36 h 84"/>
                  <a:gd name="T16" fmla="*/ 12 w 72"/>
                  <a:gd name="T17" fmla="*/ 60 h 84"/>
                  <a:gd name="T18" fmla="*/ 24 w 72"/>
                  <a:gd name="T19" fmla="*/ 84 h 84"/>
                  <a:gd name="T20" fmla="*/ 30 w 72"/>
                  <a:gd name="T21" fmla="*/ 84 h 84"/>
                  <a:gd name="T22" fmla="*/ 42 w 72"/>
                  <a:gd name="T23" fmla="*/ 78 h 84"/>
                  <a:gd name="T24" fmla="*/ 72 w 72"/>
                  <a:gd name="T25" fmla="*/ 78 h 84"/>
                  <a:gd name="T26" fmla="*/ 72 w 72"/>
                  <a:gd name="T27" fmla="*/ 78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84"/>
                  <a:gd name="T44" fmla="*/ 72 w 72"/>
                  <a:gd name="T45" fmla="*/ 84 h 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6" name="Freeform 417">
                <a:extLst>
                  <a:ext uri="{FF2B5EF4-FFF2-40B4-BE49-F238E27FC236}">
                    <a16:creationId xmlns:a16="http://schemas.microsoft.com/office/drawing/2014/main" id="{C3866C6B-F3BD-EE0B-D5C4-E43EC6DDED07}"/>
                  </a:ext>
                </a:extLst>
              </p:cNvPr>
              <p:cNvSpPr>
                <a:spLocks/>
              </p:cNvSpPr>
              <p:nvPr/>
            </p:nvSpPr>
            <p:spPr bwMode="auto">
              <a:xfrm>
                <a:off x="6043487" y="4787443"/>
                <a:ext cx="88900" cy="109538"/>
              </a:xfrm>
              <a:custGeom>
                <a:avLst/>
                <a:gdLst>
                  <a:gd name="T0" fmla="*/ 72 w 72"/>
                  <a:gd name="T1" fmla="*/ 78 h 84"/>
                  <a:gd name="T2" fmla="*/ 72 w 72"/>
                  <a:gd name="T3" fmla="*/ 54 h 84"/>
                  <a:gd name="T4" fmla="*/ 66 w 72"/>
                  <a:gd name="T5" fmla="*/ 30 h 84"/>
                  <a:gd name="T6" fmla="*/ 72 w 72"/>
                  <a:gd name="T7" fmla="*/ 12 h 84"/>
                  <a:gd name="T8" fmla="*/ 24 w 72"/>
                  <a:gd name="T9" fmla="*/ 6 h 84"/>
                  <a:gd name="T10" fmla="*/ 24 w 72"/>
                  <a:gd name="T11" fmla="*/ 0 h 84"/>
                  <a:gd name="T12" fmla="*/ 18 w 72"/>
                  <a:gd name="T13" fmla="*/ 18 h 84"/>
                  <a:gd name="T14" fmla="*/ 0 w 72"/>
                  <a:gd name="T15" fmla="*/ 36 h 84"/>
                  <a:gd name="T16" fmla="*/ 12 w 72"/>
                  <a:gd name="T17" fmla="*/ 60 h 84"/>
                  <a:gd name="T18" fmla="*/ 24 w 72"/>
                  <a:gd name="T19" fmla="*/ 84 h 84"/>
                  <a:gd name="T20" fmla="*/ 30 w 72"/>
                  <a:gd name="T21" fmla="*/ 84 h 84"/>
                  <a:gd name="T22" fmla="*/ 42 w 72"/>
                  <a:gd name="T23" fmla="*/ 78 h 84"/>
                  <a:gd name="T24" fmla="*/ 72 w 72"/>
                  <a:gd name="T25" fmla="*/ 78 h 84"/>
                  <a:gd name="T26" fmla="*/ 72 w 72"/>
                  <a:gd name="T27" fmla="*/ 78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84"/>
                  <a:gd name="T44" fmla="*/ 72 w 72"/>
                  <a:gd name="T45" fmla="*/ 84 h 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7" name="Freeform 418">
                <a:extLst>
                  <a:ext uri="{FF2B5EF4-FFF2-40B4-BE49-F238E27FC236}">
                    <a16:creationId xmlns:a16="http://schemas.microsoft.com/office/drawing/2014/main" id="{110C5C42-D7D4-2F0C-6FB4-DE9D5C5AA1C8}"/>
                  </a:ext>
                </a:extLst>
              </p:cNvPr>
              <p:cNvSpPr>
                <a:spLocks/>
              </p:cNvSpPr>
              <p:nvPr/>
            </p:nvSpPr>
            <p:spPr bwMode="auto">
              <a:xfrm>
                <a:off x="5706937" y="4644568"/>
                <a:ext cx="303212" cy="282575"/>
              </a:xfrm>
              <a:custGeom>
                <a:avLst/>
                <a:gdLst>
                  <a:gd name="T0" fmla="*/ 38 w 43"/>
                  <a:gd name="T1" fmla="*/ 21 h 36"/>
                  <a:gd name="T2" fmla="*/ 37 w 43"/>
                  <a:gd name="T3" fmla="*/ 18 h 36"/>
                  <a:gd name="T4" fmla="*/ 39 w 43"/>
                  <a:gd name="T5" fmla="*/ 15 h 36"/>
                  <a:gd name="T6" fmla="*/ 43 w 43"/>
                  <a:gd name="T7" fmla="*/ 11 h 36"/>
                  <a:gd name="T8" fmla="*/ 42 w 43"/>
                  <a:gd name="T9" fmla="*/ 11 h 36"/>
                  <a:gd name="T10" fmla="*/ 39 w 43"/>
                  <a:gd name="T11" fmla="*/ 10 h 36"/>
                  <a:gd name="T12" fmla="*/ 38 w 43"/>
                  <a:gd name="T13" fmla="*/ 8 h 36"/>
                  <a:gd name="T14" fmla="*/ 32 w 43"/>
                  <a:gd name="T15" fmla="*/ 5 h 36"/>
                  <a:gd name="T16" fmla="*/ 22 w 43"/>
                  <a:gd name="T17" fmla="*/ 6 h 36"/>
                  <a:gd name="T18" fmla="*/ 17 w 43"/>
                  <a:gd name="T19" fmla="*/ 5 h 36"/>
                  <a:gd name="T20" fmla="*/ 16 w 43"/>
                  <a:gd name="T21" fmla="*/ 3 h 36"/>
                  <a:gd name="T22" fmla="*/ 11 w 43"/>
                  <a:gd name="T23" fmla="*/ 2 h 36"/>
                  <a:gd name="T24" fmla="*/ 6 w 43"/>
                  <a:gd name="T25" fmla="*/ 3 h 36"/>
                  <a:gd name="T26" fmla="*/ 5 w 43"/>
                  <a:gd name="T27" fmla="*/ 0 h 36"/>
                  <a:gd name="T28" fmla="*/ 1 w 43"/>
                  <a:gd name="T29" fmla="*/ 2 h 36"/>
                  <a:gd name="T30" fmla="*/ 0 w 43"/>
                  <a:gd name="T31" fmla="*/ 10 h 36"/>
                  <a:gd name="T32" fmla="*/ 2 w 43"/>
                  <a:gd name="T33" fmla="*/ 15 h 36"/>
                  <a:gd name="T34" fmla="*/ 12 w 43"/>
                  <a:gd name="T35" fmla="*/ 19 h 36"/>
                  <a:gd name="T36" fmla="*/ 17 w 43"/>
                  <a:gd name="T37" fmla="*/ 20 h 36"/>
                  <a:gd name="T38" fmla="*/ 16 w 43"/>
                  <a:gd name="T39" fmla="*/ 22 h 36"/>
                  <a:gd name="T40" fmla="*/ 18 w 43"/>
                  <a:gd name="T41" fmla="*/ 26 h 36"/>
                  <a:gd name="T42" fmla="*/ 18 w 43"/>
                  <a:gd name="T43" fmla="*/ 33 h 36"/>
                  <a:gd name="T44" fmla="*/ 18 w 43"/>
                  <a:gd name="T45" fmla="*/ 33 h 36"/>
                  <a:gd name="T46" fmla="*/ 21 w 43"/>
                  <a:gd name="T47" fmla="*/ 36 h 36"/>
                  <a:gd name="T48" fmla="*/ 30 w 43"/>
                  <a:gd name="T49" fmla="*/ 33 h 36"/>
                  <a:gd name="T50" fmla="*/ 29 w 43"/>
                  <a:gd name="T51" fmla="*/ 30 h 36"/>
                  <a:gd name="T52" fmla="*/ 26 w 43"/>
                  <a:gd name="T53" fmla="*/ 25 h 36"/>
                  <a:gd name="T54" fmla="*/ 34 w 43"/>
                  <a:gd name="T55" fmla="*/ 25 h 36"/>
                  <a:gd name="T56" fmla="*/ 39 w 43"/>
                  <a:gd name="T57" fmla="*/ 23 h 36"/>
                  <a:gd name="T58" fmla="*/ 38 w 43"/>
                  <a:gd name="T59" fmla="*/ 21 h 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3"/>
                  <a:gd name="T91" fmla="*/ 0 h 36"/>
                  <a:gd name="T92" fmla="*/ 43 w 43"/>
                  <a:gd name="T93" fmla="*/ 36 h 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3" h="36">
                    <a:moveTo>
                      <a:pt x="38" y="21"/>
                    </a:moveTo>
                    <a:cubicBezTo>
                      <a:pt x="37" y="18"/>
                      <a:pt x="37" y="18"/>
                      <a:pt x="37" y="18"/>
                    </a:cubicBezTo>
                    <a:cubicBezTo>
                      <a:pt x="39" y="15"/>
                      <a:pt x="39" y="15"/>
                      <a:pt x="39" y="15"/>
                    </a:cubicBezTo>
                    <a:cubicBezTo>
                      <a:pt x="43" y="11"/>
                      <a:pt x="43" y="11"/>
                      <a:pt x="43" y="11"/>
                    </a:cubicBezTo>
                    <a:cubicBezTo>
                      <a:pt x="42" y="11"/>
                      <a:pt x="42" y="11"/>
                      <a:pt x="42" y="11"/>
                    </a:cubicBezTo>
                    <a:cubicBezTo>
                      <a:pt x="39" y="10"/>
                      <a:pt x="39" y="10"/>
                      <a:pt x="39" y="10"/>
                    </a:cubicBezTo>
                    <a:cubicBezTo>
                      <a:pt x="38" y="8"/>
                      <a:pt x="38" y="8"/>
                      <a:pt x="38" y="8"/>
                    </a:cubicBezTo>
                    <a:cubicBezTo>
                      <a:pt x="32" y="5"/>
                      <a:pt x="32" y="5"/>
                      <a:pt x="32" y="5"/>
                    </a:cubicBezTo>
                    <a:cubicBezTo>
                      <a:pt x="22" y="6"/>
                      <a:pt x="22" y="6"/>
                      <a:pt x="22" y="6"/>
                    </a:cubicBezTo>
                    <a:cubicBezTo>
                      <a:pt x="17" y="5"/>
                      <a:pt x="17" y="5"/>
                      <a:pt x="17" y="5"/>
                    </a:cubicBezTo>
                    <a:cubicBezTo>
                      <a:pt x="16" y="3"/>
                      <a:pt x="16" y="3"/>
                      <a:pt x="16" y="3"/>
                    </a:cubicBezTo>
                    <a:cubicBezTo>
                      <a:pt x="11" y="2"/>
                      <a:pt x="11" y="2"/>
                      <a:pt x="11" y="2"/>
                    </a:cubicBezTo>
                    <a:cubicBezTo>
                      <a:pt x="11" y="2"/>
                      <a:pt x="7" y="3"/>
                      <a:pt x="6" y="3"/>
                    </a:cubicBezTo>
                    <a:cubicBezTo>
                      <a:pt x="5" y="3"/>
                      <a:pt x="5" y="1"/>
                      <a:pt x="5" y="0"/>
                    </a:cubicBezTo>
                    <a:cubicBezTo>
                      <a:pt x="1" y="2"/>
                      <a:pt x="1" y="2"/>
                      <a:pt x="1" y="2"/>
                    </a:cubicBezTo>
                    <a:cubicBezTo>
                      <a:pt x="0" y="10"/>
                      <a:pt x="0" y="10"/>
                      <a:pt x="0" y="10"/>
                    </a:cubicBezTo>
                    <a:cubicBezTo>
                      <a:pt x="2" y="15"/>
                      <a:pt x="2" y="15"/>
                      <a:pt x="2" y="15"/>
                    </a:cubicBezTo>
                    <a:cubicBezTo>
                      <a:pt x="12" y="19"/>
                      <a:pt x="12" y="19"/>
                      <a:pt x="12" y="19"/>
                    </a:cubicBezTo>
                    <a:cubicBezTo>
                      <a:pt x="17" y="20"/>
                      <a:pt x="17" y="20"/>
                      <a:pt x="17" y="20"/>
                    </a:cubicBezTo>
                    <a:cubicBezTo>
                      <a:pt x="16" y="22"/>
                      <a:pt x="16" y="22"/>
                      <a:pt x="16" y="22"/>
                    </a:cubicBezTo>
                    <a:cubicBezTo>
                      <a:pt x="18" y="26"/>
                      <a:pt x="18" y="26"/>
                      <a:pt x="18" y="26"/>
                    </a:cubicBezTo>
                    <a:cubicBezTo>
                      <a:pt x="18" y="33"/>
                      <a:pt x="18" y="33"/>
                      <a:pt x="18" y="33"/>
                    </a:cubicBezTo>
                    <a:cubicBezTo>
                      <a:pt x="18" y="33"/>
                      <a:pt x="18" y="33"/>
                      <a:pt x="18" y="33"/>
                    </a:cubicBezTo>
                    <a:cubicBezTo>
                      <a:pt x="21" y="36"/>
                      <a:pt x="21" y="36"/>
                      <a:pt x="21" y="36"/>
                    </a:cubicBezTo>
                    <a:cubicBezTo>
                      <a:pt x="30" y="33"/>
                      <a:pt x="30" y="33"/>
                      <a:pt x="30" y="33"/>
                    </a:cubicBezTo>
                    <a:cubicBezTo>
                      <a:pt x="29" y="30"/>
                      <a:pt x="29" y="30"/>
                      <a:pt x="29" y="30"/>
                    </a:cubicBezTo>
                    <a:cubicBezTo>
                      <a:pt x="26" y="25"/>
                      <a:pt x="26" y="25"/>
                      <a:pt x="26" y="25"/>
                    </a:cubicBezTo>
                    <a:cubicBezTo>
                      <a:pt x="34" y="25"/>
                      <a:pt x="34" y="25"/>
                      <a:pt x="34" y="25"/>
                    </a:cubicBezTo>
                    <a:cubicBezTo>
                      <a:pt x="39" y="23"/>
                      <a:pt x="39" y="23"/>
                      <a:pt x="39" y="23"/>
                    </a:cubicBezTo>
                    <a:cubicBezTo>
                      <a:pt x="38" y="21"/>
                      <a:pt x="38" y="21"/>
                      <a:pt x="38" y="21"/>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8" name="Freeform 419">
                <a:extLst>
                  <a:ext uri="{FF2B5EF4-FFF2-40B4-BE49-F238E27FC236}">
                    <a16:creationId xmlns:a16="http://schemas.microsoft.com/office/drawing/2014/main" id="{E2F081A9-8E5B-CE7E-25BB-067C02259E4D}"/>
                  </a:ext>
                </a:extLst>
              </p:cNvPr>
              <p:cNvSpPr>
                <a:spLocks/>
              </p:cNvSpPr>
              <p:nvPr/>
            </p:nvSpPr>
            <p:spPr bwMode="auto">
              <a:xfrm>
                <a:off x="5513262" y="4960481"/>
                <a:ext cx="284162" cy="439737"/>
              </a:xfrm>
              <a:custGeom>
                <a:avLst/>
                <a:gdLst>
                  <a:gd name="T0" fmla="*/ 228 w 240"/>
                  <a:gd name="T1" fmla="*/ 204 h 337"/>
                  <a:gd name="T2" fmla="*/ 228 w 240"/>
                  <a:gd name="T3" fmla="*/ 198 h 337"/>
                  <a:gd name="T4" fmla="*/ 216 w 240"/>
                  <a:gd name="T5" fmla="*/ 198 h 337"/>
                  <a:gd name="T6" fmla="*/ 210 w 240"/>
                  <a:gd name="T7" fmla="*/ 162 h 337"/>
                  <a:gd name="T8" fmla="*/ 180 w 240"/>
                  <a:gd name="T9" fmla="*/ 174 h 337"/>
                  <a:gd name="T10" fmla="*/ 156 w 240"/>
                  <a:gd name="T11" fmla="*/ 156 h 337"/>
                  <a:gd name="T12" fmla="*/ 156 w 240"/>
                  <a:gd name="T13" fmla="*/ 120 h 337"/>
                  <a:gd name="T14" fmla="*/ 180 w 240"/>
                  <a:gd name="T15" fmla="*/ 84 h 337"/>
                  <a:gd name="T16" fmla="*/ 198 w 240"/>
                  <a:gd name="T17" fmla="*/ 72 h 337"/>
                  <a:gd name="T18" fmla="*/ 204 w 240"/>
                  <a:gd name="T19" fmla="*/ 54 h 337"/>
                  <a:gd name="T20" fmla="*/ 192 w 240"/>
                  <a:gd name="T21" fmla="*/ 36 h 337"/>
                  <a:gd name="T22" fmla="*/ 168 w 240"/>
                  <a:gd name="T23" fmla="*/ 36 h 337"/>
                  <a:gd name="T24" fmla="*/ 150 w 240"/>
                  <a:gd name="T25" fmla="*/ 18 h 337"/>
                  <a:gd name="T26" fmla="*/ 120 w 240"/>
                  <a:gd name="T27" fmla="*/ 0 h 337"/>
                  <a:gd name="T28" fmla="*/ 120 w 240"/>
                  <a:gd name="T29" fmla="*/ 0 h 337"/>
                  <a:gd name="T30" fmla="*/ 108 w 240"/>
                  <a:gd name="T31" fmla="*/ 24 h 337"/>
                  <a:gd name="T32" fmla="*/ 84 w 240"/>
                  <a:gd name="T33" fmla="*/ 48 h 337"/>
                  <a:gd name="T34" fmla="*/ 66 w 240"/>
                  <a:gd name="T35" fmla="*/ 54 h 337"/>
                  <a:gd name="T36" fmla="*/ 42 w 240"/>
                  <a:gd name="T37" fmla="*/ 78 h 337"/>
                  <a:gd name="T38" fmla="*/ 24 w 240"/>
                  <a:gd name="T39" fmla="*/ 72 h 337"/>
                  <a:gd name="T40" fmla="*/ 18 w 240"/>
                  <a:gd name="T41" fmla="*/ 60 h 337"/>
                  <a:gd name="T42" fmla="*/ 0 w 240"/>
                  <a:gd name="T43" fmla="*/ 72 h 337"/>
                  <a:gd name="T44" fmla="*/ 18 w 240"/>
                  <a:gd name="T45" fmla="*/ 114 h 337"/>
                  <a:gd name="T46" fmla="*/ 54 w 240"/>
                  <a:gd name="T47" fmla="*/ 174 h 337"/>
                  <a:gd name="T48" fmla="*/ 90 w 240"/>
                  <a:gd name="T49" fmla="*/ 252 h 337"/>
                  <a:gd name="T50" fmla="*/ 90 w 240"/>
                  <a:gd name="T51" fmla="*/ 264 h 337"/>
                  <a:gd name="T52" fmla="*/ 216 w 240"/>
                  <a:gd name="T53" fmla="*/ 337 h 337"/>
                  <a:gd name="T54" fmla="*/ 222 w 240"/>
                  <a:gd name="T55" fmla="*/ 337 h 337"/>
                  <a:gd name="T56" fmla="*/ 228 w 240"/>
                  <a:gd name="T57" fmla="*/ 307 h 337"/>
                  <a:gd name="T58" fmla="*/ 234 w 240"/>
                  <a:gd name="T59" fmla="*/ 270 h 337"/>
                  <a:gd name="T60" fmla="*/ 240 w 240"/>
                  <a:gd name="T61" fmla="*/ 222 h 337"/>
                  <a:gd name="T62" fmla="*/ 228 w 240"/>
                  <a:gd name="T63" fmla="*/ 204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0"/>
                  <a:gd name="T97" fmla="*/ 0 h 337"/>
                  <a:gd name="T98" fmla="*/ 240 w 240"/>
                  <a:gd name="T99" fmla="*/ 337 h 3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09" name="Freeform 420">
                <a:extLst>
                  <a:ext uri="{FF2B5EF4-FFF2-40B4-BE49-F238E27FC236}">
                    <a16:creationId xmlns:a16="http://schemas.microsoft.com/office/drawing/2014/main" id="{9E4D0AD8-8F15-714C-2605-B8E9465D299C}"/>
                  </a:ext>
                </a:extLst>
              </p:cNvPr>
              <p:cNvSpPr>
                <a:spLocks/>
              </p:cNvSpPr>
              <p:nvPr/>
            </p:nvSpPr>
            <p:spPr bwMode="auto">
              <a:xfrm>
                <a:off x="5513262" y="4960481"/>
                <a:ext cx="284162" cy="439737"/>
              </a:xfrm>
              <a:custGeom>
                <a:avLst/>
                <a:gdLst>
                  <a:gd name="T0" fmla="*/ 228 w 240"/>
                  <a:gd name="T1" fmla="*/ 204 h 337"/>
                  <a:gd name="T2" fmla="*/ 228 w 240"/>
                  <a:gd name="T3" fmla="*/ 198 h 337"/>
                  <a:gd name="T4" fmla="*/ 216 w 240"/>
                  <a:gd name="T5" fmla="*/ 198 h 337"/>
                  <a:gd name="T6" fmla="*/ 210 w 240"/>
                  <a:gd name="T7" fmla="*/ 162 h 337"/>
                  <a:gd name="T8" fmla="*/ 180 w 240"/>
                  <a:gd name="T9" fmla="*/ 174 h 337"/>
                  <a:gd name="T10" fmla="*/ 156 w 240"/>
                  <a:gd name="T11" fmla="*/ 156 h 337"/>
                  <a:gd name="T12" fmla="*/ 156 w 240"/>
                  <a:gd name="T13" fmla="*/ 120 h 337"/>
                  <a:gd name="T14" fmla="*/ 180 w 240"/>
                  <a:gd name="T15" fmla="*/ 84 h 337"/>
                  <a:gd name="T16" fmla="*/ 198 w 240"/>
                  <a:gd name="T17" fmla="*/ 72 h 337"/>
                  <a:gd name="T18" fmla="*/ 204 w 240"/>
                  <a:gd name="T19" fmla="*/ 54 h 337"/>
                  <a:gd name="T20" fmla="*/ 192 w 240"/>
                  <a:gd name="T21" fmla="*/ 36 h 337"/>
                  <a:gd name="T22" fmla="*/ 168 w 240"/>
                  <a:gd name="T23" fmla="*/ 36 h 337"/>
                  <a:gd name="T24" fmla="*/ 150 w 240"/>
                  <a:gd name="T25" fmla="*/ 18 h 337"/>
                  <a:gd name="T26" fmla="*/ 120 w 240"/>
                  <a:gd name="T27" fmla="*/ 0 h 337"/>
                  <a:gd name="T28" fmla="*/ 120 w 240"/>
                  <a:gd name="T29" fmla="*/ 0 h 337"/>
                  <a:gd name="T30" fmla="*/ 108 w 240"/>
                  <a:gd name="T31" fmla="*/ 24 h 337"/>
                  <a:gd name="T32" fmla="*/ 84 w 240"/>
                  <a:gd name="T33" fmla="*/ 48 h 337"/>
                  <a:gd name="T34" fmla="*/ 66 w 240"/>
                  <a:gd name="T35" fmla="*/ 54 h 337"/>
                  <a:gd name="T36" fmla="*/ 42 w 240"/>
                  <a:gd name="T37" fmla="*/ 78 h 337"/>
                  <a:gd name="T38" fmla="*/ 24 w 240"/>
                  <a:gd name="T39" fmla="*/ 72 h 337"/>
                  <a:gd name="T40" fmla="*/ 18 w 240"/>
                  <a:gd name="T41" fmla="*/ 60 h 337"/>
                  <a:gd name="T42" fmla="*/ 0 w 240"/>
                  <a:gd name="T43" fmla="*/ 72 h 337"/>
                  <a:gd name="T44" fmla="*/ 18 w 240"/>
                  <a:gd name="T45" fmla="*/ 114 h 337"/>
                  <a:gd name="T46" fmla="*/ 54 w 240"/>
                  <a:gd name="T47" fmla="*/ 174 h 337"/>
                  <a:gd name="T48" fmla="*/ 90 w 240"/>
                  <a:gd name="T49" fmla="*/ 252 h 337"/>
                  <a:gd name="T50" fmla="*/ 90 w 240"/>
                  <a:gd name="T51" fmla="*/ 264 h 337"/>
                  <a:gd name="T52" fmla="*/ 216 w 240"/>
                  <a:gd name="T53" fmla="*/ 337 h 337"/>
                  <a:gd name="T54" fmla="*/ 222 w 240"/>
                  <a:gd name="T55" fmla="*/ 337 h 337"/>
                  <a:gd name="T56" fmla="*/ 228 w 240"/>
                  <a:gd name="T57" fmla="*/ 307 h 337"/>
                  <a:gd name="T58" fmla="*/ 234 w 240"/>
                  <a:gd name="T59" fmla="*/ 270 h 337"/>
                  <a:gd name="T60" fmla="*/ 240 w 240"/>
                  <a:gd name="T61" fmla="*/ 222 h 337"/>
                  <a:gd name="T62" fmla="*/ 228 w 240"/>
                  <a:gd name="T63" fmla="*/ 204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0"/>
                  <a:gd name="T97" fmla="*/ 0 h 337"/>
                  <a:gd name="T98" fmla="*/ 240 w 240"/>
                  <a:gd name="T99" fmla="*/ 337 h 3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0" name="Freeform 421">
                <a:extLst>
                  <a:ext uri="{FF2B5EF4-FFF2-40B4-BE49-F238E27FC236}">
                    <a16:creationId xmlns:a16="http://schemas.microsoft.com/office/drawing/2014/main" id="{17E16E77-7804-F643-EDC8-BE2125526533}"/>
                  </a:ext>
                </a:extLst>
              </p:cNvPr>
              <p:cNvSpPr>
                <a:spLocks/>
              </p:cNvSpPr>
              <p:nvPr/>
            </p:nvSpPr>
            <p:spPr bwMode="auto">
              <a:xfrm>
                <a:off x="5532312" y="4912856"/>
                <a:ext cx="122237" cy="149225"/>
              </a:xfrm>
              <a:custGeom>
                <a:avLst/>
                <a:gdLst>
                  <a:gd name="T0" fmla="*/ 24 w 102"/>
                  <a:gd name="T1" fmla="*/ 114 h 114"/>
                  <a:gd name="T2" fmla="*/ 48 w 102"/>
                  <a:gd name="T3" fmla="*/ 90 h 114"/>
                  <a:gd name="T4" fmla="*/ 66 w 102"/>
                  <a:gd name="T5" fmla="*/ 84 h 114"/>
                  <a:gd name="T6" fmla="*/ 90 w 102"/>
                  <a:gd name="T7" fmla="*/ 60 h 114"/>
                  <a:gd name="T8" fmla="*/ 102 w 102"/>
                  <a:gd name="T9" fmla="*/ 36 h 114"/>
                  <a:gd name="T10" fmla="*/ 78 w 102"/>
                  <a:gd name="T11" fmla="*/ 18 h 114"/>
                  <a:gd name="T12" fmla="*/ 30 w 102"/>
                  <a:gd name="T13" fmla="*/ 0 h 114"/>
                  <a:gd name="T14" fmla="*/ 24 w 102"/>
                  <a:gd name="T15" fmla="*/ 12 h 114"/>
                  <a:gd name="T16" fmla="*/ 0 w 102"/>
                  <a:gd name="T17" fmla="*/ 66 h 114"/>
                  <a:gd name="T18" fmla="*/ 12 w 102"/>
                  <a:gd name="T19" fmla="*/ 90 h 114"/>
                  <a:gd name="T20" fmla="*/ 0 w 102"/>
                  <a:gd name="T21" fmla="*/ 96 h 114"/>
                  <a:gd name="T22" fmla="*/ 6 w 102"/>
                  <a:gd name="T23" fmla="*/ 108 h 114"/>
                  <a:gd name="T24" fmla="*/ 24 w 102"/>
                  <a:gd name="T25" fmla="*/ 114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2"/>
                  <a:gd name="T40" fmla="*/ 0 h 114"/>
                  <a:gd name="T41" fmla="*/ 102 w 102"/>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2" h="114">
                    <a:moveTo>
                      <a:pt x="24" y="114"/>
                    </a:moveTo>
                    <a:lnTo>
                      <a:pt x="48" y="90"/>
                    </a:lnTo>
                    <a:lnTo>
                      <a:pt x="66" y="84"/>
                    </a:lnTo>
                    <a:lnTo>
                      <a:pt x="90" y="60"/>
                    </a:lnTo>
                    <a:lnTo>
                      <a:pt x="102" y="36"/>
                    </a:lnTo>
                    <a:lnTo>
                      <a:pt x="78" y="18"/>
                    </a:lnTo>
                    <a:lnTo>
                      <a:pt x="30" y="0"/>
                    </a:lnTo>
                    <a:lnTo>
                      <a:pt x="24" y="12"/>
                    </a:lnTo>
                    <a:lnTo>
                      <a:pt x="0" y="66"/>
                    </a:lnTo>
                    <a:lnTo>
                      <a:pt x="12" y="90"/>
                    </a:lnTo>
                    <a:lnTo>
                      <a:pt x="0" y="96"/>
                    </a:lnTo>
                    <a:lnTo>
                      <a:pt x="6" y="108"/>
                    </a:lnTo>
                    <a:lnTo>
                      <a:pt x="24" y="1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1" name="Freeform 422">
                <a:extLst>
                  <a:ext uri="{FF2B5EF4-FFF2-40B4-BE49-F238E27FC236}">
                    <a16:creationId xmlns:a16="http://schemas.microsoft.com/office/drawing/2014/main" id="{C1FD9B90-2067-A7A9-287A-2BAF2393F510}"/>
                  </a:ext>
                </a:extLst>
              </p:cNvPr>
              <p:cNvSpPr>
                <a:spLocks/>
              </p:cNvSpPr>
              <p:nvPr/>
            </p:nvSpPr>
            <p:spPr bwMode="auto">
              <a:xfrm>
                <a:off x="5332287" y="4542968"/>
                <a:ext cx="136525" cy="68263"/>
              </a:xfrm>
              <a:custGeom>
                <a:avLst/>
                <a:gdLst>
                  <a:gd name="T0" fmla="*/ 19 w 19"/>
                  <a:gd name="T1" fmla="*/ 3 h 9"/>
                  <a:gd name="T2" fmla="*/ 8 w 19"/>
                  <a:gd name="T3" fmla="*/ 1 h 9"/>
                  <a:gd name="T4" fmla="*/ 5 w 19"/>
                  <a:gd name="T5" fmla="*/ 0 h 9"/>
                  <a:gd name="T6" fmla="*/ 1 w 19"/>
                  <a:gd name="T7" fmla="*/ 3 h 9"/>
                  <a:gd name="T8" fmla="*/ 0 w 19"/>
                  <a:gd name="T9" fmla="*/ 6 h 9"/>
                  <a:gd name="T10" fmla="*/ 0 w 19"/>
                  <a:gd name="T11" fmla="*/ 6 h 9"/>
                  <a:gd name="T12" fmla="*/ 5 w 19"/>
                  <a:gd name="T13" fmla="*/ 9 h 9"/>
                  <a:gd name="T14" fmla="*/ 12 w 19"/>
                  <a:gd name="T15" fmla="*/ 6 h 9"/>
                  <a:gd name="T16" fmla="*/ 19 w 19"/>
                  <a:gd name="T17" fmla="*/ 3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9"/>
                  <a:gd name="T29" fmla="*/ 19 w 19"/>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9">
                    <a:moveTo>
                      <a:pt x="19" y="3"/>
                    </a:moveTo>
                    <a:cubicBezTo>
                      <a:pt x="19" y="3"/>
                      <a:pt x="10" y="1"/>
                      <a:pt x="8" y="1"/>
                    </a:cubicBezTo>
                    <a:cubicBezTo>
                      <a:pt x="7" y="1"/>
                      <a:pt x="6" y="0"/>
                      <a:pt x="5" y="0"/>
                    </a:cubicBezTo>
                    <a:cubicBezTo>
                      <a:pt x="1" y="3"/>
                      <a:pt x="1" y="3"/>
                      <a:pt x="1" y="3"/>
                    </a:cubicBezTo>
                    <a:cubicBezTo>
                      <a:pt x="0" y="6"/>
                      <a:pt x="0" y="6"/>
                      <a:pt x="0" y="6"/>
                    </a:cubicBezTo>
                    <a:cubicBezTo>
                      <a:pt x="0" y="6"/>
                      <a:pt x="0" y="6"/>
                      <a:pt x="0" y="6"/>
                    </a:cubicBezTo>
                    <a:cubicBezTo>
                      <a:pt x="5" y="9"/>
                      <a:pt x="5" y="9"/>
                      <a:pt x="5" y="9"/>
                    </a:cubicBezTo>
                    <a:cubicBezTo>
                      <a:pt x="12" y="6"/>
                      <a:pt x="12" y="6"/>
                      <a:pt x="12" y="6"/>
                    </a:cubicBezTo>
                    <a:lnTo>
                      <a:pt x="19" y="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2" name="Freeform 423">
                <a:extLst>
                  <a:ext uri="{FF2B5EF4-FFF2-40B4-BE49-F238E27FC236}">
                    <a16:creationId xmlns:a16="http://schemas.microsoft.com/office/drawing/2014/main" id="{C9DABB92-89E8-8164-7084-08049A490DCC}"/>
                  </a:ext>
                </a:extLst>
              </p:cNvPr>
              <p:cNvSpPr>
                <a:spLocks/>
              </p:cNvSpPr>
              <p:nvPr/>
            </p:nvSpPr>
            <p:spPr bwMode="auto">
              <a:xfrm>
                <a:off x="5260849" y="4501693"/>
                <a:ext cx="107950" cy="98425"/>
              </a:xfrm>
              <a:custGeom>
                <a:avLst/>
                <a:gdLst>
                  <a:gd name="T0" fmla="*/ 15 w 15"/>
                  <a:gd name="T1" fmla="*/ 5 h 12"/>
                  <a:gd name="T2" fmla="*/ 11 w 15"/>
                  <a:gd name="T3" fmla="*/ 4 h 12"/>
                  <a:gd name="T4" fmla="*/ 11 w 15"/>
                  <a:gd name="T5" fmla="*/ 0 h 12"/>
                  <a:gd name="T6" fmla="*/ 6 w 15"/>
                  <a:gd name="T7" fmla="*/ 0 h 12"/>
                  <a:gd name="T8" fmla="*/ 4 w 15"/>
                  <a:gd name="T9" fmla="*/ 1 h 12"/>
                  <a:gd name="T10" fmla="*/ 6 w 15"/>
                  <a:gd name="T11" fmla="*/ 5 h 12"/>
                  <a:gd name="T12" fmla="*/ 3 w 15"/>
                  <a:gd name="T13" fmla="*/ 5 h 12"/>
                  <a:gd name="T14" fmla="*/ 1 w 15"/>
                  <a:gd name="T15" fmla="*/ 8 h 12"/>
                  <a:gd name="T16" fmla="*/ 0 w 15"/>
                  <a:gd name="T17" fmla="*/ 10 h 12"/>
                  <a:gd name="T18" fmla="*/ 1 w 15"/>
                  <a:gd name="T19" fmla="*/ 11 h 12"/>
                  <a:gd name="T20" fmla="*/ 7 w 15"/>
                  <a:gd name="T21" fmla="*/ 12 h 12"/>
                  <a:gd name="T22" fmla="*/ 10 w 15"/>
                  <a:gd name="T23" fmla="*/ 11 h 12"/>
                  <a:gd name="T24" fmla="*/ 11 w 15"/>
                  <a:gd name="T25" fmla="*/ 8 h 12"/>
                  <a:gd name="T26" fmla="*/ 15 w 15"/>
                  <a:gd name="T27" fmla="*/ 5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2"/>
                  <a:gd name="T44" fmla="*/ 15 w 1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2">
                    <a:moveTo>
                      <a:pt x="15" y="5"/>
                    </a:moveTo>
                    <a:cubicBezTo>
                      <a:pt x="13" y="5"/>
                      <a:pt x="11" y="4"/>
                      <a:pt x="11" y="4"/>
                    </a:cubicBezTo>
                    <a:cubicBezTo>
                      <a:pt x="11" y="0"/>
                      <a:pt x="11" y="0"/>
                      <a:pt x="11" y="0"/>
                    </a:cubicBezTo>
                    <a:cubicBezTo>
                      <a:pt x="6" y="0"/>
                      <a:pt x="6" y="0"/>
                      <a:pt x="6" y="0"/>
                    </a:cubicBezTo>
                    <a:cubicBezTo>
                      <a:pt x="4" y="1"/>
                      <a:pt x="4" y="1"/>
                      <a:pt x="4" y="1"/>
                    </a:cubicBezTo>
                    <a:cubicBezTo>
                      <a:pt x="6" y="5"/>
                      <a:pt x="6" y="5"/>
                      <a:pt x="6" y="5"/>
                    </a:cubicBezTo>
                    <a:cubicBezTo>
                      <a:pt x="3" y="5"/>
                      <a:pt x="3" y="5"/>
                      <a:pt x="3" y="5"/>
                    </a:cubicBezTo>
                    <a:cubicBezTo>
                      <a:pt x="1" y="8"/>
                      <a:pt x="1" y="8"/>
                      <a:pt x="1" y="8"/>
                    </a:cubicBezTo>
                    <a:cubicBezTo>
                      <a:pt x="0" y="10"/>
                      <a:pt x="0" y="10"/>
                      <a:pt x="0" y="10"/>
                    </a:cubicBezTo>
                    <a:cubicBezTo>
                      <a:pt x="1" y="11"/>
                      <a:pt x="1" y="11"/>
                      <a:pt x="1" y="11"/>
                    </a:cubicBezTo>
                    <a:cubicBezTo>
                      <a:pt x="7" y="12"/>
                      <a:pt x="7" y="12"/>
                      <a:pt x="7" y="12"/>
                    </a:cubicBezTo>
                    <a:cubicBezTo>
                      <a:pt x="10" y="11"/>
                      <a:pt x="10" y="11"/>
                      <a:pt x="10" y="11"/>
                    </a:cubicBezTo>
                    <a:cubicBezTo>
                      <a:pt x="11" y="8"/>
                      <a:pt x="11" y="8"/>
                      <a:pt x="11" y="8"/>
                    </a:cubicBezTo>
                    <a:lnTo>
                      <a:pt x="15"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3" name="Freeform 424">
                <a:extLst>
                  <a:ext uri="{FF2B5EF4-FFF2-40B4-BE49-F238E27FC236}">
                    <a16:creationId xmlns:a16="http://schemas.microsoft.com/office/drawing/2014/main" id="{4589B17F-0451-F53B-3BEB-0F0F15CA0531}"/>
                  </a:ext>
                </a:extLst>
              </p:cNvPr>
              <p:cNvSpPr>
                <a:spLocks/>
              </p:cNvSpPr>
              <p:nvPr/>
            </p:nvSpPr>
            <p:spPr bwMode="auto">
              <a:xfrm>
                <a:off x="4709987" y="4084181"/>
                <a:ext cx="682625" cy="498475"/>
              </a:xfrm>
              <a:custGeom>
                <a:avLst/>
                <a:gdLst>
                  <a:gd name="T0" fmla="*/ 486 w 576"/>
                  <a:gd name="T1" fmla="*/ 348 h 379"/>
                  <a:gd name="T2" fmla="*/ 504 w 576"/>
                  <a:gd name="T3" fmla="*/ 348 h 379"/>
                  <a:gd name="T4" fmla="*/ 492 w 576"/>
                  <a:gd name="T5" fmla="*/ 324 h 379"/>
                  <a:gd name="T6" fmla="*/ 504 w 576"/>
                  <a:gd name="T7" fmla="*/ 318 h 379"/>
                  <a:gd name="T8" fmla="*/ 534 w 576"/>
                  <a:gd name="T9" fmla="*/ 318 h 379"/>
                  <a:gd name="T10" fmla="*/ 528 w 576"/>
                  <a:gd name="T11" fmla="*/ 312 h 379"/>
                  <a:gd name="T12" fmla="*/ 546 w 576"/>
                  <a:gd name="T13" fmla="*/ 300 h 379"/>
                  <a:gd name="T14" fmla="*/ 564 w 576"/>
                  <a:gd name="T15" fmla="*/ 288 h 379"/>
                  <a:gd name="T16" fmla="*/ 576 w 576"/>
                  <a:gd name="T17" fmla="*/ 240 h 379"/>
                  <a:gd name="T18" fmla="*/ 504 w 576"/>
                  <a:gd name="T19" fmla="*/ 252 h 379"/>
                  <a:gd name="T20" fmla="*/ 474 w 576"/>
                  <a:gd name="T21" fmla="*/ 294 h 379"/>
                  <a:gd name="T22" fmla="*/ 426 w 576"/>
                  <a:gd name="T23" fmla="*/ 300 h 379"/>
                  <a:gd name="T24" fmla="*/ 378 w 576"/>
                  <a:gd name="T25" fmla="*/ 240 h 379"/>
                  <a:gd name="T26" fmla="*/ 372 w 576"/>
                  <a:gd name="T27" fmla="*/ 162 h 379"/>
                  <a:gd name="T28" fmla="*/ 384 w 576"/>
                  <a:gd name="T29" fmla="*/ 144 h 379"/>
                  <a:gd name="T30" fmla="*/ 354 w 576"/>
                  <a:gd name="T31" fmla="*/ 138 h 379"/>
                  <a:gd name="T32" fmla="*/ 330 w 576"/>
                  <a:gd name="T33" fmla="*/ 114 h 379"/>
                  <a:gd name="T34" fmla="*/ 312 w 576"/>
                  <a:gd name="T35" fmla="*/ 84 h 379"/>
                  <a:gd name="T36" fmla="*/ 288 w 576"/>
                  <a:gd name="T37" fmla="*/ 66 h 379"/>
                  <a:gd name="T38" fmla="*/ 252 w 576"/>
                  <a:gd name="T39" fmla="*/ 78 h 379"/>
                  <a:gd name="T40" fmla="*/ 204 w 576"/>
                  <a:gd name="T41" fmla="*/ 24 h 379"/>
                  <a:gd name="T42" fmla="*/ 174 w 576"/>
                  <a:gd name="T43" fmla="*/ 18 h 379"/>
                  <a:gd name="T44" fmla="*/ 156 w 576"/>
                  <a:gd name="T45" fmla="*/ 30 h 379"/>
                  <a:gd name="T46" fmla="*/ 108 w 576"/>
                  <a:gd name="T47" fmla="*/ 30 h 379"/>
                  <a:gd name="T48" fmla="*/ 48 w 576"/>
                  <a:gd name="T49" fmla="*/ 0 h 379"/>
                  <a:gd name="T50" fmla="*/ 0 w 576"/>
                  <a:gd name="T51" fmla="*/ 6 h 379"/>
                  <a:gd name="T52" fmla="*/ 36 w 576"/>
                  <a:gd name="T53" fmla="*/ 72 h 379"/>
                  <a:gd name="T54" fmla="*/ 60 w 576"/>
                  <a:gd name="T55" fmla="*/ 108 h 379"/>
                  <a:gd name="T56" fmla="*/ 54 w 576"/>
                  <a:gd name="T57" fmla="*/ 120 h 379"/>
                  <a:gd name="T58" fmla="*/ 96 w 576"/>
                  <a:gd name="T59" fmla="*/ 150 h 379"/>
                  <a:gd name="T60" fmla="*/ 102 w 576"/>
                  <a:gd name="T61" fmla="*/ 180 h 379"/>
                  <a:gd name="T62" fmla="*/ 120 w 576"/>
                  <a:gd name="T63" fmla="*/ 192 h 379"/>
                  <a:gd name="T64" fmla="*/ 144 w 576"/>
                  <a:gd name="T65" fmla="*/ 216 h 379"/>
                  <a:gd name="T66" fmla="*/ 150 w 576"/>
                  <a:gd name="T67" fmla="*/ 198 h 379"/>
                  <a:gd name="T68" fmla="*/ 126 w 576"/>
                  <a:gd name="T69" fmla="*/ 180 h 379"/>
                  <a:gd name="T70" fmla="*/ 102 w 576"/>
                  <a:gd name="T71" fmla="*/ 126 h 379"/>
                  <a:gd name="T72" fmla="*/ 60 w 576"/>
                  <a:gd name="T73" fmla="*/ 66 h 379"/>
                  <a:gd name="T74" fmla="*/ 48 w 576"/>
                  <a:gd name="T75" fmla="*/ 30 h 379"/>
                  <a:gd name="T76" fmla="*/ 78 w 576"/>
                  <a:gd name="T77" fmla="*/ 42 h 379"/>
                  <a:gd name="T78" fmla="*/ 108 w 576"/>
                  <a:gd name="T79" fmla="*/ 102 h 379"/>
                  <a:gd name="T80" fmla="*/ 120 w 576"/>
                  <a:gd name="T81" fmla="*/ 120 h 379"/>
                  <a:gd name="T82" fmla="*/ 150 w 576"/>
                  <a:gd name="T83" fmla="*/ 138 h 379"/>
                  <a:gd name="T84" fmla="*/ 150 w 576"/>
                  <a:gd name="T85" fmla="*/ 156 h 379"/>
                  <a:gd name="T86" fmla="*/ 174 w 576"/>
                  <a:gd name="T87" fmla="*/ 168 h 379"/>
                  <a:gd name="T88" fmla="*/ 186 w 576"/>
                  <a:gd name="T89" fmla="*/ 186 h 379"/>
                  <a:gd name="T90" fmla="*/ 216 w 576"/>
                  <a:gd name="T91" fmla="*/ 216 h 379"/>
                  <a:gd name="T92" fmla="*/ 222 w 576"/>
                  <a:gd name="T93" fmla="*/ 258 h 379"/>
                  <a:gd name="T94" fmla="*/ 222 w 576"/>
                  <a:gd name="T95" fmla="*/ 276 h 379"/>
                  <a:gd name="T96" fmla="*/ 300 w 576"/>
                  <a:gd name="T97" fmla="*/ 324 h 379"/>
                  <a:gd name="T98" fmla="*/ 336 w 576"/>
                  <a:gd name="T99" fmla="*/ 342 h 379"/>
                  <a:gd name="T100" fmla="*/ 402 w 576"/>
                  <a:gd name="T101" fmla="*/ 360 h 379"/>
                  <a:gd name="T102" fmla="*/ 420 w 576"/>
                  <a:gd name="T103" fmla="*/ 354 h 379"/>
                  <a:gd name="T104" fmla="*/ 438 w 576"/>
                  <a:gd name="T105" fmla="*/ 354 h 379"/>
                  <a:gd name="T106" fmla="*/ 468 w 576"/>
                  <a:gd name="T107" fmla="*/ 379 h 379"/>
                  <a:gd name="T108" fmla="*/ 474 w 576"/>
                  <a:gd name="T109" fmla="*/ 366 h 379"/>
                  <a:gd name="T110" fmla="*/ 486 w 576"/>
                  <a:gd name="T111" fmla="*/ 348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76"/>
                  <a:gd name="T169" fmla="*/ 0 h 379"/>
                  <a:gd name="T170" fmla="*/ 576 w 576"/>
                  <a:gd name="T171" fmla="*/ 379 h 37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76" h="379">
                    <a:moveTo>
                      <a:pt x="486" y="348"/>
                    </a:moveTo>
                    <a:lnTo>
                      <a:pt x="504" y="348"/>
                    </a:lnTo>
                    <a:lnTo>
                      <a:pt x="492" y="324"/>
                    </a:lnTo>
                    <a:lnTo>
                      <a:pt x="504" y="318"/>
                    </a:lnTo>
                    <a:lnTo>
                      <a:pt x="534" y="318"/>
                    </a:lnTo>
                    <a:lnTo>
                      <a:pt x="528" y="312"/>
                    </a:lnTo>
                    <a:lnTo>
                      <a:pt x="546" y="300"/>
                    </a:lnTo>
                    <a:lnTo>
                      <a:pt x="564" y="288"/>
                    </a:lnTo>
                    <a:lnTo>
                      <a:pt x="576" y="240"/>
                    </a:lnTo>
                    <a:lnTo>
                      <a:pt x="504" y="252"/>
                    </a:lnTo>
                    <a:lnTo>
                      <a:pt x="474" y="294"/>
                    </a:lnTo>
                    <a:lnTo>
                      <a:pt x="426" y="300"/>
                    </a:lnTo>
                    <a:lnTo>
                      <a:pt x="378" y="240"/>
                    </a:lnTo>
                    <a:lnTo>
                      <a:pt x="372" y="162"/>
                    </a:lnTo>
                    <a:lnTo>
                      <a:pt x="384" y="144"/>
                    </a:lnTo>
                    <a:lnTo>
                      <a:pt x="354" y="138"/>
                    </a:lnTo>
                    <a:lnTo>
                      <a:pt x="330" y="114"/>
                    </a:lnTo>
                    <a:lnTo>
                      <a:pt x="312" y="84"/>
                    </a:lnTo>
                    <a:lnTo>
                      <a:pt x="288" y="66"/>
                    </a:lnTo>
                    <a:lnTo>
                      <a:pt x="252" y="78"/>
                    </a:lnTo>
                    <a:lnTo>
                      <a:pt x="204" y="24"/>
                    </a:lnTo>
                    <a:lnTo>
                      <a:pt x="174" y="18"/>
                    </a:lnTo>
                    <a:lnTo>
                      <a:pt x="156" y="30"/>
                    </a:lnTo>
                    <a:lnTo>
                      <a:pt x="108" y="30"/>
                    </a:lnTo>
                    <a:lnTo>
                      <a:pt x="48" y="0"/>
                    </a:lnTo>
                    <a:lnTo>
                      <a:pt x="0" y="6"/>
                    </a:lnTo>
                    <a:lnTo>
                      <a:pt x="36" y="72"/>
                    </a:lnTo>
                    <a:lnTo>
                      <a:pt x="60" y="108"/>
                    </a:lnTo>
                    <a:lnTo>
                      <a:pt x="54" y="120"/>
                    </a:lnTo>
                    <a:lnTo>
                      <a:pt x="96" y="150"/>
                    </a:lnTo>
                    <a:lnTo>
                      <a:pt x="102" y="180"/>
                    </a:lnTo>
                    <a:lnTo>
                      <a:pt x="120" y="192"/>
                    </a:lnTo>
                    <a:lnTo>
                      <a:pt x="144" y="216"/>
                    </a:lnTo>
                    <a:lnTo>
                      <a:pt x="150" y="198"/>
                    </a:lnTo>
                    <a:lnTo>
                      <a:pt x="126" y="180"/>
                    </a:lnTo>
                    <a:lnTo>
                      <a:pt x="102" y="126"/>
                    </a:lnTo>
                    <a:lnTo>
                      <a:pt x="60" y="66"/>
                    </a:lnTo>
                    <a:lnTo>
                      <a:pt x="48" y="30"/>
                    </a:lnTo>
                    <a:lnTo>
                      <a:pt x="78" y="42"/>
                    </a:lnTo>
                    <a:lnTo>
                      <a:pt x="108" y="102"/>
                    </a:lnTo>
                    <a:lnTo>
                      <a:pt x="120" y="120"/>
                    </a:lnTo>
                    <a:lnTo>
                      <a:pt x="150" y="138"/>
                    </a:lnTo>
                    <a:lnTo>
                      <a:pt x="150" y="156"/>
                    </a:lnTo>
                    <a:lnTo>
                      <a:pt x="174" y="168"/>
                    </a:lnTo>
                    <a:lnTo>
                      <a:pt x="186" y="186"/>
                    </a:lnTo>
                    <a:lnTo>
                      <a:pt x="216" y="216"/>
                    </a:lnTo>
                    <a:lnTo>
                      <a:pt x="222" y="258"/>
                    </a:lnTo>
                    <a:lnTo>
                      <a:pt x="222" y="276"/>
                    </a:lnTo>
                    <a:lnTo>
                      <a:pt x="300" y="324"/>
                    </a:lnTo>
                    <a:lnTo>
                      <a:pt x="336" y="342"/>
                    </a:lnTo>
                    <a:lnTo>
                      <a:pt x="402" y="360"/>
                    </a:lnTo>
                    <a:lnTo>
                      <a:pt x="420" y="354"/>
                    </a:lnTo>
                    <a:lnTo>
                      <a:pt x="438" y="354"/>
                    </a:lnTo>
                    <a:lnTo>
                      <a:pt x="468" y="379"/>
                    </a:lnTo>
                    <a:lnTo>
                      <a:pt x="474" y="366"/>
                    </a:lnTo>
                    <a:lnTo>
                      <a:pt x="486" y="3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4" name="Freeform 425">
                <a:extLst>
                  <a:ext uri="{FF2B5EF4-FFF2-40B4-BE49-F238E27FC236}">
                    <a16:creationId xmlns:a16="http://schemas.microsoft.com/office/drawing/2014/main" id="{51B67FE6-7A5E-15A5-03FE-DEC688E3FCE9}"/>
                  </a:ext>
                </a:extLst>
              </p:cNvPr>
              <p:cNvSpPr>
                <a:spLocks/>
              </p:cNvSpPr>
              <p:nvPr/>
            </p:nvSpPr>
            <p:spPr bwMode="auto">
              <a:xfrm rot="20747712">
                <a:off x="5825999" y="2090281"/>
                <a:ext cx="733425" cy="903287"/>
              </a:xfrm>
              <a:custGeom>
                <a:avLst/>
                <a:gdLst>
                  <a:gd name="T0" fmla="*/ 764 w 1125"/>
                  <a:gd name="T1" fmla="*/ 46 h 2047"/>
                  <a:gd name="T2" fmla="*/ 700 w 1125"/>
                  <a:gd name="T3" fmla="*/ 13 h 2047"/>
                  <a:gd name="T4" fmla="*/ 651 w 1125"/>
                  <a:gd name="T5" fmla="*/ 2 h 2047"/>
                  <a:gd name="T6" fmla="*/ 496 w 1125"/>
                  <a:gd name="T7" fmla="*/ 52 h 2047"/>
                  <a:gd name="T8" fmla="*/ 452 w 1125"/>
                  <a:gd name="T9" fmla="*/ 110 h 2047"/>
                  <a:gd name="T10" fmla="*/ 334 w 1125"/>
                  <a:gd name="T11" fmla="*/ 112 h 2047"/>
                  <a:gd name="T12" fmla="*/ 241 w 1125"/>
                  <a:gd name="T13" fmla="*/ 182 h 2047"/>
                  <a:gd name="T14" fmla="*/ 160 w 1125"/>
                  <a:gd name="T15" fmla="*/ 289 h 2047"/>
                  <a:gd name="T16" fmla="*/ 44 w 1125"/>
                  <a:gd name="T17" fmla="*/ 319 h 2047"/>
                  <a:gd name="T18" fmla="*/ 17 w 1125"/>
                  <a:gd name="T19" fmla="*/ 402 h 2047"/>
                  <a:gd name="T20" fmla="*/ 2 w 1125"/>
                  <a:gd name="T21" fmla="*/ 482 h 2047"/>
                  <a:gd name="T22" fmla="*/ 59 w 1125"/>
                  <a:gd name="T23" fmla="*/ 568 h 2047"/>
                  <a:gd name="T24" fmla="*/ 169 w 1125"/>
                  <a:gd name="T25" fmla="*/ 621 h 2047"/>
                  <a:gd name="T26" fmla="*/ 203 w 1125"/>
                  <a:gd name="T27" fmla="*/ 785 h 2047"/>
                  <a:gd name="T28" fmla="*/ 181 w 1125"/>
                  <a:gd name="T29" fmla="*/ 986 h 2047"/>
                  <a:gd name="T30" fmla="*/ 218 w 1125"/>
                  <a:gd name="T31" fmla="*/ 1042 h 2047"/>
                  <a:gd name="T32" fmla="*/ 183 w 1125"/>
                  <a:gd name="T33" fmla="*/ 1075 h 2047"/>
                  <a:gd name="T34" fmla="*/ 206 w 1125"/>
                  <a:gd name="T35" fmla="*/ 1111 h 2047"/>
                  <a:gd name="T36" fmla="*/ 154 w 1125"/>
                  <a:gd name="T37" fmla="*/ 1135 h 2047"/>
                  <a:gd name="T38" fmla="*/ 219 w 1125"/>
                  <a:gd name="T39" fmla="*/ 1201 h 2047"/>
                  <a:gd name="T40" fmla="*/ 258 w 1125"/>
                  <a:gd name="T41" fmla="*/ 1158 h 2047"/>
                  <a:gd name="T42" fmla="*/ 252 w 1125"/>
                  <a:gd name="T43" fmla="*/ 1261 h 2047"/>
                  <a:gd name="T44" fmla="*/ 184 w 1125"/>
                  <a:gd name="T45" fmla="*/ 1302 h 2047"/>
                  <a:gd name="T46" fmla="*/ 142 w 1125"/>
                  <a:gd name="T47" fmla="*/ 1483 h 2047"/>
                  <a:gd name="T48" fmla="*/ 180 w 1125"/>
                  <a:gd name="T49" fmla="*/ 1606 h 2047"/>
                  <a:gd name="T50" fmla="*/ 200 w 1125"/>
                  <a:gd name="T51" fmla="*/ 1754 h 2047"/>
                  <a:gd name="T52" fmla="*/ 270 w 1125"/>
                  <a:gd name="T53" fmla="*/ 1897 h 2047"/>
                  <a:gd name="T54" fmla="*/ 370 w 1125"/>
                  <a:gd name="T55" fmla="*/ 1959 h 2047"/>
                  <a:gd name="T56" fmla="*/ 401 w 1125"/>
                  <a:gd name="T57" fmla="*/ 2022 h 2047"/>
                  <a:gd name="T58" fmla="*/ 460 w 1125"/>
                  <a:gd name="T59" fmla="*/ 2047 h 2047"/>
                  <a:gd name="T60" fmla="*/ 512 w 1125"/>
                  <a:gd name="T61" fmla="*/ 1998 h 2047"/>
                  <a:gd name="T62" fmla="*/ 539 w 1125"/>
                  <a:gd name="T63" fmla="*/ 1891 h 2047"/>
                  <a:gd name="T64" fmla="*/ 570 w 1125"/>
                  <a:gd name="T65" fmla="*/ 1779 h 2047"/>
                  <a:gd name="T66" fmla="*/ 622 w 1125"/>
                  <a:gd name="T67" fmla="*/ 1629 h 2047"/>
                  <a:gd name="T68" fmla="*/ 718 w 1125"/>
                  <a:gd name="T69" fmla="*/ 1524 h 2047"/>
                  <a:gd name="T70" fmla="*/ 831 w 1125"/>
                  <a:gd name="T71" fmla="*/ 1436 h 2047"/>
                  <a:gd name="T72" fmla="*/ 893 w 1125"/>
                  <a:gd name="T73" fmla="*/ 1316 h 2047"/>
                  <a:gd name="T74" fmla="*/ 974 w 1125"/>
                  <a:gd name="T75" fmla="*/ 1265 h 2047"/>
                  <a:gd name="T76" fmla="*/ 1092 w 1125"/>
                  <a:gd name="T77" fmla="*/ 1158 h 2047"/>
                  <a:gd name="T78" fmla="*/ 1088 w 1125"/>
                  <a:gd name="T79" fmla="*/ 1080 h 2047"/>
                  <a:gd name="T80" fmla="*/ 983 w 1125"/>
                  <a:gd name="T81" fmla="*/ 1102 h 2047"/>
                  <a:gd name="T82" fmla="*/ 958 w 1125"/>
                  <a:gd name="T83" fmla="*/ 1038 h 2047"/>
                  <a:gd name="T84" fmla="*/ 1058 w 1125"/>
                  <a:gd name="T85" fmla="*/ 1028 h 2047"/>
                  <a:gd name="T86" fmla="*/ 1123 w 1125"/>
                  <a:gd name="T87" fmla="*/ 1019 h 2047"/>
                  <a:gd name="T88" fmla="*/ 1085 w 1125"/>
                  <a:gd name="T89" fmla="*/ 937 h 2047"/>
                  <a:gd name="T90" fmla="*/ 1003 w 1125"/>
                  <a:gd name="T91" fmla="*/ 908 h 2047"/>
                  <a:gd name="T92" fmla="*/ 1042 w 1125"/>
                  <a:gd name="T93" fmla="*/ 896 h 2047"/>
                  <a:gd name="T94" fmla="*/ 1021 w 1125"/>
                  <a:gd name="T95" fmla="*/ 838 h 2047"/>
                  <a:gd name="T96" fmla="*/ 1043 w 1125"/>
                  <a:gd name="T97" fmla="*/ 801 h 2047"/>
                  <a:gd name="T98" fmla="*/ 1062 w 1125"/>
                  <a:gd name="T99" fmla="*/ 725 h 2047"/>
                  <a:gd name="T100" fmla="*/ 1064 w 1125"/>
                  <a:gd name="T101" fmla="*/ 663 h 2047"/>
                  <a:gd name="T102" fmla="*/ 1052 w 1125"/>
                  <a:gd name="T103" fmla="*/ 610 h 2047"/>
                  <a:gd name="T104" fmla="*/ 974 w 1125"/>
                  <a:gd name="T105" fmla="*/ 535 h 2047"/>
                  <a:gd name="T106" fmla="*/ 1006 w 1125"/>
                  <a:gd name="T107" fmla="*/ 468 h 2047"/>
                  <a:gd name="T108" fmla="*/ 958 w 1125"/>
                  <a:gd name="T109" fmla="*/ 436 h 2047"/>
                  <a:gd name="T110" fmla="*/ 912 w 1125"/>
                  <a:gd name="T111" fmla="*/ 328 h 2047"/>
                  <a:gd name="T112" fmla="*/ 924 w 1125"/>
                  <a:gd name="T113" fmla="*/ 146 h 2047"/>
                  <a:gd name="T114" fmla="*/ 917 w 1125"/>
                  <a:gd name="T115" fmla="*/ 60 h 2047"/>
                  <a:gd name="T116" fmla="*/ 863 w 1125"/>
                  <a:gd name="T117" fmla="*/ 84 h 2047"/>
                  <a:gd name="T118" fmla="*/ 821 w 1125"/>
                  <a:gd name="T119" fmla="*/ 143 h 2047"/>
                  <a:gd name="T120" fmla="*/ 795 w 1125"/>
                  <a:gd name="T121" fmla="*/ 110 h 2047"/>
                  <a:gd name="T122" fmla="*/ 750 w 1125"/>
                  <a:gd name="T123" fmla="*/ 151 h 2047"/>
                  <a:gd name="T124" fmla="*/ 718 w 1125"/>
                  <a:gd name="T125" fmla="*/ 105 h 20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25"/>
                  <a:gd name="T190" fmla="*/ 0 h 2047"/>
                  <a:gd name="T191" fmla="*/ 1125 w 1125"/>
                  <a:gd name="T192" fmla="*/ 2047 h 204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25" h="2047">
                    <a:moveTo>
                      <a:pt x="718" y="105"/>
                    </a:moveTo>
                    <a:lnTo>
                      <a:pt x="722" y="102"/>
                    </a:lnTo>
                    <a:lnTo>
                      <a:pt x="730" y="95"/>
                    </a:lnTo>
                    <a:lnTo>
                      <a:pt x="740" y="83"/>
                    </a:lnTo>
                    <a:lnTo>
                      <a:pt x="751" y="70"/>
                    </a:lnTo>
                    <a:lnTo>
                      <a:pt x="760" y="58"/>
                    </a:lnTo>
                    <a:lnTo>
                      <a:pt x="764" y="46"/>
                    </a:lnTo>
                    <a:lnTo>
                      <a:pt x="761" y="37"/>
                    </a:lnTo>
                    <a:lnTo>
                      <a:pt x="748" y="32"/>
                    </a:lnTo>
                    <a:lnTo>
                      <a:pt x="735" y="30"/>
                    </a:lnTo>
                    <a:lnTo>
                      <a:pt x="725" y="27"/>
                    </a:lnTo>
                    <a:lnTo>
                      <a:pt x="716" y="22"/>
                    </a:lnTo>
                    <a:lnTo>
                      <a:pt x="708" y="17"/>
                    </a:lnTo>
                    <a:lnTo>
                      <a:pt x="700" y="13"/>
                    </a:lnTo>
                    <a:lnTo>
                      <a:pt x="693" y="8"/>
                    </a:lnTo>
                    <a:lnTo>
                      <a:pt x="686" y="4"/>
                    </a:lnTo>
                    <a:lnTo>
                      <a:pt x="678" y="1"/>
                    </a:lnTo>
                    <a:lnTo>
                      <a:pt x="672" y="0"/>
                    </a:lnTo>
                    <a:lnTo>
                      <a:pt x="665" y="0"/>
                    </a:lnTo>
                    <a:lnTo>
                      <a:pt x="658" y="0"/>
                    </a:lnTo>
                    <a:lnTo>
                      <a:pt x="651" y="2"/>
                    </a:lnTo>
                    <a:lnTo>
                      <a:pt x="633" y="7"/>
                    </a:lnTo>
                    <a:lnTo>
                      <a:pt x="610" y="13"/>
                    </a:lnTo>
                    <a:lnTo>
                      <a:pt x="583" y="19"/>
                    </a:lnTo>
                    <a:lnTo>
                      <a:pt x="558" y="25"/>
                    </a:lnTo>
                    <a:lnTo>
                      <a:pt x="534" y="34"/>
                    </a:lnTo>
                    <a:lnTo>
                      <a:pt x="512" y="42"/>
                    </a:lnTo>
                    <a:lnTo>
                      <a:pt x="496" y="52"/>
                    </a:lnTo>
                    <a:lnTo>
                      <a:pt x="487" y="62"/>
                    </a:lnTo>
                    <a:lnTo>
                      <a:pt x="483" y="74"/>
                    </a:lnTo>
                    <a:lnTo>
                      <a:pt x="478" y="84"/>
                    </a:lnTo>
                    <a:lnTo>
                      <a:pt x="474" y="93"/>
                    </a:lnTo>
                    <a:lnTo>
                      <a:pt x="468" y="102"/>
                    </a:lnTo>
                    <a:lnTo>
                      <a:pt x="461" y="107"/>
                    </a:lnTo>
                    <a:lnTo>
                      <a:pt x="452" y="110"/>
                    </a:lnTo>
                    <a:lnTo>
                      <a:pt x="440" y="110"/>
                    </a:lnTo>
                    <a:lnTo>
                      <a:pt x="426" y="105"/>
                    </a:lnTo>
                    <a:lnTo>
                      <a:pt x="409" y="100"/>
                    </a:lnTo>
                    <a:lnTo>
                      <a:pt x="391" y="98"/>
                    </a:lnTo>
                    <a:lnTo>
                      <a:pt x="371" y="100"/>
                    </a:lnTo>
                    <a:lnTo>
                      <a:pt x="351" y="105"/>
                    </a:lnTo>
                    <a:lnTo>
                      <a:pt x="334" y="112"/>
                    </a:lnTo>
                    <a:lnTo>
                      <a:pt x="319" y="120"/>
                    </a:lnTo>
                    <a:lnTo>
                      <a:pt x="306" y="130"/>
                    </a:lnTo>
                    <a:lnTo>
                      <a:pt x="300" y="141"/>
                    </a:lnTo>
                    <a:lnTo>
                      <a:pt x="291" y="151"/>
                    </a:lnTo>
                    <a:lnTo>
                      <a:pt x="278" y="161"/>
                    </a:lnTo>
                    <a:lnTo>
                      <a:pt x="260" y="172"/>
                    </a:lnTo>
                    <a:lnTo>
                      <a:pt x="241" y="182"/>
                    </a:lnTo>
                    <a:lnTo>
                      <a:pt x="221" y="194"/>
                    </a:lnTo>
                    <a:lnTo>
                      <a:pt x="204" y="208"/>
                    </a:lnTo>
                    <a:lnTo>
                      <a:pt x="191" y="224"/>
                    </a:lnTo>
                    <a:lnTo>
                      <a:pt x="184" y="242"/>
                    </a:lnTo>
                    <a:lnTo>
                      <a:pt x="180" y="261"/>
                    </a:lnTo>
                    <a:lnTo>
                      <a:pt x="172" y="277"/>
                    </a:lnTo>
                    <a:lnTo>
                      <a:pt x="160" y="289"/>
                    </a:lnTo>
                    <a:lnTo>
                      <a:pt x="146" y="299"/>
                    </a:lnTo>
                    <a:lnTo>
                      <a:pt x="130" y="305"/>
                    </a:lnTo>
                    <a:lnTo>
                      <a:pt x="113" y="311"/>
                    </a:lnTo>
                    <a:lnTo>
                      <a:pt x="94" y="314"/>
                    </a:lnTo>
                    <a:lnTo>
                      <a:pt x="76" y="315"/>
                    </a:lnTo>
                    <a:lnTo>
                      <a:pt x="59" y="316"/>
                    </a:lnTo>
                    <a:lnTo>
                      <a:pt x="44" y="319"/>
                    </a:lnTo>
                    <a:lnTo>
                      <a:pt x="31" y="325"/>
                    </a:lnTo>
                    <a:lnTo>
                      <a:pt x="22" y="332"/>
                    </a:lnTo>
                    <a:lnTo>
                      <a:pt x="16" y="342"/>
                    </a:lnTo>
                    <a:lnTo>
                      <a:pt x="13" y="355"/>
                    </a:lnTo>
                    <a:lnTo>
                      <a:pt x="11" y="369"/>
                    </a:lnTo>
                    <a:lnTo>
                      <a:pt x="15" y="386"/>
                    </a:lnTo>
                    <a:lnTo>
                      <a:pt x="17" y="402"/>
                    </a:lnTo>
                    <a:lnTo>
                      <a:pt x="16" y="415"/>
                    </a:lnTo>
                    <a:lnTo>
                      <a:pt x="13" y="425"/>
                    </a:lnTo>
                    <a:lnTo>
                      <a:pt x="9" y="434"/>
                    </a:lnTo>
                    <a:lnTo>
                      <a:pt x="4" y="444"/>
                    </a:lnTo>
                    <a:lnTo>
                      <a:pt x="1" y="454"/>
                    </a:lnTo>
                    <a:lnTo>
                      <a:pt x="0" y="466"/>
                    </a:lnTo>
                    <a:lnTo>
                      <a:pt x="2" y="482"/>
                    </a:lnTo>
                    <a:lnTo>
                      <a:pt x="7" y="499"/>
                    </a:lnTo>
                    <a:lnTo>
                      <a:pt x="13" y="515"/>
                    </a:lnTo>
                    <a:lnTo>
                      <a:pt x="18" y="530"/>
                    </a:lnTo>
                    <a:lnTo>
                      <a:pt x="25" y="543"/>
                    </a:lnTo>
                    <a:lnTo>
                      <a:pt x="34" y="553"/>
                    </a:lnTo>
                    <a:lnTo>
                      <a:pt x="45" y="562"/>
                    </a:lnTo>
                    <a:lnTo>
                      <a:pt x="59" y="568"/>
                    </a:lnTo>
                    <a:lnTo>
                      <a:pt x="76" y="572"/>
                    </a:lnTo>
                    <a:lnTo>
                      <a:pt x="94" y="575"/>
                    </a:lnTo>
                    <a:lnTo>
                      <a:pt x="113" y="579"/>
                    </a:lnTo>
                    <a:lnTo>
                      <a:pt x="130" y="584"/>
                    </a:lnTo>
                    <a:lnTo>
                      <a:pt x="145" y="593"/>
                    </a:lnTo>
                    <a:lnTo>
                      <a:pt x="159" y="605"/>
                    </a:lnTo>
                    <a:lnTo>
                      <a:pt x="169" y="621"/>
                    </a:lnTo>
                    <a:lnTo>
                      <a:pt x="176" y="642"/>
                    </a:lnTo>
                    <a:lnTo>
                      <a:pt x="179" y="668"/>
                    </a:lnTo>
                    <a:lnTo>
                      <a:pt x="181" y="695"/>
                    </a:lnTo>
                    <a:lnTo>
                      <a:pt x="185" y="718"/>
                    </a:lnTo>
                    <a:lnTo>
                      <a:pt x="191" y="740"/>
                    </a:lnTo>
                    <a:lnTo>
                      <a:pt x="198" y="762"/>
                    </a:lnTo>
                    <a:lnTo>
                      <a:pt x="203" y="785"/>
                    </a:lnTo>
                    <a:lnTo>
                      <a:pt x="206" y="810"/>
                    </a:lnTo>
                    <a:lnTo>
                      <a:pt x="207" y="841"/>
                    </a:lnTo>
                    <a:lnTo>
                      <a:pt x="203" y="878"/>
                    </a:lnTo>
                    <a:lnTo>
                      <a:pt x="196" y="915"/>
                    </a:lnTo>
                    <a:lnTo>
                      <a:pt x="190" y="945"/>
                    </a:lnTo>
                    <a:lnTo>
                      <a:pt x="184" y="968"/>
                    </a:lnTo>
                    <a:lnTo>
                      <a:pt x="181" y="986"/>
                    </a:lnTo>
                    <a:lnTo>
                      <a:pt x="180" y="999"/>
                    </a:lnTo>
                    <a:lnTo>
                      <a:pt x="180" y="1009"/>
                    </a:lnTo>
                    <a:lnTo>
                      <a:pt x="184" y="1016"/>
                    </a:lnTo>
                    <a:lnTo>
                      <a:pt x="191" y="1022"/>
                    </a:lnTo>
                    <a:lnTo>
                      <a:pt x="200" y="1028"/>
                    </a:lnTo>
                    <a:lnTo>
                      <a:pt x="210" y="1034"/>
                    </a:lnTo>
                    <a:lnTo>
                      <a:pt x="218" y="1042"/>
                    </a:lnTo>
                    <a:lnTo>
                      <a:pt x="225" y="1050"/>
                    </a:lnTo>
                    <a:lnTo>
                      <a:pt x="227" y="1057"/>
                    </a:lnTo>
                    <a:lnTo>
                      <a:pt x="225" y="1062"/>
                    </a:lnTo>
                    <a:lnTo>
                      <a:pt x="217" y="1067"/>
                    </a:lnTo>
                    <a:lnTo>
                      <a:pt x="203" y="1068"/>
                    </a:lnTo>
                    <a:lnTo>
                      <a:pt x="189" y="1070"/>
                    </a:lnTo>
                    <a:lnTo>
                      <a:pt x="183" y="1075"/>
                    </a:lnTo>
                    <a:lnTo>
                      <a:pt x="183" y="1082"/>
                    </a:lnTo>
                    <a:lnTo>
                      <a:pt x="188" y="1089"/>
                    </a:lnTo>
                    <a:lnTo>
                      <a:pt x="194" y="1097"/>
                    </a:lnTo>
                    <a:lnTo>
                      <a:pt x="200" y="1104"/>
                    </a:lnTo>
                    <a:lnTo>
                      <a:pt x="206" y="1108"/>
                    </a:lnTo>
                    <a:lnTo>
                      <a:pt x="208" y="1111"/>
                    </a:lnTo>
                    <a:lnTo>
                      <a:pt x="206" y="1111"/>
                    </a:lnTo>
                    <a:lnTo>
                      <a:pt x="200" y="1110"/>
                    </a:lnTo>
                    <a:lnTo>
                      <a:pt x="191" y="1108"/>
                    </a:lnTo>
                    <a:lnTo>
                      <a:pt x="182" y="1108"/>
                    </a:lnTo>
                    <a:lnTo>
                      <a:pt x="172" y="1111"/>
                    </a:lnTo>
                    <a:lnTo>
                      <a:pt x="162" y="1115"/>
                    </a:lnTo>
                    <a:lnTo>
                      <a:pt x="157" y="1123"/>
                    </a:lnTo>
                    <a:lnTo>
                      <a:pt x="154" y="1135"/>
                    </a:lnTo>
                    <a:lnTo>
                      <a:pt x="157" y="1149"/>
                    </a:lnTo>
                    <a:lnTo>
                      <a:pt x="164" y="1163"/>
                    </a:lnTo>
                    <a:lnTo>
                      <a:pt x="173" y="1176"/>
                    </a:lnTo>
                    <a:lnTo>
                      <a:pt x="184" y="1187"/>
                    </a:lnTo>
                    <a:lnTo>
                      <a:pt x="196" y="1196"/>
                    </a:lnTo>
                    <a:lnTo>
                      <a:pt x="207" y="1201"/>
                    </a:lnTo>
                    <a:lnTo>
                      <a:pt x="219" y="1201"/>
                    </a:lnTo>
                    <a:lnTo>
                      <a:pt x="227" y="1195"/>
                    </a:lnTo>
                    <a:lnTo>
                      <a:pt x="234" y="1186"/>
                    </a:lnTo>
                    <a:lnTo>
                      <a:pt x="238" y="1178"/>
                    </a:lnTo>
                    <a:lnTo>
                      <a:pt x="244" y="1171"/>
                    </a:lnTo>
                    <a:lnTo>
                      <a:pt x="249" y="1165"/>
                    </a:lnTo>
                    <a:lnTo>
                      <a:pt x="252" y="1161"/>
                    </a:lnTo>
                    <a:lnTo>
                      <a:pt x="258" y="1158"/>
                    </a:lnTo>
                    <a:lnTo>
                      <a:pt x="263" y="1158"/>
                    </a:lnTo>
                    <a:lnTo>
                      <a:pt x="270" y="1159"/>
                    </a:lnTo>
                    <a:lnTo>
                      <a:pt x="278" y="1174"/>
                    </a:lnTo>
                    <a:lnTo>
                      <a:pt x="275" y="1202"/>
                    </a:lnTo>
                    <a:lnTo>
                      <a:pt x="267" y="1233"/>
                    </a:lnTo>
                    <a:lnTo>
                      <a:pt x="258" y="1255"/>
                    </a:lnTo>
                    <a:lnTo>
                      <a:pt x="252" y="1261"/>
                    </a:lnTo>
                    <a:lnTo>
                      <a:pt x="244" y="1265"/>
                    </a:lnTo>
                    <a:lnTo>
                      <a:pt x="234" y="1270"/>
                    </a:lnTo>
                    <a:lnTo>
                      <a:pt x="223" y="1273"/>
                    </a:lnTo>
                    <a:lnTo>
                      <a:pt x="212" y="1279"/>
                    </a:lnTo>
                    <a:lnTo>
                      <a:pt x="202" y="1285"/>
                    </a:lnTo>
                    <a:lnTo>
                      <a:pt x="192" y="1292"/>
                    </a:lnTo>
                    <a:lnTo>
                      <a:pt x="184" y="1302"/>
                    </a:lnTo>
                    <a:lnTo>
                      <a:pt x="177" y="1318"/>
                    </a:lnTo>
                    <a:lnTo>
                      <a:pt x="169" y="1340"/>
                    </a:lnTo>
                    <a:lnTo>
                      <a:pt x="161" y="1369"/>
                    </a:lnTo>
                    <a:lnTo>
                      <a:pt x="154" y="1399"/>
                    </a:lnTo>
                    <a:lnTo>
                      <a:pt x="149" y="1430"/>
                    </a:lnTo>
                    <a:lnTo>
                      <a:pt x="144" y="1459"/>
                    </a:lnTo>
                    <a:lnTo>
                      <a:pt x="142" y="1483"/>
                    </a:lnTo>
                    <a:lnTo>
                      <a:pt x="143" y="1500"/>
                    </a:lnTo>
                    <a:lnTo>
                      <a:pt x="146" y="1514"/>
                    </a:lnTo>
                    <a:lnTo>
                      <a:pt x="153" y="1530"/>
                    </a:lnTo>
                    <a:lnTo>
                      <a:pt x="160" y="1547"/>
                    </a:lnTo>
                    <a:lnTo>
                      <a:pt x="168" y="1566"/>
                    </a:lnTo>
                    <a:lnTo>
                      <a:pt x="174" y="1585"/>
                    </a:lnTo>
                    <a:lnTo>
                      <a:pt x="180" y="1606"/>
                    </a:lnTo>
                    <a:lnTo>
                      <a:pt x="181" y="1628"/>
                    </a:lnTo>
                    <a:lnTo>
                      <a:pt x="179" y="1650"/>
                    </a:lnTo>
                    <a:lnTo>
                      <a:pt x="176" y="1672"/>
                    </a:lnTo>
                    <a:lnTo>
                      <a:pt x="179" y="1694"/>
                    </a:lnTo>
                    <a:lnTo>
                      <a:pt x="184" y="1714"/>
                    </a:lnTo>
                    <a:lnTo>
                      <a:pt x="191" y="1735"/>
                    </a:lnTo>
                    <a:lnTo>
                      <a:pt x="200" y="1754"/>
                    </a:lnTo>
                    <a:lnTo>
                      <a:pt x="210" y="1772"/>
                    </a:lnTo>
                    <a:lnTo>
                      <a:pt x="219" y="1791"/>
                    </a:lnTo>
                    <a:lnTo>
                      <a:pt x="227" y="1807"/>
                    </a:lnTo>
                    <a:lnTo>
                      <a:pt x="235" y="1825"/>
                    </a:lnTo>
                    <a:lnTo>
                      <a:pt x="245" y="1847"/>
                    </a:lnTo>
                    <a:lnTo>
                      <a:pt x="257" y="1872"/>
                    </a:lnTo>
                    <a:lnTo>
                      <a:pt x="270" y="1897"/>
                    </a:lnTo>
                    <a:lnTo>
                      <a:pt x="283" y="1918"/>
                    </a:lnTo>
                    <a:lnTo>
                      <a:pt x="300" y="1937"/>
                    </a:lnTo>
                    <a:lnTo>
                      <a:pt x="315" y="1948"/>
                    </a:lnTo>
                    <a:lnTo>
                      <a:pt x="331" y="1951"/>
                    </a:lnTo>
                    <a:lnTo>
                      <a:pt x="346" y="1950"/>
                    </a:lnTo>
                    <a:lnTo>
                      <a:pt x="358" y="1953"/>
                    </a:lnTo>
                    <a:lnTo>
                      <a:pt x="370" y="1959"/>
                    </a:lnTo>
                    <a:lnTo>
                      <a:pt x="379" y="1967"/>
                    </a:lnTo>
                    <a:lnTo>
                      <a:pt x="386" y="1977"/>
                    </a:lnTo>
                    <a:lnTo>
                      <a:pt x="392" y="1988"/>
                    </a:lnTo>
                    <a:lnTo>
                      <a:pt x="395" y="1999"/>
                    </a:lnTo>
                    <a:lnTo>
                      <a:pt x="396" y="2011"/>
                    </a:lnTo>
                    <a:lnTo>
                      <a:pt x="398" y="2016"/>
                    </a:lnTo>
                    <a:lnTo>
                      <a:pt x="401" y="2022"/>
                    </a:lnTo>
                    <a:lnTo>
                      <a:pt x="406" y="2028"/>
                    </a:lnTo>
                    <a:lnTo>
                      <a:pt x="413" y="2032"/>
                    </a:lnTo>
                    <a:lnTo>
                      <a:pt x="421" y="2037"/>
                    </a:lnTo>
                    <a:lnTo>
                      <a:pt x="430" y="2042"/>
                    </a:lnTo>
                    <a:lnTo>
                      <a:pt x="439" y="2044"/>
                    </a:lnTo>
                    <a:lnTo>
                      <a:pt x="449" y="2046"/>
                    </a:lnTo>
                    <a:lnTo>
                      <a:pt x="460" y="2047"/>
                    </a:lnTo>
                    <a:lnTo>
                      <a:pt x="470" y="2046"/>
                    </a:lnTo>
                    <a:lnTo>
                      <a:pt x="479" y="2044"/>
                    </a:lnTo>
                    <a:lnTo>
                      <a:pt x="489" y="2039"/>
                    </a:lnTo>
                    <a:lnTo>
                      <a:pt x="497" y="2034"/>
                    </a:lnTo>
                    <a:lnTo>
                      <a:pt x="504" y="2024"/>
                    </a:lnTo>
                    <a:lnTo>
                      <a:pt x="508" y="2013"/>
                    </a:lnTo>
                    <a:lnTo>
                      <a:pt x="512" y="1998"/>
                    </a:lnTo>
                    <a:lnTo>
                      <a:pt x="515" y="1969"/>
                    </a:lnTo>
                    <a:lnTo>
                      <a:pt x="519" y="1947"/>
                    </a:lnTo>
                    <a:lnTo>
                      <a:pt x="522" y="1930"/>
                    </a:lnTo>
                    <a:lnTo>
                      <a:pt x="524" y="1916"/>
                    </a:lnTo>
                    <a:lnTo>
                      <a:pt x="529" y="1906"/>
                    </a:lnTo>
                    <a:lnTo>
                      <a:pt x="534" y="1898"/>
                    </a:lnTo>
                    <a:lnTo>
                      <a:pt x="539" y="1891"/>
                    </a:lnTo>
                    <a:lnTo>
                      <a:pt x="547" y="1884"/>
                    </a:lnTo>
                    <a:lnTo>
                      <a:pt x="557" y="1865"/>
                    </a:lnTo>
                    <a:lnTo>
                      <a:pt x="555" y="1840"/>
                    </a:lnTo>
                    <a:lnTo>
                      <a:pt x="551" y="1816"/>
                    </a:lnTo>
                    <a:lnTo>
                      <a:pt x="554" y="1800"/>
                    </a:lnTo>
                    <a:lnTo>
                      <a:pt x="561" y="1792"/>
                    </a:lnTo>
                    <a:lnTo>
                      <a:pt x="570" y="1779"/>
                    </a:lnTo>
                    <a:lnTo>
                      <a:pt x="582" y="1762"/>
                    </a:lnTo>
                    <a:lnTo>
                      <a:pt x="595" y="1741"/>
                    </a:lnTo>
                    <a:lnTo>
                      <a:pt x="605" y="1718"/>
                    </a:lnTo>
                    <a:lnTo>
                      <a:pt x="614" y="1695"/>
                    </a:lnTo>
                    <a:lnTo>
                      <a:pt x="620" y="1672"/>
                    </a:lnTo>
                    <a:lnTo>
                      <a:pt x="621" y="1650"/>
                    </a:lnTo>
                    <a:lnTo>
                      <a:pt x="622" y="1629"/>
                    </a:lnTo>
                    <a:lnTo>
                      <a:pt x="630" y="1607"/>
                    </a:lnTo>
                    <a:lnTo>
                      <a:pt x="642" y="1587"/>
                    </a:lnTo>
                    <a:lnTo>
                      <a:pt x="658" y="1567"/>
                    </a:lnTo>
                    <a:lnTo>
                      <a:pt x="675" y="1550"/>
                    </a:lnTo>
                    <a:lnTo>
                      <a:pt x="692" y="1536"/>
                    </a:lnTo>
                    <a:lnTo>
                      <a:pt x="707" y="1528"/>
                    </a:lnTo>
                    <a:lnTo>
                      <a:pt x="718" y="1524"/>
                    </a:lnTo>
                    <a:lnTo>
                      <a:pt x="728" y="1523"/>
                    </a:lnTo>
                    <a:lnTo>
                      <a:pt x="743" y="1519"/>
                    </a:lnTo>
                    <a:lnTo>
                      <a:pt x="760" y="1511"/>
                    </a:lnTo>
                    <a:lnTo>
                      <a:pt x="777" y="1498"/>
                    </a:lnTo>
                    <a:lnTo>
                      <a:pt x="795" y="1482"/>
                    </a:lnTo>
                    <a:lnTo>
                      <a:pt x="814" y="1461"/>
                    </a:lnTo>
                    <a:lnTo>
                      <a:pt x="831" y="1436"/>
                    </a:lnTo>
                    <a:lnTo>
                      <a:pt x="846" y="1405"/>
                    </a:lnTo>
                    <a:lnTo>
                      <a:pt x="858" y="1375"/>
                    </a:lnTo>
                    <a:lnTo>
                      <a:pt x="867" y="1354"/>
                    </a:lnTo>
                    <a:lnTo>
                      <a:pt x="875" y="1338"/>
                    </a:lnTo>
                    <a:lnTo>
                      <a:pt x="881" y="1327"/>
                    </a:lnTo>
                    <a:lnTo>
                      <a:pt x="888" y="1320"/>
                    </a:lnTo>
                    <a:lnTo>
                      <a:pt x="893" y="1316"/>
                    </a:lnTo>
                    <a:lnTo>
                      <a:pt x="901" y="1312"/>
                    </a:lnTo>
                    <a:lnTo>
                      <a:pt x="912" y="1309"/>
                    </a:lnTo>
                    <a:lnTo>
                      <a:pt x="919" y="1305"/>
                    </a:lnTo>
                    <a:lnTo>
                      <a:pt x="929" y="1299"/>
                    </a:lnTo>
                    <a:lnTo>
                      <a:pt x="943" y="1289"/>
                    </a:lnTo>
                    <a:lnTo>
                      <a:pt x="958" y="1279"/>
                    </a:lnTo>
                    <a:lnTo>
                      <a:pt x="974" y="1265"/>
                    </a:lnTo>
                    <a:lnTo>
                      <a:pt x="991" y="1251"/>
                    </a:lnTo>
                    <a:lnTo>
                      <a:pt x="1009" y="1236"/>
                    </a:lnTo>
                    <a:lnTo>
                      <a:pt x="1027" y="1220"/>
                    </a:lnTo>
                    <a:lnTo>
                      <a:pt x="1045" y="1204"/>
                    </a:lnTo>
                    <a:lnTo>
                      <a:pt x="1062" y="1188"/>
                    </a:lnTo>
                    <a:lnTo>
                      <a:pt x="1078" y="1173"/>
                    </a:lnTo>
                    <a:lnTo>
                      <a:pt x="1092" y="1158"/>
                    </a:lnTo>
                    <a:lnTo>
                      <a:pt x="1103" y="1143"/>
                    </a:lnTo>
                    <a:lnTo>
                      <a:pt x="1111" y="1130"/>
                    </a:lnTo>
                    <a:lnTo>
                      <a:pt x="1117" y="1120"/>
                    </a:lnTo>
                    <a:lnTo>
                      <a:pt x="1119" y="1111"/>
                    </a:lnTo>
                    <a:lnTo>
                      <a:pt x="1116" y="1097"/>
                    </a:lnTo>
                    <a:lnTo>
                      <a:pt x="1104" y="1087"/>
                    </a:lnTo>
                    <a:lnTo>
                      <a:pt x="1088" y="1080"/>
                    </a:lnTo>
                    <a:lnTo>
                      <a:pt x="1070" y="1077"/>
                    </a:lnTo>
                    <a:lnTo>
                      <a:pt x="1048" y="1077"/>
                    </a:lnTo>
                    <a:lnTo>
                      <a:pt x="1027" y="1082"/>
                    </a:lnTo>
                    <a:lnTo>
                      <a:pt x="1007" y="1088"/>
                    </a:lnTo>
                    <a:lnTo>
                      <a:pt x="991" y="1098"/>
                    </a:lnTo>
                    <a:lnTo>
                      <a:pt x="983" y="1105"/>
                    </a:lnTo>
                    <a:lnTo>
                      <a:pt x="983" y="1102"/>
                    </a:lnTo>
                    <a:lnTo>
                      <a:pt x="988" y="1093"/>
                    </a:lnTo>
                    <a:lnTo>
                      <a:pt x="995" y="1081"/>
                    </a:lnTo>
                    <a:lnTo>
                      <a:pt x="999" y="1066"/>
                    </a:lnTo>
                    <a:lnTo>
                      <a:pt x="998" y="1053"/>
                    </a:lnTo>
                    <a:lnTo>
                      <a:pt x="989" y="1043"/>
                    </a:lnTo>
                    <a:lnTo>
                      <a:pt x="967" y="1039"/>
                    </a:lnTo>
                    <a:lnTo>
                      <a:pt x="958" y="1038"/>
                    </a:lnTo>
                    <a:lnTo>
                      <a:pt x="961" y="1034"/>
                    </a:lnTo>
                    <a:lnTo>
                      <a:pt x="975" y="1028"/>
                    </a:lnTo>
                    <a:lnTo>
                      <a:pt x="994" y="1022"/>
                    </a:lnTo>
                    <a:lnTo>
                      <a:pt x="1015" y="1019"/>
                    </a:lnTo>
                    <a:lnTo>
                      <a:pt x="1035" y="1017"/>
                    </a:lnTo>
                    <a:lnTo>
                      <a:pt x="1051" y="1020"/>
                    </a:lnTo>
                    <a:lnTo>
                      <a:pt x="1058" y="1028"/>
                    </a:lnTo>
                    <a:lnTo>
                      <a:pt x="1063" y="1037"/>
                    </a:lnTo>
                    <a:lnTo>
                      <a:pt x="1071" y="1043"/>
                    </a:lnTo>
                    <a:lnTo>
                      <a:pt x="1082" y="1045"/>
                    </a:lnTo>
                    <a:lnTo>
                      <a:pt x="1094" y="1043"/>
                    </a:lnTo>
                    <a:lnTo>
                      <a:pt x="1105" y="1038"/>
                    </a:lnTo>
                    <a:lnTo>
                      <a:pt x="1116" y="1030"/>
                    </a:lnTo>
                    <a:lnTo>
                      <a:pt x="1123" y="1019"/>
                    </a:lnTo>
                    <a:lnTo>
                      <a:pt x="1125" y="1004"/>
                    </a:lnTo>
                    <a:lnTo>
                      <a:pt x="1124" y="989"/>
                    </a:lnTo>
                    <a:lnTo>
                      <a:pt x="1120" y="976"/>
                    </a:lnTo>
                    <a:lnTo>
                      <a:pt x="1115" y="966"/>
                    </a:lnTo>
                    <a:lnTo>
                      <a:pt x="1107" y="955"/>
                    </a:lnTo>
                    <a:lnTo>
                      <a:pt x="1096" y="946"/>
                    </a:lnTo>
                    <a:lnTo>
                      <a:pt x="1085" y="937"/>
                    </a:lnTo>
                    <a:lnTo>
                      <a:pt x="1070" y="929"/>
                    </a:lnTo>
                    <a:lnTo>
                      <a:pt x="1052" y="920"/>
                    </a:lnTo>
                    <a:lnTo>
                      <a:pt x="1036" y="913"/>
                    </a:lnTo>
                    <a:lnTo>
                      <a:pt x="1022" y="909"/>
                    </a:lnTo>
                    <a:lnTo>
                      <a:pt x="1013" y="908"/>
                    </a:lnTo>
                    <a:lnTo>
                      <a:pt x="1007" y="908"/>
                    </a:lnTo>
                    <a:lnTo>
                      <a:pt x="1003" y="908"/>
                    </a:lnTo>
                    <a:lnTo>
                      <a:pt x="1002" y="907"/>
                    </a:lnTo>
                    <a:lnTo>
                      <a:pt x="1002" y="903"/>
                    </a:lnTo>
                    <a:lnTo>
                      <a:pt x="1003" y="896"/>
                    </a:lnTo>
                    <a:lnTo>
                      <a:pt x="1009" y="891"/>
                    </a:lnTo>
                    <a:lnTo>
                      <a:pt x="1018" y="891"/>
                    </a:lnTo>
                    <a:lnTo>
                      <a:pt x="1029" y="893"/>
                    </a:lnTo>
                    <a:lnTo>
                      <a:pt x="1042" y="896"/>
                    </a:lnTo>
                    <a:lnTo>
                      <a:pt x="1051" y="899"/>
                    </a:lnTo>
                    <a:lnTo>
                      <a:pt x="1058" y="898"/>
                    </a:lnTo>
                    <a:lnTo>
                      <a:pt x="1059" y="892"/>
                    </a:lnTo>
                    <a:lnTo>
                      <a:pt x="1052" y="878"/>
                    </a:lnTo>
                    <a:lnTo>
                      <a:pt x="1041" y="862"/>
                    </a:lnTo>
                    <a:lnTo>
                      <a:pt x="1030" y="848"/>
                    </a:lnTo>
                    <a:lnTo>
                      <a:pt x="1021" y="838"/>
                    </a:lnTo>
                    <a:lnTo>
                      <a:pt x="1014" y="830"/>
                    </a:lnTo>
                    <a:lnTo>
                      <a:pt x="1010" y="823"/>
                    </a:lnTo>
                    <a:lnTo>
                      <a:pt x="1009" y="818"/>
                    </a:lnTo>
                    <a:lnTo>
                      <a:pt x="1013" y="815"/>
                    </a:lnTo>
                    <a:lnTo>
                      <a:pt x="1021" y="812"/>
                    </a:lnTo>
                    <a:lnTo>
                      <a:pt x="1033" y="808"/>
                    </a:lnTo>
                    <a:lnTo>
                      <a:pt x="1043" y="801"/>
                    </a:lnTo>
                    <a:lnTo>
                      <a:pt x="1051" y="790"/>
                    </a:lnTo>
                    <a:lnTo>
                      <a:pt x="1059" y="780"/>
                    </a:lnTo>
                    <a:lnTo>
                      <a:pt x="1064" y="767"/>
                    </a:lnTo>
                    <a:lnTo>
                      <a:pt x="1067" y="756"/>
                    </a:lnTo>
                    <a:lnTo>
                      <a:pt x="1067" y="744"/>
                    </a:lnTo>
                    <a:lnTo>
                      <a:pt x="1064" y="734"/>
                    </a:lnTo>
                    <a:lnTo>
                      <a:pt x="1062" y="725"/>
                    </a:lnTo>
                    <a:lnTo>
                      <a:pt x="1063" y="716"/>
                    </a:lnTo>
                    <a:lnTo>
                      <a:pt x="1066" y="706"/>
                    </a:lnTo>
                    <a:lnTo>
                      <a:pt x="1071" y="698"/>
                    </a:lnTo>
                    <a:lnTo>
                      <a:pt x="1074" y="689"/>
                    </a:lnTo>
                    <a:lnTo>
                      <a:pt x="1075" y="680"/>
                    </a:lnTo>
                    <a:lnTo>
                      <a:pt x="1072" y="672"/>
                    </a:lnTo>
                    <a:lnTo>
                      <a:pt x="1064" y="663"/>
                    </a:lnTo>
                    <a:lnTo>
                      <a:pt x="1056" y="655"/>
                    </a:lnTo>
                    <a:lnTo>
                      <a:pt x="1051" y="646"/>
                    </a:lnTo>
                    <a:lnTo>
                      <a:pt x="1051" y="640"/>
                    </a:lnTo>
                    <a:lnTo>
                      <a:pt x="1052" y="632"/>
                    </a:lnTo>
                    <a:lnTo>
                      <a:pt x="1054" y="625"/>
                    </a:lnTo>
                    <a:lnTo>
                      <a:pt x="1055" y="618"/>
                    </a:lnTo>
                    <a:lnTo>
                      <a:pt x="1052" y="610"/>
                    </a:lnTo>
                    <a:lnTo>
                      <a:pt x="1045" y="602"/>
                    </a:lnTo>
                    <a:lnTo>
                      <a:pt x="1034" y="592"/>
                    </a:lnTo>
                    <a:lnTo>
                      <a:pt x="1020" y="582"/>
                    </a:lnTo>
                    <a:lnTo>
                      <a:pt x="1005" y="570"/>
                    </a:lnTo>
                    <a:lnTo>
                      <a:pt x="990" y="559"/>
                    </a:lnTo>
                    <a:lnTo>
                      <a:pt x="980" y="547"/>
                    </a:lnTo>
                    <a:lnTo>
                      <a:pt x="974" y="535"/>
                    </a:lnTo>
                    <a:lnTo>
                      <a:pt x="975" y="523"/>
                    </a:lnTo>
                    <a:lnTo>
                      <a:pt x="986" y="512"/>
                    </a:lnTo>
                    <a:lnTo>
                      <a:pt x="998" y="501"/>
                    </a:lnTo>
                    <a:lnTo>
                      <a:pt x="1006" y="491"/>
                    </a:lnTo>
                    <a:lnTo>
                      <a:pt x="1010" y="482"/>
                    </a:lnTo>
                    <a:lnTo>
                      <a:pt x="1010" y="474"/>
                    </a:lnTo>
                    <a:lnTo>
                      <a:pt x="1006" y="468"/>
                    </a:lnTo>
                    <a:lnTo>
                      <a:pt x="999" y="463"/>
                    </a:lnTo>
                    <a:lnTo>
                      <a:pt x="990" y="460"/>
                    </a:lnTo>
                    <a:lnTo>
                      <a:pt x="979" y="459"/>
                    </a:lnTo>
                    <a:lnTo>
                      <a:pt x="969" y="456"/>
                    </a:lnTo>
                    <a:lnTo>
                      <a:pt x="964" y="452"/>
                    </a:lnTo>
                    <a:lnTo>
                      <a:pt x="960" y="444"/>
                    </a:lnTo>
                    <a:lnTo>
                      <a:pt x="958" y="436"/>
                    </a:lnTo>
                    <a:lnTo>
                      <a:pt x="956" y="428"/>
                    </a:lnTo>
                    <a:lnTo>
                      <a:pt x="952" y="421"/>
                    </a:lnTo>
                    <a:lnTo>
                      <a:pt x="946" y="416"/>
                    </a:lnTo>
                    <a:lnTo>
                      <a:pt x="937" y="416"/>
                    </a:lnTo>
                    <a:lnTo>
                      <a:pt x="920" y="405"/>
                    </a:lnTo>
                    <a:lnTo>
                      <a:pt x="913" y="371"/>
                    </a:lnTo>
                    <a:lnTo>
                      <a:pt x="912" y="328"/>
                    </a:lnTo>
                    <a:lnTo>
                      <a:pt x="912" y="290"/>
                    </a:lnTo>
                    <a:lnTo>
                      <a:pt x="914" y="263"/>
                    </a:lnTo>
                    <a:lnTo>
                      <a:pt x="920" y="240"/>
                    </a:lnTo>
                    <a:lnTo>
                      <a:pt x="922" y="219"/>
                    </a:lnTo>
                    <a:lnTo>
                      <a:pt x="919" y="195"/>
                    </a:lnTo>
                    <a:lnTo>
                      <a:pt x="917" y="173"/>
                    </a:lnTo>
                    <a:lnTo>
                      <a:pt x="924" y="146"/>
                    </a:lnTo>
                    <a:lnTo>
                      <a:pt x="934" y="120"/>
                    </a:lnTo>
                    <a:lnTo>
                      <a:pt x="939" y="95"/>
                    </a:lnTo>
                    <a:lnTo>
                      <a:pt x="939" y="84"/>
                    </a:lnTo>
                    <a:lnTo>
                      <a:pt x="937" y="75"/>
                    </a:lnTo>
                    <a:lnTo>
                      <a:pt x="932" y="68"/>
                    </a:lnTo>
                    <a:lnTo>
                      <a:pt x="924" y="62"/>
                    </a:lnTo>
                    <a:lnTo>
                      <a:pt x="917" y="60"/>
                    </a:lnTo>
                    <a:lnTo>
                      <a:pt x="911" y="59"/>
                    </a:lnTo>
                    <a:lnTo>
                      <a:pt x="904" y="59"/>
                    </a:lnTo>
                    <a:lnTo>
                      <a:pt x="898" y="59"/>
                    </a:lnTo>
                    <a:lnTo>
                      <a:pt x="889" y="62"/>
                    </a:lnTo>
                    <a:lnTo>
                      <a:pt x="879" y="68"/>
                    </a:lnTo>
                    <a:lnTo>
                      <a:pt x="871" y="76"/>
                    </a:lnTo>
                    <a:lnTo>
                      <a:pt x="863" y="84"/>
                    </a:lnTo>
                    <a:lnTo>
                      <a:pt x="856" y="93"/>
                    </a:lnTo>
                    <a:lnTo>
                      <a:pt x="851" y="104"/>
                    </a:lnTo>
                    <a:lnTo>
                      <a:pt x="845" y="113"/>
                    </a:lnTo>
                    <a:lnTo>
                      <a:pt x="839" y="122"/>
                    </a:lnTo>
                    <a:lnTo>
                      <a:pt x="832" y="133"/>
                    </a:lnTo>
                    <a:lnTo>
                      <a:pt x="826" y="140"/>
                    </a:lnTo>
                    <a:lnTo>
                      <a:pt x="821" y="143"/>
                    </a:lnTo>
                    <a:lnTo>
                      <a:pt x="816" y="144"/>
                    </a:lnTo>
                    <a:lnTo>
                      <a:pt x="813" y="143"/>
                    </a:lnTo>
                    <a:lnTo>
                      <a:pt x="809" y="140"/>
                    </a:lnTo>
                    <a:lnTo>
                      <a:pt x="806" y="133"/>
                    </a:lnTo>
                    <a:lnTo>
                      <a:pt x="803" y="122"/>
                    </a:lnTo>
                    <a:lnTo>
                      <a:pt x="800" y="114"/>
                    </a:lnTo>
                    <a:lnTo>
                      <a:pt x="795" y="110"/>
                    </a:lnTo>
                    <a:lnTo>
                      <a:pt x="790" y="111"/>
                    </a:lnTo>
                    <a:lnTo>
                      <a:pt x="783" y="114"/>
                    </a:lnTo>
                    <a:lnTo>
                      <a:pt x="776" y="120"/>
                    </a:lnTo>
                    <a:lnTo>
                      <a:pt x="769" y="128"/>
                    </a:lnTo>
                    <a:lnTo>
                      <a:pt x="761" y="137"/>
                    </a:lnTo>
                    <a:lnTo>
                      <a:pt x="754" y="146"/>
                    </a:lnTo>
                    <a:lnTo>
                      <a:pt x="750" y="151"/>
                    </a:lnTo>
                    <a:lnTo>
                      <a:pt x="750" y="149"/>
                    </a:lnTo>
                    <a:lnTo>
                      <a:pt x="753" y="142"/>
                    </a:lnTo>
                    <a:lnTo>
                      <a:pt x="755" y="133"/>
                    </a:lnTo>
                    <a:lnTo>
                      <a:pt x="754" y="121"/>
                    </a:lnTo>
                    <a:lnTo>
                      <a:pt x="749" y="112"/>
                    </a:lnTo>
                    <a:lnTo>
                      <a:pt x="738" y="106"/>
                    </a:lnTo>
                    <a:lnTo>
                      <a:pt x="718" y="10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5" name="Freeform 444">
                <a:extLst>
                  <a:ext uri="{FF2B5EF4-FFF2-40B4-BE49-F238E27FC236}">
                    <a16:creationId xmlns:a16="http://schemas.microsoft.com/office/drawing/2014/main" id="{E7212F2F-4EA3-3EE6-171A-9888B35FD0C8}"/>
                  </a:ext>
                </a:extLst>
              </p:cNvPr>
              <p:cNvSpPr>
                <a:spLocks/>
              </p:cNvSpPr>
              <p:nvPr/>
            </p:nvSpPr>
            <p:spPr bwMode="auto">
              <a:xfrm>
                <a:off x="5775199" y="5490706"/>
                <a:ext cx="366713" cy="1023937"/>
              </a:xfrm>
              <a:custGeom>
                <a:avLst/>
                <a:gdLst>
                  <a:gd name="T0" fmla="*/ 54 w 146"/>
                  <a:gd name="T1" fmla="*/ 7 h 367"/>
                  <a:gd name="T2" fmla="*/ 68 w 146"/>
                  <a:gd name="T3" fmla="*/ 0 h 367"/>
                  <a:gd name="T4" fmla="*/ 77 w 146"/>
                  <a:gd name="T5" fmla="*/ 16 h 367"/>
                  <a:gd name="T6" fmla="*/ 107 w 146"/>
                  <a:gd name="T7" fmla="*/ 31 h 367"/>
                  <a:gd name="T8" fmla="*/ 110 w 146"/>
                  <a:gd name="T9" fmla="*/ 48 h 367"/>
                  <a:gd name="T10" fmla="*/ 116 w 146"/>
                  <a:gd name="T11" fmla="*/ 57 h 367"/>
                  <a:gd name="T12" fmla="*/ 146 w 146"/>
                  <a:gd name="T13" fmla="*/ 43 h 367"/>
                  <a:gd name="T14" fmla="*/ 140 w 146"/>
                  <a:gd name="T15" fmla="*/ 64 h 367"/>
                  <a:gd name="T16" fmla="*/ 114 w 146"/>
                  <a:gd name="T17" fmla="*/ 85 h 367"/>
                  <a:gd name="T18" fmla="*/ 107 w 146"/>
                  <a:gd name="T19" fmla="*/ 99 h 367"/>
                  <a:gd name="T20" fmla="*/ 110 w 146"/>
                  <a:gd name="T21" fmla="*/ 121 h 367"/>
                  <a:gd name="T22" fmla="*/ 117 w 146"/>
                  <a:gd name="T23" fmla="*/ 129 h 367"/>
                  <a:gd name="T24" fmla="*/ 105 w 146"/>
                  <a:gd name="T25" fmla="*/ 129 h 367"/>
                  <a:gd name="T26" fmla="*/ 125 w 146"/>
                  <a:gd name="T27" fmla="*/ 141 h 367"/>
                  <a:gd name="T28" fmla="*/ 122 w 146"/>
                  <a:gd name="T29" fmla="*/ 162 h 367"/>
                  <a:gd name="T30" fmla="*/ 111 w 146"/>
                  <a:gd name="T31" fmla="*/ 169 h 367"/>
                  <a:gd name="T32" fmla="*/ 84 w 146"/>
                  <a:gd name="T33" fmla="*/ 178 h 367"/>
                  <a:gd name="T34" fmla="*/ 69 w 146"/>
                  <a:gd name="T35" fmla="*/ 202 h 367"/>
                  <a:gd name="T36" fmla="*/ 56 w 146"/>
                  <a:gd name="T37" fmla="*/ 207 h 367"/>
                  <a:gd name="T38" fmla="*/ 62 w 146"/>
                  <a:gd name="T39" fmla="*/ 216 h 367"/>
                  <a:gd name="T40" fmla="*/ 53 w 146"/>
                  <a:gd name="T41" fmla="*/ 238 h 367"/>
                  <a:gd name="T42" fmla="*/ 33 w 146"/>
                  <a:gd name="T43" fmla="*/ 261 h 367"/>
                  <a:gd name="T44" fmla="*/ 35 w 146"/>
                  <a:gd name="T45" fmla="*/ 274 h 367"/>
                  <a:gd name="T46" fmla="*/ 42 w 146"/>
                  <a:gd name="T47" fmla="*/ 282 h 367"/>
                  <a:gd name="T48" fmla="*/ 38 w 146"/>
                  <a:gd name="T49" fmla="*/ 300 h 367"/>
                  <a:gd name="T50" fmla="*/ 26 w 146"/>
                  <a:gd name="T51" fmla="*/ 318 h 367"/>
                  <a:gd name="T52" fmla="*/ 14 w 146"/>
                  <a:gd name="T53" fmla="*/ 336 h 367"/>
                  <a:gd name="T54" fmla="*/ 29 w 146"/>
                  <a:gd name="T55" fmla="*/ 367 h 367"/>
                  <a:gd name="T56" fmla="*/ 7 w 146"/>
                  <a:gd name="T57" fmla="*/ 345 h 367"/>
                  <a:gd name="T58" fmla="*/ 1 w 146"/>
                  <a:gd name="T59" fmla="*/ 338 h 367"/>
                  <a:gd name="T60" fmla="*/ 0 w 146"/>
                  <a:gd name="T61" fmla="*/ 306 h 367"/>
                  <a:gd name="T62" fmla="*/ 24 w 146"/>
                  <a:gd name="T63" fmla="*/ 154 h 367"/>
                  <a:gd name="T64" fmla="*/ 12 w 146"/>
                  <a:gd name="T65" fmla="*/ 224 h 367"/>
                  <a:gd name="T66" fmla="*/ 35 w 146"/>
                  <a:gd name="T67" fmla="*/ 87 h 367"/>
                  <a:gd name="T68" fmla="*/ 47 w 146"/>
                  <a:gd name="T69" fmla="*/ 52 h 367"/>
                  <a:gd name="T70" fmla="*/ 57 w 146"/>
                  <a:gd name="T71" fmla="*/ 33 h 367"/>
                  <a:gd name="T72" fmla="*/ 54 w 146"/>
                  <a:gd name="T73" fmla="*/ 7 h 3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6"/>
                  <a:gd name="T112" fmla="*/ 0 h 367"/>
                  <a:gd name="T113" fmla="*/ 146 w 146"/>
                  <a:gd name="T114" fmla="*/ 367 h 3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6" h="367">
                    <a:moveTo>
                      <a:pt x="54" y="7"/>
                    </a:moveTo>
                    <a:lnTo>
                      <a:pt x="68" y="0"/>
                    </a:lnTo>
                    <a:lnTo>
                      <a:pt x="77" y="16"/>
                    </a:lnTo>
                    <a:lnTo>
                      <a:pt x="107" y="31"/>
                    </a:lnTo>
                    <a:lnTo>
                      <a:pt x="110" y="48"/>
                    </a:lnTo>
                    <a:lnTo>
                      <a:pt x="116" y="57"/>
                    </a:lnTo>
                    <a:lnTo>
                      <a:pt x="146" y="43"/>
                    </a:lnTo>
                    <a:lnTo>
                      <a:pt x="140" y="64"/>
                    </a:lnTo>
                    <a:lnTo>
                      <a:pt x="114" y="85"/>
                    </a:lnTo>
                    <a:lnTo>
                      <a:pt x="107" y="99"/>
                    </a:lnTo>
                    <a:lnTo>
                      <a:pt x="110" y="121"/>
                    </a:lnTo>
                    <a:lnTo>
                      <a:pt x="117" y="129"/>
                    </a:lnTo>
                    <a:lnTo>
                      <a:pt x="105" y="129"/>
                    </a:lnTo>
                    <a:lnTo>
                      <a:pt x="125" y="141"/>
                    </a:lnTo>
                    <a:lnTo>
                      <a:pt x="122" y="162"/>
                    </a:lnTo>
                    <a:lnTo>
                      <a:pt x="111" y="169"/>
                    </a:lnTo>
                    <a:lnTo>
                      <a:pt x="84" y="178"/>
                    </a:lnTo>
                    <a:lnTo>
                      <a:pt x="69" y="202"/>
                    </a:lnTo>
                    <a:lnTo>
                      <a:pt x="56" y="207"/>
                    </a:lnTo>
                    <a:lnTo>
                      <a:pt x="62" y="216"/>
                    </a:lnTo>
                    <a:lnTo>
                      <a:pt x="53" y="238"/>
                    </a:lnTo>
                    <a:lnTo>
                      <a:pt x="33" y="261"/>
                    </a:lnTo>
                    <a:lnTo>
                      <a:pt x="35" y="274"/>
                    </a:lnTo>
                    <a:lnTo>
                      <a:pt x="42" y="282"/>
                    </a:lnTo>
                    <a:lnTo>
                      <a:pt x="38" y="300"/>
                    </a:lnTo>
                    <a:lnTo>
                      <a:pt x="26" y="318"/>
                    </a:lnTo>
                    <a:lnTo>
                      <a:pt x="14" y="336"/>
                    </a:lnTo>
                    <a:lnTo>
                      <a:pt x="29" y="367"/>
                    </a:lnTo>
                    <a:lnTo>
                      <a:pt x="7" y="345"/>
                    </a:lnTo>
                    <a:lnTo>
                      <a:pt x="1" y="338"/>
                    </a:lnTo>
                    <a:lnTo>
                      <a:pt x="0" y="306"/>
                    </a:lnTo>
                    <a:lnTo>
                      <a:pt x="24" y="154"/>
                    </a:lnTo>
                    <a:lnTo>
                      <a:pt x="12" y="224"/>
                    </a:lnTo>
                    <a:lnTo>
                      <a:pt x="35" y="87"/>
                    </a:lnTo>
                    <a:lnTo>
                      <a:pt x="47" y="52"/>
                    </a:lnTo>
                    <a:lnTo>
                      <a:pt x="57" y="33"/>
                    </a:lnTo>
                    <a:lnTo>
                      <a:pt x="54" y="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6" name="Freeform 445">
                <a:extLst>
                  <a:ext uri="{FF2B5EF4-FFF2-40B4-BE49-F238E27FC236}">
                    <a16:creationId xmlns:a16="http://schemas.microsoft.com/office/drawing/2014/main" id="{82D5825D-9505-5814-ADCB-A6B427608974}"/>
                  </a:ext>
                </a:extLst>
              </p:cNvPr>
              <p:cNvSpPr>
                <a:spLocks/>
              </p:cNvSpPr>
              <p:nvPr/>
            </p:nvSpPr>
            <p:spPr bwMode="auto">
              <a:xfrm>
                <a:off x="5878387" y="4522331"/>
                <a:ext cx="33337" cy="20637"/>
              </a:xfrm>
              <a:custGeom>
                <a:avLst/>
                <a:gdLst>
                  <a:gd name="T0" fmla="*/ 2 w 23"/>
                  <a:gd name="T1" fmla="*/ 0 h 18"/>
                  <a:gd name="T2" fmla="*/ 23 w 23"/>
                  <a:gd name="T3" fmla="*/ 1 h 18"/>
                  <a:gd name="T4" fmla="*/ 21 w 23"/>
                  <a:gd name="T5" fmla="*/ 18 h 18"/>
                  <a:gd name="T6" fmla="*/ 0 w 23"/>
                  <a:gd name="T7" fmla="*/ 13 h 18"/>
                  <a:gd name="T8" fmla="*/ 2 w 23"/>
                  <a:gd name="T9" fmla="*/ 0 h 18"/>
                  <a:gd name="T10" fmla="*/ 0 60000 65536"/>
                  <a:gd name="T11" fmla="*/ 0 60000 65536"/>
                  <a:gd name="T12" fmla="*/ 0 60000 65536"/>
                  <a:gd name="T13" fmla="*/ 0 60000 65536"/>
                  <a:gd name="T14" fmla="*/ 0 60000 65536"/>
                  <a:gd name="T15" fmla="*/ 0 w 23"/>
                  <a:gd name="T16" fmla="*/ 0 h 18"/>
                  <a:gd name="T17" fmla="*/ 23 w 23"/>
                  <a:gd name="T18" fmla="*/ 18 h 18"/>
                </a:gdLst>
                <a:ahLst/>
                <a:cxnLst>
                  <a:cxn ang="T10">
                    <a:pos x="T0" y="T1"/>
                  </a:cxn>
                  <a:cxn ang="T11">
                    <a:pos x="T2" y="T3"/>
                  </a:cxn>
                  <a:cxn ang="T12">
                    <a:pos x="T4" y="T5"/>
                  </a:cxn>
                  <a:cxn ang="T13">
                    <a:pos x="T6" y="T7"/>
                  </a:cxn>
                  <a:cxn ang="T14">
                    <a:pos x="T8" y="T9"/>
                  </a:cxn>
                </a:cxnLst>
                <a:rect l="T15" t="T16" r="T17" b="T18"/>
                <a:pathLst>
                  <a:path w="23" h="18">
                    <a:moveTo>
                      <a:pt x="2" y="0"/>
                    </a:moveTo>
                    <a:lnTo>
                      <a:pt x="23" y="1"/>
                    </a:lnTo>
                    <a:lnTo>
                      <a:pt x="21" y="18"/>
                    </a:lnTo>
                    <a:lnTo>
                      <a:pt x="0" y="13"/>
                    </a:lnTo>
                    <a:lnTo>
                      <a:pt x="2"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7" name="Freeform 448">
                <a:extLst>
                  <a:ext uri="{FF2B5EF4-FFF2-40B4-BE49-F238E27FC236}">
                    <a16:creationId xmlns:a16="http://schemas.microsoft.com/office/drawing/2014/main" id="{0C3472C4-0043-A97F-E49F-D8E750F11B03}"/>
                  </a:ext>
                </a:extLst>
              </p:cNvPr>
              <p:cNvSpPr>
                <a:spLocks/>
              </p:cNvSpPr>
              <p:nvPr/>
            </p:nvSpPr>
            <p:spPr bwMode="auto">
              <a:xfrm>
                <a:off x="9715374" y="4765218"/>
                <a:ext cx="104775" cy="133350"/>
              </a:xfrm>
              <a:custGeom>
                <a:avLst/>
                <a:gdLst>
                  <a:gd name="T0" fmla="*/ 0 w 675"/>
                  <a:gd name="T1" fmla="*/ 41 h 773"/>
                  <a:gd name="T2" fmla="*/ 75 w 675"/>
                  <a:gd name="T3" fmla="*/ 339 h 773"/>
                  <a:gd name="T4" fmla="*/ 273 w 675"/>
                  <a:gd name="T5" fmla="*/ 579 h 773"/>
                  <a:gd name="T6" fmla="*/ 605 w 675"/>
                  <a:gd name="T7" fmla="*/ 769 h 773"/>
                  <a:gd name="T8" fmla="*/ 675 w 675"/>
                  <a:gd name="T9" fmla="*/ 773 h 773"/>
                  <a:gd name="T10" fmla="*/ 563 w 675"/>
                  <a:gd name="T11" fmla="*/ 583 h 773"/>
                  <a:gd name="T12" fmla="*/ 493 w 675"/>
                  <a:gd name="T13" fmla="*/ 521 h 773"/>
                  <a:gd name="T14" fmla="*/ 493 w 675"/>
                  <a:gd name="T15" fmla="*/ 269 h 773"/>
                  <a:gd name="T16" fmla="*/ 323 w 675"/>
                  <a:gd name="T17" fmla="*/ 78 h 773"/>
                  <a:gd name="T18" fmla="*/ 286 w 675"/>
                  <a:gd name="T19" fmla="*/ 58 h 773"/>
                  <a:gd name="T20" fmla="*/ 253 w 675"/>
                  <a:gd name="T21" fmla="*/ 111 h 773"/>
                  <a:gd name="T22" fmla="*/ 141 w 675"/>
                  <a:gd name="T23" fmla="*/ 128 h 773"/>
                  <a:gd name="T24" fmla="*/ 145 w 675"/>
                  <a:gd name="T25" fmla="*/ 70 h 773"/>
                  <a:gd name="T26" fmla="*/ 17 w 675"/>
                  <a:gd name="T27" fmla="*/ 0 h 773"/>
                  <a:gd name="T28" fmla="*/ 0 w 675"/>
                  <a:gd name="T29" fmla="*/ 41 h 7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75"/>
                  <a:gd name="T46" fmla="*/ 0 h 773"/>
                  <a:gd name="T47" fmla="*/ 675 w 675"/>
                  <a:gd name="T48" fmla="*/ 773 h 77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75" h="773">
                    <a:moveTo>
                      <a:pt x="0" y="41"/>
                    </a:moveTo>
                    <a:lnTo>
                      <a:pt x="75" y="339"/>
                    </a:lnTo>
                    <a:lnTo>
                      <a:pt x="273" y="579"/>
                    </a:lnTo>
                    <a:lnTo>
                      <a:pt x="605" y="769"/>
                    </a:lnTo>
                    <a:lnTo>
                      <a:pt x="675" y="773"/>
                    </a:lnTo>
                    <a:lnTo>
                      <a:pt x="563" y="583"/>
                    </a:lnTo>
                    <a:lnTo>
                      <a:pt x="493" y="521"/>
                    </a:lnTo>
                    <a:lnTo>
                      <a:pt x="493" y="269"/>
                    </a:lnTo>
                    <a:lnTo>
                      <a:pt x="323" y="78"/>
                    </a:lnTo>
                    <a:lnTo>
                      <a:pt x="286" y="58"/>
                    </a:lnTo>
                    <a:lnTo>
                      <a:pt x="253" y="111"/>
                    </a:lnTo>
                    <a:lnTo>
                      <a:pt x="141" y="128"/>
                    </a:lnTo>
                    <a:lnTo>
                      <a:pt x="145" y="70"/>
                    </a:lnTo>
                    <a:lnTo>
                      <a:pt x="17" y="0"/>
                    </a:lnTo>
                    <a:lnTo>
                      <a:pt x="0" y="4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8" name="Freeform 451">
                <a:extLst>
                  <a:ext uri="{FF2B5EF4-FFF2-40B4-BE49-F238E27FC236}">
                    <a16:creationId xmlns:a16="http://schemas.microsoft.com/office/drawing/2014/main" id="{8886BB3E-DD77-3244-EBAA-139D214244BF}"/>
                  </a:ext>
                </a:extLst>
              </p:cNvPr>
              <p:cNvSpPr>
                <a:spLocks/>
              </p:cNvSpPr>
              <p:nvPr/>
            </p:nvSpPr>
            <p:spPr bwMode="auto">
              <a:xfrm>
                <a:off x="10434512" y="4885868"/>
                <a:ext cx="195262" cy="188913"/>
              </a:xfrm>
              <a:custGeom>
                <a:avLst/>
                <a:gdLst>
                  <a:gd name="T0" fmla="*/ 410 w 575"/>
                  <a:gd name="T1" fmla="*/ 71 h 488"/>
                  <a:gd name="T2" fmla="*/ 321 w 575"/>
                  <a:gd name="T3" fmla="*/ 142 h 488"/>
                  <a:gd name="T4" fmla="*/ 233 w 575"/>
                  <a:gd name="T5" fmla="*/ 142 h 488"/>
                  <a:gd name="T6" fmla="*/ 178 w 575"/>
                  <a:gd name="T7" fmla="*/ 71 h 488"/>
                  <a:gd name="T8" fmla="*/ 107 w 575"/>
                  <a:gd name="T9" fmla="*/ 0 h 488"/>
                  <a:gd name="T10" fmla="*/ 36 w 575"/>
                  <a:gd name="T11" fmla="*/ 19 h 488"/>
                  <a:gd name="T12" fmla="*/ 0 w 575"/>
                  <a:gd name="T13" fmla="*/ 90 h 488"/>
                  <a:gd name="T14" fmla="*/ 72 w 575"/>
                  <a:gd name="T15" fmla="*/ 124 h 488"/>
                  <a:gd name="T16" fmla="*/ 89 w 575"/>
                  <a:gd name="T17" fmla="*/ 159 h 488"/>
                  <a:gd name="T18" fmla="*/ 107 w 575"/>
                  <a:gd name="T19" fmla="*/ 213 h 488"/>
                  <a:gd name="T20" fmla="*/ 160 w 575"/>
                  <a:gd name="T21" fmla="*/ 213 h 488"/>
                  <a:gd name="T22" fmla="*/ 197 w 575"/>
                  <a:gd name="T23" fmla="*/ 230 h 488"/>
                  <a:gd name="T24" fmla="*/ 321 w 575"/>
                  <a:gd name="T25" fmla="*/ 283 h 488"/>
                  <a:gd name="T26" fmla="*/ 446 w 575"/>
                  <a:gd name="T27" fmla="*/ 353 h 488"/>
                  <a:gd name="T28" fmla="*/ 465 w 575"/>
                  <a:gd name="T29" fmla="*/ 389 h 488"/>
                  <a:gd name="T30" fmla="*/ 393 w 575"/>
                  <a:gd name="T31" fmla="*/ 424 h 488"/>
                  <a:gd name="T32" fmla="*/ 465 w 575"/>
                  <a:gd name="T33" fmla="*/ 442 h 488"/>
                  <a:gd name="T34" fmla="*/ 518 w 575"/>
                  <a:gd name="T35" fmla="*/ 459 h 488"/>
                  <a:gd name="T36" fmla="*/ 575 w 575"/>
                  <a:gd name="T37" fmla="*/ 488 h 488"/>
                  <a:gd name="T38" fmla="*/ 575 w 575"/>
                  <a:gd name="T39" fmla="*/ 122 h 488"/>
                  <a:gd name="T40" fmla="*/ 410 w 575"/>
                  <a:gd name="T41" fmla="*/ 71 h 4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75"/>
                  <a:gd name="T64" fmla="*/ 0 h 488"/>
                  <a:gd name="T65" fmla="*/ 575 w 575"/>
                  <a:gd name="T66" fmla="*/ 488 h 4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75" h="488">
                    <a:moveTo>
                      <a:pt x="410" y="71"/>
                    </a:moveTo>
                    <a:lnTo>
                      <a:pt x="321" y="142"/>
                    </a:lnTo>
                    <a:lnTo>
                      <a:pt x="233" y="142"/>
                    </a:lnTo>
                    <a:lnTo>
                      <a:pt x="178" y="71"/>
                    </a:lnTo>
                    <a:lnTo>
                      <a:pt x="107" y="0"/>
                    </a:lnTo>
                    <a:lnTo>
                      <a:pt x="36" y="19"/>
                    </a:lnTo>
                    <a:lnTo>
                      <a:pt x="0" y="90"/>
                    </a:lnTo>
                    <a:lnTo>
                      <a:pt x="72" y="124"/>
                    </a:lnTo>
                    <a:lnTo>
                      <a:pt x="89" y="159"/>
                    </a:lnTo>
                    <a:lnTo>
                      <a:pt x="107" y="213"/>
                    </a:lnTo>
                    <a:lnTo>
                      <a:pt x="160" y="213"/>
                    </a:lnTo>
                    <a:lnTo>
                      <a:pt x="197" y="230"/>
                    </a:lnTo>
                    <a:lnTo>
                      <a:pt x="321" y="283"/>
                    </a:lnTo>
                    <a:lnTo>
                      <a:pt x="446" y="353"/>
                    </a:lnTo>
                    <a:lnTo>
                      <a:pt x="465" y="389"/>
                    </a:lnTo>
                    <a:lnTo>
                      <a:pt x="393" y="424"/>
                    </a:lnTo>
                    <a:lnTo>
                      <a:pt x="465" y="442"/>
                    </a:lnTo>
                    <a:lnTo>
                      <a:pt x="518" y="459"/>
                    </a:lnTo>
                    <a:lnTo>
                      <a:pt x="575" y="488"/>
                    </a:lnTo>
                    <a:lnTo>
                      <a:pt x="575" y="122"/>
                    </a:lnTo>
                    <a:lnTo>
                      <a:pt x="410" y="7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19" name="Freeform 452">
                <a:extLst>
                  <a:ext uri="{FF2B5EF4-FFF2-40B4-BE49-F238E27FC236}">
                    <a16:creationId xmlns:a16="http://schemas.microsoft.com/office/drawing/2014/main" id="{575E509E-A576-B359-ED3C-B60DE049DACA}"/>
                  </a:ext>
                </a:extLst>
              </p:cNvPr>
              <p:cNvSpPr>
                <a:spLocks/>
              </p:cNvSpPr>
              <p:nvPr/>
            </p:nvSpPr>
            <p:spPr bwMode="auto">
              <a:xfrm>
                <a:off x="10629774" y="4930318"/>
                <a:ext cx="157163" cy="171450"/>
              </a:xfrm>
              <a:custGeom>
                <a:avLst/>
                <a:gdLst>
                  <a:gd name="T0" fmla="*/ 353 w 460"/>
                  <a:gd name="T1" fmla="*/ 302 h 443"/>
                  <a:gd name="T2" fmla="*/ 336 w 460"/>
                  <a:gd name="T3" fmla="*/ 249 h 443"/>
                  <a:gd name="T4" fmla="*/ 372 w 460"/>
                  <a:gd name="T5" fmla="*/ 214 h 443"/>
                  <a:gd name="T6" fmla="*/ 283 w 460"/>
                  <a:gd name="T7" fmla="*/ 161 h 443"/>
                  <a:gd name="T8" fmla="*/ 247 w 460"/>
                  <a:gd name="T9" fmla="*/ 108 h 443"/>
                  <a:gd name="T10" fmla="*/ 122 w 460"/>
                  <a:gd name="T11" fmla="*/ 37 h 443"/>
                  <a:gd name="T12" fmla="*/ 0 w 460"/>
                  <a:gd name="T13" fmla="*/ 0 h 443"/>
                  <a:gd name="T14" fmla="*/ 0 w 460"/>
                  <a:gd name="T15" fmla="*/ 366 h 443"/>
                  <a:gd name="T16" fmla="*/ 14 w 460"/>
                  <a:gd name="T17" fmla="*/ 373 h 443"/>
                  <a:gd name="T18" fmla="*/ 67 w 460"/>
                  <a:gd name="T19" fmla="*/ 373 h 443"/>
                  <a:gd name="T20" fmla="*/ 122 w 460"/>
                  <a:gd name="T21" fmla="*/ 320 h 443"/>
                  <a:gd name="T22" fmla="*/ 211 w 460"/>
                  <a:gd name="T23" fmla="*/ 284 h 443"/>
                  <a:gd name="T24" fmla="*/ 264 w 460"/>
                  <a:gd name="T25" fmla="*/ 320 h 443"/>
                  <a:gd name="T26" fmla="*/ 389 w 460"/>
                  <a:gd name="T27" fmla="*/ 408 h 443"/>
                  <a:gd name="T28" fmla="*/ 460 w 460"/>
                  <a:gd name="T29" fmla="*/ 443 h 443"/>
                  <a:gd name="T30" fmla="*/ 460 w 460"/>
                  <a:gd name="T31" fmla="*/ 337 h 443"/>
                  <a:gd name="T32" fmla="*/ 353 w 460"/>
                  <a:gd name="T33" fmla="*/ 302 h 4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0"/>
                  <a:gd name="T52" fmla="*/ 0 h 443"/>
                  <a:gd name="T53" fmla="*/ 460 w 460"/>
                  <a:gd name="T54" fmla="*/ 443 h 4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0" h="443">
                    <a:moveTo>
                      <a:pt x="353" y="302"/>
                    </a:moveTo>
                    <a:lnTo>
                      <a:pt x="336" y="249"/>
                    </a:lnTo>
                    <a:lnTo>
                      <a:pt x="372" y="214"/>
                    </a:lnTo>
                    <a:lnTo>
                      <a:pt x="283" y="161"/>
                    </a:lnTo>
                    <a:lnTo>
                      <a:pt x="247" y="108"/>
                    </a:lnTo>
                    <a:lnTo>
                      <a:pt x="122" y="37"/>
                    </a:lnTo>
                    <a:lnTo>
                      <a:pt x="0" y="0"/>
                    </a:lnTo>
                    <a:lnTo>
                      <a:pt x="0" y="366"/>
                    </a:lnTo>
                    <a:lnTo>
                      <a:pt x="14" y="373"/>
                    </a:lnTo>
                    <a:lnTo>
                      <a:pt x="67" y="373"/>
                    </a:lnTo>
                    <a:lnTo>
                      <a:pt x="122" y="320"/>
                    </a:lnTo>
                    <a:lnTo>
                      <a:pt x="211" y="284"/>
                    </a:lnTo>
                    <a:lnTo>
                      <a:pt x="264" y="320"/>
                    </a:lnTo>
                    <a:lnTo>
                      <a:pt x="389" y="408"/>
                    </a:lnTo>
                    <a:lnTo>
                      <a:pt x="460" y="443"/>
                    </a:lnTo>
                    <a:lnTo>
                      <a:pt x="460" y="337"/>
                    </a:lnTo>
                    <a:lnTo>
                      <a:pt x="353" y="30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0" name="Freeform 458">
                <a:extLst>
                  <a:ext uri="{FF2B5EF4-FFF2-40B4-BE49-F238E27FC236}">
                    <a16:creationId xmlns:a16="http://schemas.microsoft.com/office/drawing/2014/main" id="{4D3F810D-D070-BCFA-83E0-6FCAF786F19B}"/>
                  </a:ext>
                </a:extLst>
              </p:cNvPr>
              <p:cNvSpPr>
                <a:spLocks/>
              </p:cNvSpPr>
              <p:nvPr/>
            </p:nvSpPr>
            <p:spPr bwMode="auto">
              <a:xfrm>
                <a:off x="8137399" y="3982581"/>
                <a:ext cx="66675" cy="46037"/>
              </a:xfrm>
              <a:custGeom>
                <a:avLst/>
                <a:gdLst>
                  <a:gd name="T0" fmla="*/ 0 w 46"/>
                  <a:gd name="T1" fmla="*/ 15 h 28"/>
                  <a:gd name="T2" fmla="*/ 3 w 46"/>
                  <a:gd name="T3" fmla="*/ 17 h 28"/>
                  <a:gd name="T4" fmla="*/ 12 w 46"/>
                  <a:gd name="T5" fmla="*/ 14 h 28"/>
                  <a:gd name="T6" fmla="*/ 13 w 46"/>
                  <a:gd name="T7" fmla="*/ 8 h 28"/>
                  <a:gd name="T8" fmla="*/ 27 w 46"/>
                  <a:gd name="T9" fmla="*/ 9 h 28"/>
                  <a:gd name="T10" fmla="*/ 46 w 46"/>
                  <a:gd name="T11" fmla="*/ 0 h 28"/>
                  <a:gd name="T12" fmla="*/ 46 w 46"/>
                  <a:gd name="T13" fmla="*/ 1 h 28"/>
                  <a:gd name="T14" fmla="*/ 33 w 46"/>
                  <a:gd name="T15" fmla="*/ 11 h 28"/>
                  <a:gd name="T16" fmla="*/ 36 w 46"/>
                  <a:gd name="T17" fmla="*/ 18 h 28"/>
                  <a:gd name="T18" fmla="*/ 27 w 46"/>
                  <a:gd name="T19" fmla="*/ 21 h 28"/>
                  <a:gd name="T20" fmla="*/ 15 w 46"/>
                  <a:gd name="T21" fmla="*/ 28 h 28"/>
                  <a:gd name="T22" fmla="*/ 13 w 46"/>
                  <a:gd name="T23" fmla="*/ 28 h 28"/>
                  <a:gd name="T24" fmla="*/ 8 w 46"/>
                  <a:gd name="T25" fmla="*/ 26 h 28"/>
                  <a:gd name="T26" fmla="*/ 2 w 46"/>
                  <a:gd name="T27" fmla="*/ 23 h 28"/>
                  <a:gd name="T28" fmla="*/ 0 w 46"/>
                  <a:gd name="T29" fmla="*/ 15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28"/>
                  <a:gd name="T47" fmla="*/ 46 w 46"/>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28">
                    <a:moveTo>
                      <a:pt x="0" y="15"/>
                    </a:moveTo>
                    <a:lnTo>
                      <a:pt x="3" y="17"/>
                    </a:lnTo>
                    <a:lnTo>
                      <a:pt x="12" y="14"/>
                    </a:lnTo>
                    <a:lnTo>
                      <a:pt x="13" y="8"/>
                    </a:lnTo>
                    <a:lnTo>
                      <a:pt x="27" y="9"/>
                    </a:lnTo>
                    <a:lnTo>
                      <a:pt x="46" y="0"/>
                    </a:lnTo>
                    <a:lnTo>
                      <a:pt x="46" y="1"/>
                    </a:lnTo>
                    <a:lnTo>
                      <a:pt x="33" y="11"/>
                    </a:lnTo>
                    <a:lnTo>
                      <a:pt x="36" y="18"/>
                    </a:lnTo>
                    <a:lnTo>
                      <a:pt x="27" y="21"/>
                    </a:lnTo>
                    <a:lnTo>
                      <a:pt x="15" y="28"/>
                    </a:lnTo>
                    <a:lnTo>
                      <a:pt x="13" y="28"/>
                    </a:lnTo>
                    <a:lnTo>
                      <a:pt x="8" y="26"/>
                    </a:lnTo>
                    <a:lnTo>
                      <a:pt x="2" y="23"/>
                    </a:lnTo>
                    <a:lnTo>
                      <a:pt x="0" y="1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1" name="Freeform 507">
                <a:extLst>
                  <a:ext uri="{FF2B5EF4-FFF2-40B4-BE49-F238E27FC236}">
                    <a16:creationId xmlns:a16="http://schemas.microsoft.com/office/drawing/2014/main" id="{18C471A3-A16B-5EF1-F4C4-EE2D40D54471}"/>
                  </a:ext>
                </a:extLst>
              </p:cNvPr>
              <p:cNvSpPr>
                <a:spLocks/>
              </p:cNvSpPr>
              <p:nvPr/>
            </p:nvSpPr>
            <p:spPr bwMode="auto">
              <a:xfrm>
                <a:off x="9102599" y="3363456"/>
                <a:ext cx="1363663" cy="1057275"/>
              </a:xfrm>
              <a:custGeom>
                <a:avLst/>
                <a:gdLst>
                  <a:gd name="T0" fmla="*/ 840 w 950"/>
                  <a:gd name="T1" fmla="*/ 88 h 660"/>
                  <a:gd name="T2" fmla="*/ 732 w 950"/>
                  <a:gd name="T3" fmla="*/ 24 h 660"/>
                  <a:gd name="T4" fmla="*/ 668 w 950"/>
                  <a:gd name="T5" fmla="*/ 88 h 660"/>
                  <a:gd name="T6" fmla="*/ 668 w 950"/>
                  <a:gd name="T7" fmla="*/ 88 h 660"/>
                  <a:gd name="T8" fmla="*/ 670 w 950"/>
                  <a:gd name="T9" fmla="*/ 90 h 660"/>
                  <a:gd name="T10" fmla="*/ 672 w 950"/>
                  <a:gd name="T11" fmla="*/ 92 h 660"/>
                  <a:gd name="T12" fmla="*/ 676 w 950"/>
                  <a:gd name="T13" fmla="*/ 92 h 660"/>
                  <a:gd name="T14" fmla="*/ 676 w 950"/>
                  <a:gd name="T15" fmla="*/ 94 h 660"/>
                  <a:gd name="T16" fmla="*/ 678 w 950"/>
                  <a:gd name="T17" fmla="*/ 94 h 660"/>
                  <a:gd name="T18" fmla="*/ 678 w 950"/>
                  <a:gd name="T19" fmla="*/ 94 h 660"/>
                  <a:gd name="T20" fmla="*/ 676 w 950"/>
                  <a:gd name="T21" fmla="*/ 92 h 660"/>
                  <a:gd name="T22" fmla="*/ 674 w 950"/>
                  <a:gd name="T23" fmla="*/ 92 h 660"/>
                  <a:gd name="T24" fmla="*/ 672 w 950"/>
                  <a:gd name="T25" fmla="*/ 90 h 660"/>
                  <a:gd name="T26" fmla="*/ 668 w 950"/>
                  <a:gd name="T27" fmla="*/ 90 h 660"/>
                  <a:gd name="T28" fmla="*/ 668 w 950"/>
                  <a:gd name="T29" fmla="*/ 88 h 660"/>
                  <a:gd name="T30" fmla="*/ 658 w 950"/>
                  <a:gd name="T31" fmla="*/ 108 h 660"/>
                  <a:gd name="T32" fmla="*/ 712 w 950"/>
                  <a:gd name="T33" fmla="*/ 158 h 660"/>
                  <a:gd name="T34" fmla="*/ 598 w 950"/>
                  <a:gd name="T35" fmla="*/ 202 h 660"/>
                  <a:gd name="T36" fmla="*/ 480 w 950"/>
                  <a:gd name="T37" fmla="*/ 276 h 660"/>
                  <a:gd name="T38" fmla="*/ 326 w 950"/>
                  <a:gd name="T39" fmla="*/ 202 h 660"/>
                  <a:gd name="T40" fmla="*/ 226 w 950"/>
                  <a:gd name="T41" fmla="*/ 118 h 660"/>
                  <a:gd name="T42" fmla="*/ 222 w 950"/>
                  <a:gd name="T43" fmla="*/ 114 h 660"/>
                  <a:gd name="T44" fmla="*/ 220 w 950"/>
                  <a:gd name="T45" fmla="*/ 116 h 660"/>
                  <a:gd name="T46" fmla="*/ 218 w 950"/>
                  <a:gd name="T47" fmla="*/ 122 h 660"/>
                  <a:gd name="T48" fmla="*/ 218 w 950"/>
                  <a:gd name="T49" fmla="*/ 122 h 660"/>
                  <a:gd name="T50" fmla="*/ 218 w 950"/>
                  <a:gd name="T51" fmla="*/ 122 h 660"/>
                  <a:gd name="T52" fmla="*/ 222 w 950"/>
                  <a:gd name="T53" fmla="*/ 114 h 660"/>
                  <a:gd name="T54" fmla="*/ 218 w 950"/>
                  <a:gd name="T55" fmla="*/ 108 h 660"/>
                  <a:gd name="T56" fmla="*/ 208 w 950"/>
                  <a:gd name="T57" fmla="*/ 114 h 660"/>
                  <a:gd name="T58" fmla="*/ 142 w 950"/>
                  <a:gd name="T59" fmla="*/ 142 h 660"/>
                  <a:gd name="T60" fmla="*/ 88 w 950"/>
                  <a:gd name="T61" fmla="*/ 256 h 660"/>
                  <a:gd name="T62" fmla="*/ 4 w 950"/>
                  <a:gd name="T63" fmla="*/ 306 h 660"/>
                  <a:gd name="T64" fmla="*/ 14 w 950"/>
                  <a:gd name="T65" fmla="*/ 350 h 660"/>
                  <a:gd name="T66" fmla="*/ 30 w 950"/>
                  <a:gd name="T67" fmla="*/ 370 h 660"/>
                  <a:gd name="T68" fmla="*/ 94 w 950"/>
                  <a:gd name="T69" fmla="*/ 390 h 660"/>
                  <a:gd name="T70" fmla="*/ 84 w 950"/>
                  <a:gd name="T71" fmla="*/ 444 h 660"/>
                  <a:gd name="T72" fmla="*/ 108 w 950"/>
                  <a:gd name="T73" fmla="*/ 488 h 660"/>
                  <a:gd name="T74" fmla="*/ 148 w 950"/>
                  <a:gd name="T75" fmla="*/ 508 h 660"/>
                  <a:gd name="T76" fmla="*/ 218 w 950"/>
                  <a:gd name="T77" fmla="*/ 536 h 660"/>
                  <a:gd name="T78" fmla="*/ 262 w 950"/>
                  <a:gd name="T79" fmla="*/ 546 h 660"/>
                  <a:gd name="T80" fmla="*/ 316 w 950"/>
                  <a:gd name="T81" fmla="*/ 512 h 660"/>
                  <a:gd name="T82" fmla="*/ 370 w 950"/>
                  <a:gd name="T83" fmla="*/ 528 h 660"/>
                  <a:gd name="T84" fmla="*/ 376 w 950"/>
                  <a:gd name="T85" fmla="*/ 586 h 660"/>
                  <a:gd name="T86" fmla="*/ 400 w 950"/>
                  <a:gd name="T87" fmla="*/ 616 h 660"/>
                  <a:gd name="T88" fmla="*/ 420 w 950"/>
                  <a:gd name="T89" fmla="*/ 640 h 660"/>
                  <a:gd name="T90" fmla="*/ 500 w 950"/>
                  <a:gd name="T91" fmla="*/ 616 h 660"/>
                  <a:gd name="T92" fmla="*/ 534 w 950"/>
                  <a:gd name="T93" fmla="*/ 640 h 660"/>
                  <a:gd name="T94" fmla="*/ 608 w 950"/>
                  <a:gd name="T95" fmla="*/ 630 h 660"/>
                  <a:gd name="T96" fmla="*/ 632 w 950"/>
                  <a:gd name="T97" fmla="*/ 626 h 660"/>
                  <a:gd name="T98" fmla="*/ 702 w 950"/>
                  <a:gd name="T99" fmla="*/ 582 h 660"/>
                  <a:gd name="T100" fmla="*/ 742 w 950"/>
                  <a:gd name="T101" fmla="*/ 512 h 660"/>
                  <a:gd name="T102" fmla="*/ 742 w 950"/>
                  <a:gd name="T103" fmla="*/ 472 h 660"/>
                  <a:gd name="T104" fmla="*/ 716 w 950"/>
                  <a:gd name="T105" fmla="*/ 398 h 660"/>
                  <a:gd name="T106" fmla="*/ 752 w 950"/>
                  <a:gd name="T107" fmla="*/ 360 h 660"/>
                  <a:gd name="T108" fmla="*/ 702 w 950"/>
                  <a:gd name="T109" fmla="*/ 354 h 660"/>
                  <a:gd name="T110" fmla="*/ 706 w 950"/>
                  <a:gd name="T111" fmla="*/ 320 h 660"/>
                  <a:gd name="T112" fmla="*/ 756 w 950"/>
                  <a:gd name="T113" fmla="*/ 290 h 660"/>
                  <a:gd name="T114" fmla="*/ 762 w 950"/>
                  <a:gd name="T115" fmla="*/ 316 h 660"/>
                  <a:gd name="T116" fmla="*/ 818 w 950"/>
                  <a:gd name="T117" fmla="*/ 262 h 660"/>
                  <a:gd name="T118" fmla="*/ 890 w 950"/>
                  <a:gd name="T119" fmla="*/ 252 h 660"/>
                  <a:gd name="T120" fmla="*/ 950 w 950"/>
                  <a:gd name="T121" fmla="*/ 118 h 6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0"/>
                  <a:gd name="T184" fmla="*/ 0 h 660"/>
                  <a:gd name="T185" fmla="*/ 950 w 950"/>
                  <a:gd name="T186" fmla="*/ 660 h 66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0" h="660">
                    <a:moveTo>
                      <a:pt x="890" y="118"/>
                    </a:moveTo>
                    <a:lnTo>
                      <a:pt x="890" y="118"/>
                    </a:lnTo>
                    <a:lnTo>
                      <a:pt x="880" y="98"/>
                    </a:lnTo>
                    <a:lnTo>
                      <a:pt x="840" y="88"/>
                    </a:lnTo>
                    <a:lnTo>
                      <a:pt x="792" y="0"/>
                    </a:lnTo>
                    <a:lnTo>
                      <a:pt x="746" y="0"/>
                    </a:lnTo>
                    <a:lnTo>
                      <a:pt x="732" y="24"/>
                    </a:lnTo>
                    <a:lnTo>
                      <a:pt x="702" y="78"/>
                    </a:lnTo>
                    <a:lnTo>
                      <a:pt x="672" y="78"/>
                    </a:lnTo>
                    <a:lnTo>
                      <a:pt x="668" y="88"/>
                    </a:lnTo>
                    <a:lnTo>
                      <a:pt x="668" y="90"/>
                    </a:lnTo>
                    <a:lnTo>
                      <a:pt x="670" y="90"/>
                    </a:lnTo>
                    <a:lnTo>
                      <a:pt x="672" y="90"/>
                    </a:lnTo>
                    <a:lnTo>
                      <a:pt x="672" y="92"/>
                    </a:lnTo>
                    <a:lnTo>
                      <a:pt x="674" y="92"/>
                    </a:lnTo>
                    <a:lnTo>
                      <a:pt x="676" y="92"/>
                    </a:lnTo>
                    <a:lnTo>
                      <a:pt x="676" y="94"/>
                    </a:lnTo>
                    <a:lnTo>
                      <a:pt x="678" y="94"/>
                    </a:lnTo>
                    <a:lnTo>
                      <a:pt x="676" y="94"/>
                    </a:lnTo>
                    <a:lnTo>
                      <a:pt x="676" y="92"/>
                    </a:lnTo>
                    <a:lnTo>
                      <a:pt x="674" y="92"/>
                    </a:lnTo>
                    <a:lnTo>
                      <a:pt x="672" y="92"/>
                    </a:lnTo>
                    <a:lnTo>
                      <a:pt x="672" y="90"/>
                    </a:lnTo>
                    <a:lnTo>
                      <a:pt x="670" y="90"/>
                    </a:lnTo>
                    <a:lnTo>
                      <a:pt x="668" y="90"/>
                    </a:lnTo>
                    <a:lnTo>
                      <a:pt x="668" y="88"/>
                    </a:lnTo>
                    <a:lnTo>
                      <a:pt x="658" y="108"/>
                    </a:lnTo>
                    <a:lnTo>
                      <a:pt x="658" y="132"/>
                    </a:lnTo>
                    <a:lnTo>
                      <a:pt x="702" y="138"/>
                    </a:lnTo>
                    <a:lnTo>
                      <a:pt x="712" y="158"/>
                    </a:lnTo>
                    <a:lnTo>
                      <a:pt x="668" y="172"/>
                    </a:lnTo>
                    <a:lnTo>
                      <a:pt x="632" y="188"/>
                    </a:lnTo>
                    <a:lnTo>
                      <a:pt x="598" y="202"/>
                    </a:lnTo>
                    <a:lnTo>
                      <a:pt x="588" y="236"/>
                    </a:lnTo>
                    <a:lnTo>
                      <a:pt x="534" y="242"/>
                    </a:lnTo>
                    <a:lnTo>
                      <a:pt x="480" y="276"/>
                    </a:lnTo>
                    <a:lnTo>
                      <a:pt x="430" y="252"/>
                    </a:lnTo>
                    <a:lnTo>
                      <a:pt x="370" y="246"/>
                    </a:lnTo>
                    <a:lnTo>
                      <a:pt x="326" y="202"/>
                    </a:lnTo>
                    <a:lnTo>
                      <a:pt x="262" y="182"/>
                    </a:lnTo>
                    <a:lnTo>
                      <a:pt x="256" y="132"/>
                    </a:lnTo>
                    <a:lnTo>
                      <a:pt x="226" y="118"/>
                    </a:lnTo>
                    <a:lnTo>
                      <a:pt x="222" y="114"/>
                    </a:lnTo>
                    <a:lnTo>
                      <a:pt x="220" y="116"/>
                    </a:lnTo>
                    <a:lnTo>
                      <a:pt x="218" y="120"/>
                    </a:lnTo>
                    <a:lnTo>
                      <a:pt x="218" y="122"/>
                    </a:lnTo>
                    <a:lnTo>
                      <a:pt x="218" y="124"/>
                    </a:lnTo>
                    <a:lnTo>
                      <a:pt x="218" y="122"/>
                    </a:lnTo>
                    <a:lnTo>
                      <a:pt x="218" y="120"/>
                    </a:lnTo>
                    <a:lnTo>
                      <a:pt x="222" y="114"/>
                    </a:lnTo>
                    <a:lnTo>
                      <a:pt x="218" y="108"/>
                    </a:lnTo>
                    <a:lnTo>
                      <a:pt x="208" y="114"/>
                    </a:lnTo>
                    <a:lnTo>
                      <a:pt x="208" y="124"/>
                    </a:lnTo>
                    <a:lnTo>
                      <a:pt x="208" y="114"/>
                    </a:lnTo>
                    <a:lnTo>
                      <a:pt x="192" y="118"/>
                    </a:lnTo>
                    <a:lnTo>
                      <a:pt x="182" y="148"/>
                    </a:lnTo>
                    <a:lnTo>
                      <a:pt x="142" y="142"/>
                    </a:lnTo>
                    <a:lnTo>
                      <a:pt x="132" y="192"/>
                    </a:lnTo>
                    <a:lnTo>
                      <a:pt x="98" y="198"/>
                    </a:lnTo>
                    <a:lnTo>
                      <a:pt x="88" y="256"/>
                    </a:lnTo>
                    <a:lnTo>
                      <a:pt x="68" y="276"/>
                    </a:lnTo>
                    <a:lnTo>
                      <a:pt x="44" y="296"/>
                    </a:lnTo>
                    <a:lnTo>
                      <a:pt x="4" y="306"/>
                    </a:lnTo>
                    <a:lnTo>
                      <a:pt x="0" y="326"/>
                    </a:lnTo>
                    <a:lnTo>
                      <a:pt x="10" y="334"/>
                    </a:lnTo>
                    <a:lnTo>
                      <a:pt x="14" y="350"/>
                    </a:lnTo>
                    <a:lnTo>
                      <a:pt x="4" y="354"/>
                    </a:lnTo>
                    <a:lnTo>
                      <a:pt x="14" y="364"/>
                    </a:lnTo>
                    <a:lnTo>
                      <a:pt x="30" y="370"/>
                    </a:lnTo>
                    <a:lnTo>
                      <a:pt x="44" y="390"/>
                    </a:lnTo>
                    <a:lnTo>
                      <a:pt x="64" y="390"/>
                    </a:lnTo>
                    <a:lnTo>
                      <a:pt x="94" y="390"/>
                    </a:lnTo>
                    <a:lnTo>
                      <a:pt x="98" y="398"/>
                    </a:lnTo>
                    <a:lnTo>
                      <a:pt x="78" y="428"/>
                    </a:lnTo>
                    <a:lnTo>
                      <a:pt x="84" y="444"/>
                    </a:lnTo>
                    <a:lnTo>
                      <a:pt x="74" y="458"/>
                    </a:lnTo>
                    <a:lnTo>
                      <a:pt x="84" y="478"/>
                    </a:lnTo>
                    <a:lnTo>
                      <a:pt x="108" y="488"/>
                    </a:lnTo>
                    <a:lnTo>
                      <a:pt x="104" y="492"/>
                    </a:lnTo>
                    <a:lnTo>
                      <a:pt x="114" y="492"/>
                    </a:lnTo>
                    <a:lnTo>
                      <a:pt x="148" y="508"/>
                    </a:lnTo>
                    <a:lnTo>
                      <a:pt x="178" y="522"/>
                    </a:lnTo>
                    <a:lnTo>
                      <a:pt x="208" y="528"/>
                    </a:lnTo>
                    <a:lnTo>
                      <a:pt x="218" y="536"/>
                    </a:lnTo>
                    <a:lnTo>
                      <a:pt x="226" y="536"/>
                    </a:lnTo>
                    <a:lnTo>
                      <a:pt x="242" y="546"/>
                    </a:lnTo>
                    <a:lnTo>
                      <a:pt x="262" y="546"/>
                    </a:lnTo>
                    <a:lnTo>
                      <a:pt x="282" y="546"/>
                    </a:lnTo>
                    <a:lnTo>
                      <a:pt x="296" y="528"/>
                    </a:lnTo>
                    <a:lnTo>
                      <a:pt x="316" y="512"/>
                    </a:lnTo>
                    <a:lnTo>
                      <a:pt x="340" y="512"/>
                    </a:lnTo>
                    <a:lnTo>
                      <a:pt x="360" y="528"/>
                    </a:lnTo>
                    <a:lnTo>
                      <a:pt x="370" y="528"/>
                    </a:lnTo>
                    <a:lnTo>
                      <a:pt x="380" y="532"/>
                    </a:lnTo>
                    <a:lnTo>
                      <a:pt x="386" y="556"/>
                    </a:lnTo>
                    <a:lnTo>
                      <a:pt x="376" y="586"/>
                    </a:lnTo>
                    <a:lnTo>
                      <a:pt x="376" y="596"/>
                    </a:lnTo>
                    <a:lnTo>
                      <a:pt x="390" y="600"/>
                    </a:lnTo>
                    <a:lnTo>
                      <a:pt x="400" y="616"/>
                    </a:lnTo>
                    <a:lnTo>
                      <a:pt x="400" y="626"/>
                    </a:lnTo>
                    <a:lnTo>
                      <a:pt x="424" y="636"/>
                    </a:lnTo>
                    <a:lnTo>
                      <a:pt x="420" y="640"/>
                    </a:lnTo>
                    <a:lnTo>
                      <a:pt x="444" y="636"/>
                    </a:lnTo>
                    <a:lnTo>
                      <a:pt x="450" y="616"/>
                    </a:lnTo>
                    <a:lnTo>
                      <a:pt x="500" y="616"/>
                    </a:lnTo>
                    <a:lnTo>
                      <a:pt x="518" y="630"/>
                    </a:lnTo>
                    <a:lnTo>
                      <a:pt x="524" y="646"/>
                    </a:lnTo>
                    <a:lnTo>
                      <a:pt x="534" y="640"/>
                    </a:lnTo>
                    <a:lnTo>
                      <a:pt x="568" y="660"/>
                    </a:lnTo>
                    <a:lnTo>
                      <a:pt x="568" y="646"/>
                    </a:lnTo>
                    <a:lnTo>
                      <a:pt x="608" y="630"/>
                    </a:lnTo>
                    <a:lnTo>
                      <a:pt x="612" y="626"/>
                    </a:lnTo>
                    <a:lnTo>
                      <a:pt x="622" y="620"/>
                    </a:lnTo>
                    <a:lnTo>
                      <a:pt x="632" y="626"/>
                    </a:lnTo>
                    <a:lnTo>
                      <a:pt x="652" y="616"/>
                    </a:lnTo>
                    <a:lnTo>
                      <a:pt x="678" y="600"/>
                    </a:lnTo>
                    <a:lnTo>
                      <a:pt x="702" y="582"/>
                    </a:lnTo>
                    <a:lnTo>
                      <a:pt x="712" y="562"/>
                    </a:lnTo>
                    <a:lnTo>
                      <a:pt x="726" y="542"/>
                    </a:lnTo>
                    <a:lnTo>
                      <a:pt x="742" y="512"/>
                    </a:lnTo>
                    <a:lnTo>
                      <a:pt x="742" y="498"/>
                    </a:lnTo>
                    <a:lnTo>
                      <a:pt x="736" y="488"/>
                    </a:lnTo>
                    <a:lnTo>
                      <a:pt x="742" y="472"/>
                    </a:lnTo>
                    <a:lnTo>
                      <a:pt x="736" y="454"/>
                    </a:lnTo>
                    <a:lnTo>
                      <a:pt x="712" y="404"/>
                    </a:lnTo>
                    <a:lnTo>
                      <a:pt x="716" y="398"/>
                    </a:lnTo>
                    <a:lnTo>
                      <a:pt x="736" y="374"/>
                    </a:lnTo>
                    <a:lnTo>
                      <a:pt x="752" y="370"/>
                    </a:lnTo>
                    <a:lnTo>
                      <a:pt x="754" y="368"/>
                    </a:lnTo>
                    <a:lnTo>
                      <a:pt x="754" y="364"/>
                    </a:lnTo>
                    <a:lnTo>
                      <a:pt x="752" y="360"/>
                    </a:lnTo>
                    <a:lnTo>
                      <a:pt x="726" y="354"/>
                    </a:lnTo>
                    <a:lnTo>
                      <a:pt x="712" y="360"/>
                    </a:lnTo>
                    <a:lnTo>
                      <a:pt x="702" y="354"/>
                    </a:lnTo>
                    <a:lnTo>
                      <a:pt x="692" y="340"/>
                    </a:lnTo>
                    <a:lnTo>
                      <a:pt x="682" y="330"/>
                    </a:lnTo>
                    <a:lnTo>
                      <a:pt x="706" y="320"/>
                    </a:lnTo>
                    <a:lnTo>
                      <a:pt x="722" y="306"/>
                    </a:lnTo>
                    <a:lnTo>
                      <a:pt x="746" y="290"/>
                    </a:lnTo>
                    <a:lnTo>
                      <a:pt x="756" y="290"/>
                    </a:lnTo>
                    <a:lnTo>
                      <a:pt x="742" y="310"/>
                    </a:lnTo>
                    <a:lnTo>
                      <a:pt x="752" y="320"/>
                    </a:lnTo>
                    <a:lnTo>
                      <a:pt x="762" y="316"/>
                    </a:lnTo>
                    <a:lnTo>
                      <a:pt x="786" y="306"/>
                    </a:lnTo>
                    <a:lnTo>
                      <a:pt x="792" y="284"/>
                    </a:lnTo>
                    <a:lnTo>
                      <a:pt x="806" y="272"/>
                    </a:lnTo>
                    <a:lnTo>
                      <a:pt x="820" y="282"/>
                    </a:lnTo>
                    <a:lnTo>
                      <a:pt x="818" y="262"/>
                    </a:lnTo>
                    <a:lnTo>
                      <a:pt x="838" y="250"/>
                    </a:lnTo>
                    <a:lnTo>
                      <a:pt x="864" y="254"/>
                    </a:lnTo>
                    <a:lnTo>
                      <a:pt x="876" y="246"/>
                    </a:lnTo>
                    <a:lnTo>
                      <a:pt x="890" y="252"/>
                    </a:lnTo>
                    <a:lnTo>
                      <a:pt x="900" y="198"/>
                    </a:lnTo>
                    <a:lnTo>
                      <a:pt x="924" y="192"/>
                    </a:lnTo>
                    <a:lnTo>
                      <a:pt x="950" y="118"/>
                    </a:lnTo>
                    <a:lnTo>
                      <a:pt x="890" y="1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2" name="Freeform 260">
                <a:extLst>
                  <a:ext uri="{FF2B5EF4-FFF2-40B4-BE49-F238E27FC236}">
                    <a16:creationId xmlns:a16="http://schemas.microsoft.com/office/drawing/2014/main" id="{C9D715B7-99B6-424F-6CCA-F8257EF6773C}"/>
                  </a:ext>
                </a:extLst>
              </p:cNvPr>
              <p:cNvSpPr>
                <a:spLocks/>
              </p:cNvSpPr>
              <p:nvPr/>
            </p:nvSpPr>
            <p:spPr bwMode="auto">
              <a:xfrm>
                <a:off x="9228012" y="4706481"/>
                <a:ext cx="52387" cy="66675"/>
              </a:xfrm>
              <a:custGeom>
                <a:avLst/>
                <a:gdLst>
                  <a:gd name="T0" fmla="*/ 6 w 42"/>
                  <a:gd name="T1" fmla="*/ 0 h 54"/>
                  <a:gd name="T2" fmla="*/ 0 w 42"/>
                  <a:gd name="T3" fmla="*/ 24 h 54"/>
                  <a:gd name="T4" fmla="*/ 6 w 42"/>
                  <a:gd name="T5" fmla="*/ 54 h 54"/>
                  <a:gd name="T6" fmla="*/ 30 w 42"/>
                  <a:gd name="T7" fmla="*/ 54 h 54"/>
                  <a:gd name="T8" fmla="*/ 42 w 42"/>
                  <a:gd name="T9" fmla="*/ 30 h 54"/>
                  <a:gd name="T10" fmla="*/ 6 w 42"/>
                  <a:gd name="T11" fmla="*/ 0 h 54"/>
                  <a:gd name="T12" fmla="*/ 0 60000 65536"/>
                  <a:gd name="T13" fmla="*/ 0 60000 65536"/>
                  <a:gd name="T14" fmla="*/ 0 60000 65536"/>
                  <a:gd name="T15" fmla="*/ 0 60000 65536"/>
                  <a:gd name="T16" fmla="*/ 0 60000 65536"/>
                  <a:gd name="T17" fmla="*/ 0 60000 65536"/>
                  <a:gd name="T18" fmla="*/ 0 w 42"/>
                  <a:gd name="T19" fmla="*/ 0 h 54"/>
                  <a:gd name="T20" fmla="*/ 42 w 42"/>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42" h="54">
                    <a:moveTo>
                      <a:pt x="6" y="0"/>
                    </a:moveTo>
                    <a:lnTo>
                      <a:pt x="0" y="24"/>
                    </a:lnTo>
                    <a:lnTo>
                      <a:pt x="6" y="54"/>
                    </a:lnTo>
                    <a:lnTo>
                      <a:pt x="30" y="54"/>
                    </a:lnTo>
                    <a:lnTo>
                      <a:pt x="42" y="30"/>
                    </a:lnTo>
                    <a:lnTo>
                      <a:pt x="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3" name="Freeform 261">
                <a:extLst>
                  <a:ext uri="{FF2B5EF4-FFF2-40B4-BE49-F238E27FC236}">
                    <a16:creationId xmlns:a16="http://schemas.microsoft.com/office/drawing/2014/main" id="{BFD4BE77-246F-F20A-A2B2-20CC378AC632}"/>
                  </a:ext>
                </a:extLst>
              </p:cNvPr>
              <p:cNvSpPr>
                <a:spLocks/>
              </p:cNvSpPr>
              <p:nvPr/>
            </p:nvSpPr>
            <p:spPr bwMode="auto">
              <a:xfrm>
                <a:off x="9883649" y="4420731"/>
                <a:ext cx="49213" cy="53975"/>
              </a:xfrm>
              <a:custGeom>
                <a:avLst/>
                <a:gdLst>
                  <a:gd name="T0" fmla="*/ 0 w 42"/>
                  <a:gd name="T1" fmla="*/ 30 h 42"/>
                  <a:gd name="T2" fmla="*/ 12 w 42"/>
                  <a:gd name="T3" fmla="*/ 12 h 42"/>
                  <a:gd name="T4" fmla="*/ 30 w 42"/>
                  <a:gd name="T5" fmla="*/ 0 h 42"/>
                  <a:gd name="T6" fmla="*/ 42 w 42"/>
                  <a:gd name="T7" fmla="*/ 12 h 42"/>
                  <a:gd name="T8" fmla="*/ 30 w 42"/>
                  <a:gd name="T9" fmla="*/ 30 h 42"/>
                  <a:gd name="T10" fmla="*/ 12 w 42"/>
                  <a:gd name="T11" fmla="*/ 42 h 42"/>
                  <a:gd name="T12" fmla="*/ 0 w 42"/>
                  <a:gd name="T13" fmla="*/ 30 h 42"/>
                  <a:gd name="T14" fmla="*/ 0 60000 65536"/>
                  <a:gd name="T15" fmla="*/ 0 60000 65536"/>
                  <a:gd name="T16" fmla="*/ 0 60000 65536"/>
                  <a:gd name="T17" fmla="*/ 0 60000 65536"/>
                  <a:gd name="T18" fmla="*/ 0 60000 65536"/>
                  <a:gd name="T19" fmla="*/ 0 60000 65536"/>
                  <a:gd name="T20" fmla="*/ 0 60000 65536"/>
                  <a:gd name="T21" fmla="*/ 0 w 42"/>
                  <a:gd name="T22" fmla="*/ 0 h 42"/>
                  <a:gd name="T23" fmla="*/ 42 w 42"/>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42">
                    <a:moveTo>
                      <a:pt x="0" y="30"/>
                    </a:moveTo>
                    <a:lnTo>
                      <a:pt x="12" y="12"/>
                    </a:lnTo>
                    <a:lnTo>
                      <a:pt x="30" y="0"/>
                    </a:lnTo>
                    <a:lnTo>
                      <a:pt x="42" y="12"/>
                    </a:lnTo>
                    <a:lnTo>
                      <a:pt x="30" y="30"/>
                    </a:lnTo>
                    <a:lnTo>
                      <a:pt x="12" y="42"/>
                    </a:lnTo>
                    <a:lnTo>
                      <a:pt x="0" y="3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4" name="Freeform 262">
                <a:extLst>
                  <a:ext uri="{FF2B5EF4-FFF2-40B4-BE49-F238E27FC236}">
                    <a16:creationId xmlns:a16="http://schemas.microsoft.com/office/drawing/2014/main" id="{8509B799-3E28-F50F-5770-E63826475486}"/>
                  </a:ext>
                </a:extLst>
              </p:cNvPr>
              <p:cNvSpPr>
                <a:spLocks/>
              </p:cNvSpPr>
              <p:nvPr/>
            </p:nvSpPr>
            <p:spPr bwMode="auto">
              <a:xfrm>
                <a:off x="10145587" y="4287381"/>
                <a:ext cx="30162" cy="93662"/>
              </a:xfrm>
              <a:custGeom>
                <a:avLst/>
                <a:gdLst>
                  <a:gd name="T0" fmla="*/ 0 w 24"/>
                  <a:gd name="T1" fmla="*/ 42 h 72"/>
                  <a:gd name="T2" fmla="*/ 0 w 24"/>
                  <a:gd name="T3" fmla="*/ 18 h 72"/>
                  <a:gd name="T4" fmla="*/ 24 w 24"/>
                  <a:gd name="T5" fmla="*/ 0 h 72"/>
                  <a:gd name="T6" fmla="*/ 24 w 24"/>
                  <a:gd name="T7" fmla="*/ 24 h 72"/>
                  <a:gd name="T8" fmla="*/ 6 w 24"/>
                  <a:gd name="T9" fmla="*/ 72 h 72"/>
                  <a:gd name="T10" fmla="*/ 0 w 24"/>
                  <a:gd name="T11" fmla="*/ 42 h 72"/>
                  <a:gd name="T12" fmla="*/ 0 60000 65536"/>
                  <a:gd name="T13" fmla="*/ 0 60000 65536"/>
                  <a:gd name="T14" fmla="*/ 0 60000 65536"/>
                  <a:gd name="T15" fmla="*/ 0 60000 65536"/>
                  <a:gd name="T16" fmla="*/ 0 60000 65536"/>
                  <a:gd name="T17" fmla="*/ 0 60000 65536"/>
                  <a:gd name="T18" fmla="*/ 0 w 24"/>
                  <a:gd name="T19" fmla="*/ 0 h 72"/>
                  <a:gd name="T20" fmla="*/ 24 w 24"/>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24" h="72">
                    <a:moveTo>
                      <a:pt x="0" y="42"/>
                    </a:moveTo>
                    <a:lnTo>
                      <a:pt x="0" y="18"/>
                    </a:lnTo>
                    <a:lnTo>
                      <a:pt x="24" y="0"/>
                    </a:lnTo>
                    <a:lnTo>
                      <a:pt x="24" y="24"/>
                    </a:lnTo>
                    <a:lnTo>
                      <a:pt x="6" y="72"/>
                    </a:lnTo>
                    <a:lnTo>
                      <a:pt x="0"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5" name="Freeform 265">
                <a:extLst>
                  <a:ext uri="{FF2B5EF4-FFF2-40B4-BE49-F238E27FC236}">
                    <a16:creationId xmlns:a16="http://schemas.microsoft.com/office/drawing/2014/main" id="{67C3C059-20E1-7266-85D7-B58A524DFBD2}"/>
                  </a:ext>
                </a:extLst>
              </p:cNvPr>
              <p:cNvSpPr>
                <a:spLocks/>
              </p:cNvSpPr>
              <p:nvPr/>
            </p:nvSpPr>
            <p:spPr bwMode="auto">
              <a:xfrm>
                <a:off x="10628187" y="3331706"/>
                <a:ext cx="57150" cy="309562"/>
              </a:xfrm>
              <a:custGeom>
                <a:avLst/>
                <a:gdLst>
                  <a:gd name="T0" fmla="*/ 12 w 48"/>
                  <a:gd name="T1" fmla="*/ 222 h 234"/>
                  <a:gd name="T2" fmla="*/ 12 w 48"/>
                  <a:gd name="T3" fmla="*/ 180 h 234"/>
                  <a:gd name="T4" fmla="*/ 6 w 48"/>
                  <a:gd name="T5" fmla="*/ 90 h 234"/>
                  <a:gd name="T6" fmla="*/ 0 w 48"/>
                  <a:gd name="T7" fmla="*/ 66 h 234"/>
                  <a:gd name="T8" fmla="*/ 6 w 48"/>
                  <a:gd name="T9" fmla="*/ 30 h 234"/>
                  <a:gd name="T10" fmla="*/ 12 w 48"/>
                  <a:gd name="T11" fmla="*/ 0 h 234"/>
                  <a:gd name="T12" fmla="*/ 24 w 48"/>
                  <a:gd name="T13" fmla="*/ 36 h 234"/>
                  <a:gd name="T14" fmla="*/ 24 w 48"/>
                  <a:gd name="T15" fmla="*/ 60 h 234"/>
                  <a:gd name="T16" fmla="*/ 48 w 48"/>
                  <a:gd name="T17" fmla="*/ 156 h 234"/>
                  <a:gd name="T18" fmla="*/ 30 w 48"/>
                  <a:gd name="T19" fmla="*/ 144 h 234"/>
                  <a:gd name="T20" fmla="*/ 24 w 48"/>
                  <a:gd name="T21" fmla="*/ 168 h 234"/>
                  <a:gd name="T22" fmla="*/ 24 w 48"/>
                  <a:gd name="T23" fmla="*/ 198 h 234"/>
                  <a:gd name="T24" fmla="*/ 42 w 48"/>
                  <a:gd name="T25" fmla="*/ 234 h 234"/>
                  <a:gd name="T26" fmla="*/ 12 w 48"/>
                  <a:gd name="T27" fmla="*/ 222 h 2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8"/>
                  <a:gd name="T43" fmla="*/ 0 h 234"/>
                  <a:gd name="T44" fmla="*/ 48 w 48"/>
                  <a:gd name="T45" fmla="*/ 234 h 23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8" h="234">
                    <a:moveTo>
                      <a:pt x="12" y="222"/>
                    </a:moveTo>
                    <a:lnTo>
                      <a:pt x="12" y="180"/>
                    </a:lnTo>
                    <a:lnTo>
                      <a:pt x="6" y="90"/>
                    </a:lnTo>
                    <a:lnTo>
                      <a:pt x="0" y="66"/>
                    </a:lnTo>
                    <a:lnTo>
                      <a:pt x="6" y="30"/>
                    </a:lnTo>
                    <a:lnTo>
                      <a:pt x="12" y="0"/>
                    </a:lnTo>
                    <a:lnTo>
                      <a:pt x="24" y="36"/>
                    </a:lnTo>
                    <a:lnTo>
                      <a:pt x="24" y="60"/>
                    </a:lnTo>
                    <a:lnTo>
                      <a:pt x="48" y="156"/>
                    </a:lnTo>
                    <a:lnTo>
                      <a:pt x="30" y="144"/>
                    </a:lnTo>
                    <a:lnTo>
                      <a:pt x="24" y="168"/>
                    </a:lnTo>
                    <a:lnTo>
                      <a:pt x="24" y="198"/>
                    </a:lnTo>
                    <a:lnTo>
                      <a:pt x="42" y="234"/>
                    </a:lnTo>
                    <a:lnTo>
                      <a:pt x="12" y="22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6" name="Freeform 272">
                <a:extLst>
                  <a:ext uri="{FF2B5EF4-FFF2-40B4-BE49-F238E27FC236}">
                    <a16:creationId xmlns:a16="http://schemas.microsoft.com/office/drawing/2014/main" id="{1CB0DB63-4CD8-F99C-BB74-906A964F8DCC}"/>
                  </a:ext>
                </a:extLst>
              </p:cNvPr>
              <p:cNvSpPr>
                <a:spLocks/>
              </p:cNvSpPr>
              <p:nvPr/>
            </p:nvSpPr>
            <p:spPr bwMode="auto">
              <a:xfrm>
                <a:off x="10129712" y="4466768"/>
                <a:ext cx="128587" cy="196850"/>
              </a:xfrm>
              <a:custGeom>
                <a:avLst/>
                <a:gdLst>
                  <a:gd name="T0" fmla="*/ 12 w 108"/>
                  <a:gd name="T1" fmla="*/ 18 h 151"/>
                  <a:gd name="T2" fmla="*/ 0 w 108"/>
                  <a:gd name="T3" fmla="*/ 42 h 151"/>
                  <a:gd name="T4" fmla="*/ 6 w 108"/>
                  <a:gd name="T5" fmla="*/ 72 h 151"/>
                  <a:gd name="T6" fmla="*/ 18 w 108"/>
                  <a:gd name="T7" fmla="*/ 85 h 151"/>
                  <a:gd name="T8" fmla="*/ 36 w 108"/>
                  <a:gd name="T9" fmla="*/ 91 h 151"/>
                  <a:gd name="T10" fmla="*/ 72 w 108"/>
                  <a:gd name="T11" fmla="*/ 109 h 151"/>
                  <a:gd name="T12" fmla="*/ 78 w 108"/>
                  <a:gd name="T13" fmla="*/ 139 h 151"/>
                  <a:gd name="T14" fmla="*/ 108 w 108"/>
                  <a:gd name="T15" fmla="*/ 151 h 151"/>
                  <a:gd name="T16" fmla="*/ 102 w 108"/>
                  <a:gd name="T17" fmla="*/ 127 h 151"/>
                  <a:gd name="T18" fmla="*/ 78 w 108"/>
                  <a:gd name="T19" fmla="*/ 91 h 151"/>
                  <a:gd name="T20" fmla="*/ 42 w 108"/>
                  <a:gd name="T21" fmla="*/ 66 h 151"/>
                  <a:gd name="T22" fmla="*/ 48 w 108"/>
                  <a:gd name="T23" fmla="*/ 48 h 151"/>
                  <a:gd name="T24" fmla="*/ 54 w 108"/>
                  <a:gd name="T25" fmla="*/ 12 h 151"/>
                  <a:gd name="T26" fmla="*/ 30 w 108"/>
                  <a:gd name="T27" fmla="*/ 0 h 151"/>
                  <a:gd name="T28" fmla="*/ 12 w 108"/>
                  <a:gd name="T29" fmla="*/ 18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51"/>
                  <a:gd name="T47" fmla="*/ 108 w 108"/>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51">
                    <a:moveTo>
                      <a:pt x="12" y="18"/>
                    </a:moveTo>
                    <a:lnTo>
                      <a:pt x="0" y="42"/>
                    </a:lnTo>
                    <a:lnTo>
                      <a:pt x="6" y="72"/>
                    </a:lnTo>
                    <a:lnTo>
                      <a:pt x="18" y="85"/>
                    </a:lnTo>
                    <a:lnTo>
                      <a:pt x="36" y="91"/>
                    </a:lnTo>
                    <a:lnTo>
                      <a:pt x="72" y="109"/>
                    </a:lnTo>
                    <a:lnTo>
                      <a:pt x="78" y="139"/>
                    </a:lnTo>
                    <a:lnTo>
                      <a:pt x="108" y="151"/>
                    </a:lnTo>
                    <a:lnTo>
                      <a:pt x="102" y="127"/>
                    </a:lnTo>
                    <a:lnTo>
                      <a:pt x="78" y="91"/>
                    </a:lnTo>
                    <a:lnTo>
                      <a:pt x="42" y="66"/>
                    </a:lnTo>
                    <a:lnTo>
                      <a:pt x="48" y="48"/>
                    </a:lnTo>
                    <a:lnTo>
                      <a:pt x="54" y="12"/>
                    </a:lnTo>
                    <a:lnTo>
                      <a:pt x="30" y="0"/>
                    </a:lnTo>
                    <a:lnTo>
                      <a:pt x="12"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7" name="Freeform 273">
                <a:extLst>
                  <a:ext uri="{FF2B5EF4-FFF2-40B4-BE49-F238E27FC236}">
                    <a16:creationId xmlns:a16="http://schemas.microsoft.com/office/drawing/2014/main" id="{323A8A3E-BEAE-BD64-86D3-ADA87DF616D4}"/>
                  </a:ext>
                </a:extLst>
              </p:cNvPr>
              <p:cNvSpPr>
                <a:spLocks/>
              </p:cNvSpPr>
              <p:nvPr/>
            </p:nvSpPr>
            <p:spPr bwMode="auto">
              <a:xfrm>
                <a:off x="10182099" y="4696956"/>
                <a:ext cx="104775" cy="92075"/>
              </a:xfrm>
              <a:custGeom>
                <a:avLst/>
                <a:gdLst>
                  <a:gd name="T0" fmla="*/ 0 w 90"/>
                  <a:gd name="T1" fmla="*/ 54 h 72"/>
                  <a:gd name="T2" fmla="*/ 18 w 90"/>
                  <a:gd name="T3" fmla="*/ 24 h 72"/>
                  <a:gd name="T4" fmla="*/ 42 w 90"/>
                  <a:gd name="T5" fmla="*/ 24 h 72"/>
                  <a:gd name="T6" fmla="*/ 60 w 90"/>
                  <a:gd name="T7" fmla="*/ 0 h 72"/>
                  <a:gd name="T8" fmla="*/ 90 w 90"/>
                  <a:gd name="T9" fmla="*/ 24 h 72"/>
                  <a:gd name="T10" fmla="*/ 90 w 90"/>
                  <a:gd name="T11" fmla="*/ 72 h 72"/>
                  <a:gd name="T12" fmla="*/ 60 w 90"/>
                  <a:gd name="T13" fmla="*/ 60 h 72"/>
                  <a:gd name="T14" fmla="*/ 42 w 90"/>
                  <a:gd name="T15" fmla="*/ 60 h 72"/>
                  <a:gd name="T16" fmla="*/ 24 w 90"/>
                  <a:gd name="T17" fmla="*/ 48 h 72"/>
                  <a:gd name="T18" fmla="*/ 0 w 90"/>
                  <a:gd name="T19" fmla="*/ 54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0"/>
                  <a:gd name="T31" fmla="*/ 0 h 72"/>
                  <a:gd name="T32" fmla="*/ 90 w 90"/>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0" h="72">
                    <a:moveTo>
                      <a:pt x="0" y="54"/>
                    </a:moveTo>
                    <a:lnTo>
                      <a:pt x="18" y="24"/>
                    </a:lnTo>
                    <a:lnTo>
                      <a:pt x="42" y="24"/>
                    </a:lnTo>
                    <a:lnTo>
                      <a:pt x="60" y="0"/>
                    </a:lnTo>
                    <a:lnTo>
                      <a:pt x="90" y="24"/>
                    </a:lnTo>
                    <a:lnTo>
                      <a:pt x="90" y="72"/>
                    </a:lnTo>
                    <a:lnTo>
                      <a:pt x="60" y="60"/>
                    </a:lnTo>
                    <a:lnTo>
                      <a:pt x="42" y="60"/>
                    </a:lnTo>
                    <a:lnTo>
                      <a:pt x="24" y="48"/>
                    </a:lnTo>
                    <a:lnTo>
                      <a:pt x="0" y="5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8" name="Freeform 298">
                <a:extLst>
                  <a:ext uri="{FF2B5EF4-FFF2-40B4-BE49-F238E27FC236}">
                    <a16:creationId xmlns:a16="http://schemas.microsoft.com/office/drawing/2014/main" id="{5256F5CC-3B9B-EDC8-56ED-08B1389F5DD4}"/>
                  </a:ext>
                </a:extLst>
              </p:cNvPr>
              <p:cNvSpPr>
                <a:spLocks/>
              </p:cNvSpPr>
              <p:nvPr/>
            </p:nvSpPr>
            <p:spPr bwMode="auto">
              <a:xfrm>
                <a:off x="9407399" y="4268331"/>
                <a:ext cx="106363" cy="103187"/>
              </a:xfrm>
              <a:custGeom>
                <a:avLst/>
                <a:gdLst>
                  <a:gd name="T0" fmla="*/ 72 w 90"/>
                  <a:gd name="T1" fmla="*/ 42 h 78"/>
                  <a:gd name="T2" fmla="*/ 78 w 90"/>
                  <a:gd name="T3" fmla="*/ 30 h 78"/>
                  <a:gd name="T4" fmla="*/ 84 w 90"/>
                  <a:gd name="T5" fmla="*/ 18 h 78"/>
                  <a:gd name="T6" fmla="*/ 48 w 90"/>
                  <a:gd name="T7" fmla="*/ 12 h 78"/>
                  <a:gd name="T8" fmla="*/ 30 w 90"/>
                  <a:gd name="T9" fmla="*/ 0 h 78"/>
                  <a:gd name="T10" fmla="*/ 12 w 90"/>
                  <a:gd name="T11" fmla="*/ 0 h 78"/>
                  <a:gd name="T12" fmla="*/ 6 w 90"/>
                  <a:gd name="T13" fmla="*/ 12 h 78"/>
                  <a:gd name="T14" fmla="*/ 0 w 90"/>
                  <a:gd name="T15" fmla="*/ 18 h 78"/>
                  <a:gd name="T16" fmla="*/ 6 w 90"/>
                  <a:gd name="T17" fmla="*/ 30 h 78"/>
                  <a:gd name="T18" fmla="*/ 18 w 90"/>
                  <a:gd name="T19" fmla="*/ 78 h 78"/>
                  <a:gd name="T20" fmla="*/ 54 w 90"/>
                  <a:gd name="T21" fmla="*/ 72 h 78"/>
                  <a:gd name="T22" fmla="*/ 78 w 90"/>
                  <a:gd name="T23" fmla="*/ 66 h 78"/>
                  <a:gd name="T24" fmla="*/ 84 w 90"/>
                  <a:gd name="T25" fmla="*/ 72 h 78"/>
                  <a:gd name="T26" fmla="*/ 90 w 90"/>
                  <a:gd name="T27" fmla="*/ 48 h 78"/>
                  <a:gd name="T28" fmla="*/ 72 w 90"/>
                  <a:gd name="T29" fmla="*/ 42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0"/>
                  <a:gd name="T46" fmla="*/ 0 h 78"/>
                  <a:gd name="T47" fmla="*/ 90 w 90"/>
                  <a:gd name="T48" fmla="*/ 78 h 7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0" h="78">
                    <a:moveTo>
                      <a:pt x="72" y="42"/>
                    </a:moveTo>
                    <a:lnTo>
                      <a:pt x="78" y="30"/>
                    </a:lnTo>
                    <a:lnTo>
                      <a:pt x="84" y="18"/>
                    </a:lnTo>
                    <a:lnTo>
                      <a:pt x="48" y="12"/>
                    </a:lnTo>
                    <a:lnTo>
                      <a:pt x="30" y="0"/>
                    </a:lnTo>
                    <a:lnTo>
                      <a:pt x="12" y="0"/>
                    </a:lnTo>
                    <a:lnTo>
                      <a:pt x="6" y="12"/>
                    </a:lnTo>
                    <a:lnTo>
                      <a:pt x="0" y="18"/>
                    </a:lnTo>
                    <a:lnTo>
                      <a:pt x="6" y="30"/>
                    </a:lnTo>
                    <a:lnTo>
                      <a:pt x="18" y="78"/>
                    </a:lnTo>
                    <a:lnTo>
                      <a:pt x="54" y="72"/>
                    </a:lnTo>
                    <a:lnTo>
                      <a:pt x="78" y="66"/>
                    </a:lnTo>
                    <a:lnTo>
                      <a:pt x="84" y="72"/>
                    </a:lnTo>
                    <a:lnTo>
                      <a:pt x="90" y="48"/>
                    </a:lnTo>
                    <a:lnTo>
                      <a:pt x="72"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29" name="Freeform 329">
                <a:extLst>
                  <a:ext uri="{FF2B5EF4-FFF2-40B4-BE49-F238E27FC236}">
                    <a16:creationId xmlns:a16="http://schemas.microsoft.com/office/drawing/2014/main" id="{7A27C581-A95B-1F2D-D907-47784AA0FF60}"/>
                  </a:ext>
                </a:extLst>
              </p:cNvPr>
              <p:cNvSpPr>
                <a:spLocks/>
              </p:cNvSpPr>
              <p:nvPr/>
            </p:nvSpPr>
            <p:spPr bwMode="auto">
              <a:xfrm>
                <a:off x="9689974" y="4381043"/>
                <a:ext cx="161925" cy="290513"/>
              </a:xfrm>
              <a:custGeom>
                <a:avLst/>
                <a:gdLst>
                  <a:gd name="T0" fmla="*/ 102 w 138"/>
                  <a:gd name="T1" fmla="*/ 205 h 223"/>
                  <a:gd name="T2" fmla="*/ 120 w 138"/>
                  <a:gd name="T3" fmla="*/ 199 h 223"/>
                  <a:gd name="T4" fmla="*/ 138 w 138"/>
                  <a:gd name="T5" fmla="*/ 187 h 223"/>
                  <a:gd name="T6" fmla="*/ 138 w 138"/>
                  <a:gd name="T7" fmla="*/ 151 h 223"/>
                  <a:gd name="T8" fmla="*/ 138 w 138"/>
                  <a:gd name="T9" fmla="*/ 120 h 223"/>
                  <a:gd name="T10" fmla="*/ 120 w 138"/>
                  <a:gd name="T11" fmla="*/ 102 h 223"/>
                  <a:gd name="T12" fmla="*/ 96 w 138"/>
                  <a:gd name="T13" fmla="*/ 72 h 223"/>
                  <a:gd name="T14" fmla="*/ 78 w 138"/>
                  <a:gd name="T15" fmla="*/ 48 h 223"/>
                  <a:gd name="T16" fmla="*/ 84 w 138"/>
                  <a:gd name="T17" fmla="*/ 36 h 223"/>
                  <a:gd name="T18" fmla="*/ 78 w 138"/>
                  <a:gd name="T19" fmla="*/ 24 h 223"/>
                  <a:gd name="T20" fmla="*/ 60 w 138"/>
                  <a:gd name="T21" fmla="*/ 18 h 223"/>
                  <a:gd name="T22" fmla="*/ 48 w 138"/>
                  <a:gd name="T23" fmla="*/ 0 h 223"/>
                  <a:gd name="T24" fmla="*/ 42 w 138"/>
                  <a:gd name="T25" fmla="*/ 0 h 223"/>
                  <a:gd name="T26" fmla="*/ 12 w 138"/>
                  <a:gd name="T27" fmla="*/ 6 h 223"/>
                  <a:gd name="T28" fmla="*/ 0 w 138"/>
                  <a:gd name="T29" fmla="*/ 24 h 223"/>
                  <a:gd name="T30" fmla="*/ 0 w 138"/>
                  <a:gd name="T31" fmla="*/ 24 h 223"/>
                  <a:gd name="T32" fmla="*/ 6 w 138"/>
                  <a:gd name="T33" fmla="*/ 36 h 223"/>
                  <a:gd name="T34" fmla="*/ 12 w 138"/>
                  <a:gd name="T35" fmla="*/ 72 h 223"/>
                  <a:gd name="T36" fmla="*/ 54 w 138"/>
                  <a:gd name="T37" fmla="*/ 72 h 223"/>
                  <a:gd name="T38" fmla="*/ 72 w 138"/>
                  <a:gd name="T39" fmla="*/ 78 h 223"/>
                  <a:gd name="T40" fmla="*/ 102 w 138"/>
                  <a:gd name="T41" fmla="*/ 126 h 223"/>
                  <a:gd name="T42" fmla="*/ 96 w 138"/>
                  <a:gd name="T43" fmla="*/ 145 h 223"/>
                  <a:gd name="T44" fmla="*/ 60 w 138"/>
                  <a:gd name="T45" fmla="*/ 151 h 223"/>
                  <a:gd name="T46" fmla="*/ 42 w 138"/>
                  <a:gd name="T47" fmla="*/ 163 h 223"/>
                  <a:gd name="T48" fmla="*/ 42 w 138"/>
                  <a:gd name="T49" fmla="*/ 187 h 223"/>
                  <a:gd name="T50" fmla="*/ 72 w 138"/>
                  <a:gd name="T51" fmla="*/ 217 h 223"/>
                  <a:gd name="T52" fmla="*/ 84 w 138"/>
                  <a:gd name="T53" fmla="*/ 223 h 223"/>
                  <a:gd name="T54" fmla="*/ 96 w 138"/>
                  <a:gd name="T55" fmla="*/ 217 h 223"/>
                  <a:gd name="T56" fmla="*/ 102 w 138"/>
                  <a:gd name="T57" fmla="*/ 205 h 2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8"/>
                  <a:gd name="T88" fmla="*/ 0 h 223"/>
                  <a:gd name="T89" fmla="*/ 138 w 138"/>
                  <a:gd name="T90" fmla="*/ 223 h 2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8" h="223">
                    <a:moveTo>
                      <a:pt x="102" y="205"/>
                    </a:moveTo>
                    <a:lnTo>
                      <a:pt x="120" y="199"/>
                    </a:lnTo>
                    <a:lnTo>
                      <a:pt x="138" y="187"/>
                    </a:lnTo>
                    <a:lnTo>
                      <a:pt x="138" y="151"/>
                    </a:lnTo>
                    <a:lnTo>
                      <a:pt x="138" y="120"/>
                    </a:lnTo>
                    <a:lnTo>
                      <a:pt x="120" y="102"/>
                    </a:lnTo>
                    <a:lnTo>
                      <a:pt x="96" y="72"/>
                    </a:lnTo>
                    <a:lnTo>
                      <a:pt x="78" y="48"/>
                    </a:lnTo>
                    <a:lnTo>
                      <a:pt x="84" y="36"/>
                    </a:lnTo>
                    <a:lnTo>
                      <a:pt x="78" y="24"/>
                    </a:lnTo>
                    <a:lnTo>
                      <a:pt x="60" y="18"/>
                    </a:lnTo>
                    <a:lnTo>
                      <a:pt x="48" y="0"/>
                    </a:lnTo>
                    <a:lnTo>
                      <a:pt x="42" y="0"/>
                    </a:lnTo>
                    <a:lnTo>
                      <a:pt x="12" y="6"/>
                    </a:lnTo>
                    <a:lnTo>
                      <a:pt x="0" y="24"/>
                    </a:lnTo>
                    <a:lnTo>
                      <a:pt x="6" y="36"/>
                    </a:lnTo>
                    <a:lnTo>
                      <a:pt x="12" y="72"/>
                    </a:lnTo>
                    <a:lnTo>
                      <a:pt x="54" y="72"/>
                    </a:lnTo>
                    <a:lnTo>
                      <a:pt x="72" y="78"/>
                    </a:lnTo>
                    <a:lnTo>
                      <a:pt x="102" y="126"/>
                    </a:lnTo>
                    <a:lnTo>
                      <a:pt x="96" y="145"/>
                    </a:lnTo>
                    <a:lnTo>
                      <a:pt x="60" y="151"/>
                    </a:lnTo>
                    <a:lnTo>
                      <a:pt x="42" y="163"/>
                    </a:lnTo>
                    <a:lnTo>
                      <a:pt x="42" y="187"/>
                    </a:lnTo>
                    <a:lnTo>
                      <a:pt x="72" y="217"/>
                    </a:lnTo>
                    <a:lnTo>
                      <a:pt x="84" y="223"/>
                    </a:lnTo>
                    <a:lnTo>
                      <a:pt x="96" y="217"/>
                    </a:lnTo>
                    <a:lnTo>
                      <a:pt x="102" y="20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30" name="Freeform 330">
                <a:extLst>
                  <a:ext uri="{FF2B5EF4-FFF2-40B4-BE49-F238E27FC236}">
                    <a16:creationId xmlns:a16="http://schemas.microsoft.com/office/drawing/2014/main" id="{EF6BCCDA-F502-A059-3F8A-9950DA242DDF}"/>
                  </a:ext>
                </a:extLst>
              </p:cNvPr>
              <p:cNvSpPr>
                <a:spLocks/>
              </p:cNvSpPr>
              <p:nvPr/>
            </p:nvSpPr>
            <p:spPr bwMode="auto">
              <a:xfrm>
                <a:off x="9742362" y="4346118"/>
                <a:ext cx="163512" cy="360363"/>
              </a:xfrm>
              <a:custGeom>
                <a:avLst/>
                <a:gdLst>
                  <a:gd name="T0" fmla="*/ 66 w 138"/>
                  <a:gd name="T1" fmla="*/ 0 h 271"/>
                  <a:gd name="T2" fmla="*/ 6 w 138"/>
                  <a:gd name="T3" fmla="*/ 0 h 271"/>
                  <a:gd name="T4" fmla="*/ 0 w 138"/>
                  <a:gd name="T5" fmla="*/ 24 h 271"/>
                  <a:gd name="T6" fmla="*/ 6 w 138"/>
                  <a:gd name="T7" fmla="*/ 24 h 271"/>
                  <a:gd name="T8" fmla="*/ 18 w 138"/>
                  <a:gd name="T9" fmla="*/ 42 h 271"/>
                  <a:gd name="T10" fmla="*/ 36 w 138"/>
                  <a:gd name="T11" fmla="*/ 48 h 271"/>
                  <a:gd name="T12" fmla="*/ 42 w 138"/>
                  <a:gd name="T13" fmla="*/ 60 h 271"/>
                  <a:gd name="T14" fmla="*/ 36 w 138"/>
                  <a:gd name="T15" fmla="*/ 72 h 271"/>
                  <a:gd name="T16" fmla="*/ 54 w 138"/>
                  <a:gd name="T17" fmla="*/ 96 h 271"/>
                  <a:gd name="T18" fmla="*/ 78 w 138"/>
                  <a:gd name="T19" fmla="*/ 126 h 271"/>
                  <a:gd name="T20" fmla="*/ 96 w 138"/>
                  <a:gd name="T21" fmla="*/ 144 h 271"/>
                  <a:gd name="T22" fmla="*/ 96 w 138"/>
                  <a:gd name="T23" fmla="*/ 175 h 271"/>
                  <a:gd name="T24" fmla="*/ 96 w 138"/>
                  <a:gd name="T25" fmla="*/ 211 h 271"/>
                  <a:gd name="T26" fmla="*/ 78 w 138"/>
                  <a:gd name="T27" fmla="*/ 223 h 271"/>
                  <a:gd name="T28" fmla="*/ 60 w 138"/>
                  <a:gd name="T29" fmla="*/ 229 h 271"/>
                  <a:gd name="T30" fmla="*/ 54 w 138"/>
                  <a:gd name="T31" fmla="*/ 241 h 271"/>
                  <a:gd name="T32" fmla="*/ 42 w 138"/>
                  <a:gd name="T33" fmla="*/ 247 h 271"/>
                  <a:gd name="T34" fmla="*/ 48 w 138"/>
                  <a:gd name="T35" fmla="*/ 253 h 271"/>
                  <a:gd name="T36" fmla="*/ 66 w 138"/>
                  <a:gd name="T37" fmla="*/ 271 h 271"/>
                  <a:gd name="T38" fmla="*/ 108 w 138"/>
                  <a:gd name="T39" fmla="*/ 241 h 271"/>
                  <a:gd name="T40" fmla="*/ 138 w 138"/>
                  <a:gd name="T41" fmla="*/ 211 h 271"/>
                  <a:gd name="T42" fmla="*/ 114 w 138"/>
                  <a:gd name="T43" fmla="*/ 132 h 271"/>
                  <a:gd name="T44" fmla="*/ 102 w 138"/>
                  <a:gd name="T45" fmla="*/ 114 h 271"/>
                  <a:gd name="T46" fmla="*/ 78 w 138"/>
                  <a:gd name="T47" fmla="*/ 84 h 271"/>
                  <a:gd name="T48" fmla="*/ 66 w 138"/>
                  <a:gd name="T49" fmla="*/ 60 h 271"/>
                  <a:gd name="T50" fmla="*/ 78 w 138"/>
                  <a:gd name="T51" fmla="*/ 48 h 271"/>
                  <a:gd name="T52" fmla="*/ 96 w 138"/>
                  <a:gd name="T53" fmla="*/ 36 h 271"/>
                  <a:gd name="T54" fmla="*/ 90 w 138"/>
                  <a:gd name="T55" fmla="*/ 18 h 271"/>
                  <a:gd name="T56" fmla="*/ 66 w 138"/>
                  <a:gd name="T57" fmla="*/ 0 h 2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8"/>
                  <a:gd name="T88" fmla="*/ 0 h 271"/>
                  <a:gd name="T89" fmla="*/ 138 w 138"/>
                  <a:gd name="T90" fmla="*/ 271 h 27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8" h="271">
                    <a:moveTo>
                      <a:pt x="66" y="0"/>
                    </a:moveTo>
                    <a:lnTo>
                      <a:pt x="6" y="0"/>
                    </a:lnTo>
                    <a:lnTo>
                      <a:pt x="0" y="24"/>
                    </a:lnTo>
                    <a:lnTo>
                      <a:pt x="6" y="24"/>
                    </a:lnTo>
                    <a:lnTo>
                      <a:pt x="18" y="42"/>
                    </a:lnTo>
                    <a:lnTo>
                      <a:pt x="36" y="48"/>
                    </a:lnTo>
                    <a:lnTo>
                      <a:pt x="42" y="60"/>
                    </a:lnTo>
                    <a:lnTo>
                      <a:pt x="36" y="72"/>
                    </a:lnTo>
                    <a:lnTo>
                      <a:pt x="54" y="96"/>
                    </a:lnTo>
                    <a:lnTo>
                      <a:pt x="78" y="126"/>
                    </a:lnTo>
                    <a:lnTo>
                      <a:pt x="96" y="144"/>
                    </a:lnTo>
                    <a:lnTo>
                      <a:pt x="96" y="175"/>
                    </a:lnTo>
                    <a:lnTo>
                      <a:pt x="96" y="211"/>
                    </a:lnTo>
                    <a:lnTo>
                      <a:pt x="78" y="223"/>
                    </a:lnTo>
                    <a:lnTo>
                      <a:pt x="60" y="229"/>
                    </a:lnTo>
                    <a:lnTo>
                      <a:pt x="54" y="241"/>
                    </a:lnTo>
                    <a:lnTo>
                      <a:pt x="42" y="247"/>
                    </a:lnTo>
                    <a:lnTo>
                      <a:pt x="48" y="253"/>
                    </a:lnTo>
                    <a:lnTo>
                      <a:pt x="66" y="271"/>
                    </a:lnTo>
                    <a:lnTo>
                      <a:pt x="108" y="241"/>
                    </a:lnTo>
                    <a:lnTo>
                      <a:pt x="138" y="211"/>
                    </a:lnTo>
                    <a:lnTo>
                      <a:pt x="114" y="132"/>
                    </a:lnTo>
                    <a:lnTo>
                      <a:pt x="102" y="114"/>
                    </a:lnTo>
                    <a:lnTo>
                      <a:pt x="78" y="84"/>
                    </a:lnTo>
                    <a:lnTo>
                      <a:pt x="66" y="60"/>
                    </a:lnTo>
                    <a:lnTo>
                      <a:pt x="78" y="48"/>
                    </a:lnTo>
                    <a:lnTo>
                      <a:pt x="96" y="36"/>
                    </a:lnTo>
                    <a:lnTo>
                      <a:pt x="90" y="18"/>
                    </a:lnTo>
                    <a:lnTo>
                      <a:pt x="6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31" name="Freeform 331">
                <a:extLst>
                  <a:ext uri="{FF2B5EF4-FFF2-40B4-BE49-F238E27FC236}">
                    <a16:creationId xmlns:a16="http://schemas.microsoft.com/office/drawing/2014/main" id="{1AD09C80-BFB9-E6C8-D2D1-9C534E228ECE}"/>
                  </a:ext>
                </a:extLst>
              </p:cNvPr>
              <p:cNvSpPr>
                <a:spLocks/>
              </p:cNvSpPr>
              <p:nvPr/>
            </p:nvSpPr>
            <p:spPr bwMode="auto">
              <a:xfrm>
                <a:off x="9235949" y="4150856"/>
                <a:ext cx="177800" cy="95250"/>
              </a:xfrm>
              <a:custGeom>
                <a:avLst/>
                <a:gdLst>
                  <a:gd name="T0" fmla="*/ 102 w 150"/>
                  <a:gd name="T1" fmla="*/ 36 h 72"/>
                  <a:gd name="T2" fmla="*/ 66 w 150"/>
                  <a:gd name="T3" fmla="*/ 18 h 72"/>
                  <a:gd name="T4" fmla="*/ 24 w 150"/>
                  <a:gd name="T5" fmla="*/ 0 h 72"/>
                  <a:gd name="T6" fmla="*/ 12 w 150"/>
                  <a:gd name="T7" fmla="*/ 0 h 72"/>
                  <a:gd name="T8" fmla="*/ 0 w 150"/>
                  <a:gd name="T9" fmla="*/ 30 h 72"/>
                  <a:gd name="T10" fmla="*/ 60 w 150"/>
                  <a:gd name="T11" fmla="*/ 60 h 72"/>
                  <a:gd name="T12" fmla="*/ 102 w 150"/>
                  <a:gd name="T13" fmla="*/ 66 h 72"/>
                  <a:gd name="T14" fmla="*/ 126 w 150"/>
                  <a:gd name="T15" fmla="*/ 72 h 72"/>
                  <a:gd name="T16" fmla="*/ 138 w 150"/>
                  <a:gd name="T17" fmla="*/ 72 h 72"/>
                  <a:gd name="T18" fmla="*/ 150 w 150"/>
                  <a:gd name="T19" fmla="*/ 54 h 72"/>
                  <a:gd name="T20" fmla="*/ 150 w 150"/>
                  <a:gd name="T21" fmla="*/ 54 h 72"/>
                  <a:gd name="T22" fmla="*/ 138 w 150"/>
                  <a:gd name="T23" fmla="*/ 42 h 72"/>
                  <a:gd name="T24" fmla="*/ 102 w 150"/>
                  <a:gd name="T25" fmla="*/ 36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72"/>
                  <a:gd name="T41" fmla="*/ 150 w 150"/>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72">
                    <a:moveTo>
                      <a:pt x="102" y="36"/>
                    </a:moveTo>
                    <a:lnTo>
                      <a:pt x="66" y="18"/>
                    </a:lnTo>
                    <a:lnTo>
                      <a:pt x="24" y="0"/>
                    </a:lnTo>
                    <a:lnTo>
                      <a:pt x="12" y="0"/>
                    </a:lnTo>
                    <a:lnTo>
                      <a:pt x="0" y="30"/>
                    </a:lnTo>
                    <a:lnTo>
                      <a:pt x="60" y="60"/>
                    </a:lnTo>
                    <a:lnTo>
                      <a:pt x="102" y="66"/>
                    </a:lnTo>
                    <a:lnTo>
                      <a:pt x="126" y="72"/>
                    </a:lnTo>
                    <a:lnTo>
                      <a:pt x="138" y="72"/>
                    </a:lnTo>
                    <a:lnTo>
                      <a:pt x="150" y="54"/>
                    </a:lnTo>
                    <a:lnTo>
                      <a:pt x="138" y="42"/>
                    </a:lnTo>
                    <a:lnTo>
                      <a:pt x="102"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32" name="Freeform 333">
                <a:extLst>
                  <a:ext uri="{FF2B5EF4-FFF2-40B4-BE49-F238E27FC236}">
                    <a16:creationId xmlns:a16="http://schemas.microsoft.com/office/drawing/2014/main" id="{40B9C423-CAB4-74BB-093D-AC1DB4B1656D}"/>
                  </a:ext>
                </a:extLst>
              </p:cNvPr>
              <p:cNvSpPr>
                <a:spLocks/>
              </p:cNvSpPr>
              <p:nvPr/>
            </p:nvSpPr>
            <p:spPr bwMode="auto">
              <a:xfrm>
                <a:off x="9420099" y="3411081"/>
                <a:ext cx="703263" cy="395287"/>
              </a:xfrm>
              <a:custGeom>
                <a:avLst/>
                <a:gdLst>
                  <a:gd name="T0" fmla="*/ 42 w 595"/>
                  <a:gd name="T1" fmla="*/ 126 h 301"/>
                  <a:gd name="T2" fmla="*/ 48 w 595"/>
                  <a:gd name="T3" fmla="*/ 186 h 301"/>
                  <a:gd name="T4" fmla="*/ 127 w 595"/>
                  <a:gd name="T5" fmla="*/ 210 h 301"/>
                  <a:gd name="T6" fmla="*/ 181 w 595"/>
                  <a:gd name="T7" fmla="*/ 264 h 301"/>
                  <a:gd name="T8" fmla="*/ 253 w 595"/>
                  <a:gd name="T9" fmla="*/ 270 h 301"/>
                  <a:gd name="T10" fmla="*/ 313 w 595"/>
                  <a:gd name="T11" fmla="*/ 301 h 301"/>
                  <a:gd name="T12" fmla="*/ 379 w 595"/>
                  <a:gd name="T13" fmla="*/ 258 h 301"/>
                  <a:gd name="T14" fmla="*/ 445 w 595"/>
                  <a:gd name="T15" fmla="*/ 252 h 301"/>
                  <a:gd name="T16" fmla="*/ 457 w 595"/>
                  <a:gd name="T17" fmla="*/ 210 h 301"/>
                  <a:gd name="T18" fmla="*/ 499 w 595"/>
                  <a:gd name="T19" fmla="*/ 192 h 301"/>
                  <a:gd name="T20" fmla="*/ 541 w 595"/>
                  <a:gd name="T21" fmla="*/ 174 h 301"/>
                  <a:gd name="T22" fmla="*/ 595 w 595"/>
                  <a:gd name="T23" fmla="*/ 156 h 301"/>
                  <a:gd name="T24" fmla="*/ 583 w 595"/>
                  <a:gd name="T25" fmla="*/ 132 h 301"/>
                  <a:gd name="T26" fmla="*/ 529 w 595"/>
                  <a:gd name="T27" fmla="*/ 126 h 301"/>
                  <a:gd name="T28" fmla="*/ 529 w 595"/>
                  <a:gd name="T29" fmla="*/ 96 h 301"/>
                  <a:gd name="T30" fmla="*/ 541 w 595"/>
                  <a:gd name="T31" fmla="*/ 72 h 301"/>
                  <a:gd name="T32" fmla="*/ 499 w 595"/>
                  <a:gd name="T33" fmla="*/ 60 h 301"/>
                  <a:gd name="T34" fmla="*/ 403 w 595"/>
                  <a:gd name="T35" fmla="*/ 84 h 301"/>
                  <a:gd name="T36" fmla="*/ 367 w 595"/>
                  <a:gd name="T37" fmla="*/ 54 h 301"/>
                  <a:gd name="T38" fmla="*/ 307 w 595"/>
                  <a:gd name="T39" fmla="*/ 54 h 301"/>
                  <a:gd name="T40" fmla="*/ 289 w 595"/>
                  <a:gd name="T41" fmla="*/ 36 h 301"/>
                  <a:gd name="T42" fmla="*/ 217 w 595"/>
                  <a:gd name="T43" fmla="*/ 0 h 301"/>
                  <a:gd name="T44" fmla="*/ 193 w 595"/>
                  <a:gd name="T45" fmla="*/ 30 h 301"/>
                  <a:gd name="T46" fmla="*/ 169 w 595"/>
                  <a:gd name="T47" fmla="*/ 66 h 301"/>
                  <a:gd name="T48" fmla="*/ 121 w 595"/>
                  <a:gd name="T49" fmla="*/ 48 h 301"/>
                  <a:gd name="T50" fmla="*/ 54 w 595"/>
                  <a:gd name="T51" fmla="*/ 54 h 301"/>
                  <a:gd name="T52" fmla="*/ 12 w 595"/>
                  <a:gd name="T53" fmla="*/ 78 h 301"/>
                  <a:gd name="T54" fmla="*/ 0 w 595"/>
                  <a:gd name="T55" fmla="*/ 102 h 301"/>
                  <a:gd name="T56" fmla="*/ 6 w 595"/>
                  <a:gd name="T57" fmla="*/ 108 h 301"/>
                  <a:gd name="T58" fmla="*/ 42 w 595"/>
                  <a:gd name="T59" fmla="*/ 126 h 3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95"/>
                  <a:gd name="T91" fmla="*/ 0 h 301"/>
                  <a:gd name="T92" fmla="*/ 595 w 595"/>
                  <a:gd name="T93" fmla="*/ 301 h 30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95" h="301">
                    <a:moveTo>
                      <a:pt x="42" y="126"/>
                    </a:moveTo>
                    <a:lnTo>
                      <a:pt x="48" y="186"/>
                    </a:lnTo>
                    <a:lnTo>
                      <a:pt x="127" y="210"/>
                    </a:lnTo>
                    <a:lnTo>
                      <a:pt x="181" y="264"/>
                    </a:lnTo>
                    <a:lnTo>
                      <a:pt x="253" y="270"/>
                    </a:lnTo>
                    <a:lnTo>
                      <a:pt x="313" y="301"/>
                    </a:lnTo>
                    <a:lnTo>
                      <a:pt x="379" y="258"/>
                    </a:lnTo>
                    <a:lnTo>
                      <a:pt x="445" y="252"/>
                    </a:lnTo>
                    <a:lnTo>
                      <a:pt x="457" y="210"/>
                    </a:lnTo>
                    <a:lnTo>
                      <a:pt x="499" y="192"/>
                    </a:lnTo>
                    <a:lnTo>
                      <a:pt x="541" y="174"/>
                    </a:lnTo>
                    <a:lnTo>
                      <a:pt x="595" y="156"/>
                    </a:lnTo>
                    <a:lnTo>
                      <a:pt x="583" y="132"/>
                    </a:lnTo>
                    <a:lnTo>
                      <a:pt x="529" y="126"/>
                    </a:lnTo>
                    <a:lnTo>
                      <a:pt x="529" y="96"/>
                    </a:lnTo>
                    <a:lnTo>
                      <a:pt x="541" y="72"/>
                    </a:lnTo>
                    <a:lnTo>
                      <a:pt x="499" y="60"/>
                    </a:lnTo>
                    <a:lnTo>
                      <a:pt x="403" y="84"/>
                    </a:lnTo>
                    <a:lnTo>
                      <a:pt x="367" y="54"/>
                    </a:lnTo>
                    <a:lnTo>
                      <a:pt x="307" y="54"/>
                    </a:lnTo>
                    <a:lnTo>
                      <a:pt x="289" y="36"/>
                    </a:lnTo>
                    <a:lnTo>
                      <a:pt x="217" y="0"/>
                    </a:lnTo>
                    <a:lnTo>
                      <a:pt x="193" y="30"/>
                    </a:lnTo>
                    <a:lnTo>
                      <a:pt x="169" y="66"/>
                    </a:lnTo>
                    <a:lnTo>
                      <a:pt x="121" y="48"/>
                    </a:lnTo>
                    <a:lnTo>
                      <a:pt x="54" y="54"/>
                    </a:lnTo>
                    <a:lnTo>
                      <a:pt x="12" y="78"/>
                    </a:lnTo>
                    <a:lnTo>
                      <a:pt x="0" y="102"/>
                    </a:lnTo>
                    <a:lnTo>
                      <a:pt x="6" y="108"/>
                    </a:lnTo>
                    <a:lnTo>
                      <a:pt x="42"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33" name="Freeform 446">
                <a:extLst>
                  <a:ext uri="{FF2B5EF4-FFF2-40B4-BE49-F238E27FC236}">
                    <a16:creationId xmlns:a16="http://schemas.microsoft.com/office/drawing/2014/main" id="{ED6363D1-4086-3DBF-09BF-1FD45B7EB49C}"/>
                  </a:ext>
                </a:extLst>
              </p:cNvPr>
              <p:cNvSpPr>
                <a:spLocks/>
              </p:cNvSpPr>
              <p:nvPr/>
            </p:nvSpPr>
            <p:spPr bwMode="auto">
              <a:xfrm>
                <a:off x="9631237" y="4409618"/>
                <a:ext cx="180975" cy="363538"/>
              </a:xfrm>
              <a:custGeom>
                <a:avLst/>
                <a:gdLst>
                  <a:gd name="T0" fmla="*/ 7 w 107"/>
                  <a:gd name="T1" fmla="*/ 9 h 190"/>
                  <a:gd name="T2" fmla="*/ 0 w 107"/>
                  <a:gd name="T3" fmla="*/ 23 h 190"/>
                  <a:gd name="T4" fmla="*/ 15 w 107"/>
                  <a:gd name="T5" fmla="*/ 47 h 190"/>
                  <a:gd name="T6" fmla="*/ 15 w 107"/>
                  <a:gd name="T7" fmla="*/ 60 h 190"/>
                  <a:gd name="T8" fmla="*/ 22 w 107"/>
                  <a:gd name="T9" fmla="*/ 78 h 190"/>
                  <a:gd name="T10" fmla="*/ 19 w 107"/>
                  <a:gd name="T11" fmla="*/ 93 h 190"/>
                  <a:gd name="T12" fmla="*/ 23 w 107"/>
                  <a:gd name="T13" fmla="*/ 110 h 190"/>
                  <a:gd name="T14" fmla="*/ 26 w 107"/>
                  <a:gd name="T15" fmla="*/ 118 h 190"/>
                  <a:gd name="T16" fmla="*/ 19 w 107"/>
                  <a:gd name="T17" fmla="*/ 126 h 190"/>
                  <a:gd name="T18" fmla="*/ 13 w 107"/>
                  <a:gd name="T19" fmla="*/ 159 h 190"/>
                  <a:gd name="T20" fmla="*/ 33 w 107"/>
                  <a:gd name="T21" fmla="*/ 182 h 190"/>
                  <a:gd name="T22" fmla="*/ 34 w 107"/>
                  <a:gd name="T23" fmla="*/ 178 h 190"/>
                  <a:gd name="T24" fmla="*/ 46 w 107"/>
                  <a:gd name="T25" fmla="*/ 185 h 190"/>
                  <a:gd name="T26" fmla="*/ 46 w 107"/>
                  <a:gd name="T27" fmla="*/ 190 h 190"/>
                  <a:gd name="T28" fmla="*/ 56 w 107"/>
                  <a:gd name="T29" fmla="*/ 188 h 190"/>
                  <a:gd name="T30" fmla="*/ 59 w 107"/>
                  <a:gd name="T31" fmla="*/ 184 h 190"/>
                  <a:gd name="T32" fmla="*/ 43 w 107"/>
                  <a:gd name="T33" fmla="*/ 174 h 190"/>
                  <a:gd name="T34" fmla="*/ 27 w 107"/>
                  <a:gd name="T35" fmla="*/ 149 h 190"/>
                  <a:gd name="T36" fmla="*/ 19 w 107"/>
                  <a:gd name="T37" fmla="*/ 138 h 190"/>
                  <a:gd name="T38" fmla="*/ 32 w 107"/>
                  <a:gd name="T39" fmla="*/ 113 h 190"/>
                  <a:gd name="T40" fmla="*/ 57 w 107"/>
                  <a:gd name="T41" fmla="*/ 108 h 190"/>
                  <a:gd name="T42" fmla="*/ 70 w 107"/>
                  <a:gd name="T43" fmla="*/ 119 h 190"/>
                  <a:gd name="T44" fmla="*/ 63 w 107"/>
                  <a:gd name="T45" fmla="*/ 97 h 190"/>
                  <a:gd name="T46" fmla="*/ 72 w 107"/>
                  <a:gd name="T47" fmla="*/ 87 h 190"/>
                  <a:gd name="T48" fmla="*/ 101 w 107"/>
                  <a:gd name="T49" fmla="*/ 87 h 190"/>
                  <a:gd name="T50" fmla="*/ 107 w 107"/>
                  <a:gd name="T51" fmla="*/ 73 h 190"/>
                  <a:gd name="T52" fmla="*/ 95 w 107"/>
                  <a:gd name="T53" fmla="*/ 50 h 190"/>
                  <a:gd name="T54" fmla="*/ 85 w 107"/>
                  <a:gd name="T55" fmla="*/ 37 h 190"/>
                  <a:gd name="T56" fmla="*/ 48 w 107"/>
                  <a:gd name="T57" fmla="*/ 27 h 190"/>
                  <a:gd name="T58" fmla="*/ 36 w 107"/>
                  <a:gd name="T59" fmla="*/ 0 h 190"/>
                  <a:gd name="T60" fmla="*/ 7 w 107"/>
                  <a:gd name="T61" fmla="*/ 9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7"/>
                  <a:gd name="T94" fmla="*/ 0 h 190"/>
                  <a:gd name="T95" fmla="*/ 107 w 107"/>
                  <a:gd name="T96" fmla="*/ 190 h 1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7" h="190">
                    <a:moveTo>
                      <a:pt x="7" y="9"/>
                    </a:moveTo>
                    <a:lnTo>
                      <a:pt x="0" y="23"/>
                    </a:lnTo>
                    <a:lnTo>
                      <a:pt x="15" y="47"/>
                    </a:lnTo>
                    <a:lnTo>
                      <a:pt x="15" y="60"/>
                    </a:lnTo>
                    <a:lnTo>
                      <a:pt x="22" y="78"/>
                    </a:lnTo>
                    <a:lnTo>
                      <a:pt x="19" y="93"/>
                    </a:lnTo>
                    <a:lnTo>
                      <a:pt x="23" y="110"/>
                    </a:lnTo>
                    <a:lnTo>
                      <a:pt x="26" y="118"/>
                    </a:lnTo>
                    <a:lnTo>
                      <a:pt x="19" y="126"/>
                    </a:lnTo>
                    <a:lnTo>
                      <a:pt x="13" y="159"/>
                    </a:lnTo>
                    <a:lnTo>
                      <a:pt x="33" y="182"/>
                    </a:lnTo>
                    <a:lnTo>
                      <a:pt x="34" y="178"/>
                    </a:lnTo>
                    <a:lnTo>
                      <a:pt x="46" y="185"/>
                    </a:lnTo>
                    <a:lnTo>
                      <a:pt x="46" y="190"/>
                    </a:lnTo>
                    <a:lnTo>
                      <a:pt x="56" y="188"/>
                    </a:lnTo>
                    <a:lnTo>
                      <a:pt x="59" y="184"/>
                    </a:lnTo>
                    <a:lnTo>
                      <a:pt x="43" y="174"/>
                    </a:lnTo>
                    <a:lnTo>
                      <a:pt x="27" y="149"/>
                    </a:lnTo>
                    <a:lnTo>
                      <a:pt x="19" y="138"/>
                    </a:lnTo>
                    <a:lnTo>
                      <a:pt x="32" y="113"/>
                    </a:lnTo>
                    <a:lnTo>
                      <a:pt x="57" y="108"/>
                    </a:lnTo>
                    <a:lnTo>
                      <a:pt x="70" y="119"/>
                    </a:lnTo>
                    <a:lnTo>
                      <a:pt x="63" y="97"/>
                    </a:lnTo>
                    <a:lnTo>
                      <a:pt x="72" y="87"/>
                    </a:lnTo>
                    <a:lnTo>
                      <a:pt x="101" y="87"/>
                    </a:lnTo>
                    <a:lnTo>
                      <a:pt x="107" y="73"/>
                    </a:lnTo>
                    <a:lnTo>
                      <a:pt x="95" y="50"/>
                    </a:lnTo>
                    <a:lnTo>
                      <a:pt x="85" y="37"/>
                    </a:lnTo>
                    <a:lnTo>
                      <a:pt x="48" y="27"/>
                    </a:lnTo>
                    <a:lnTo>
                      <a:pt x="36" y="0"/>
                    </a:lnTo>
                    <a:lnTo>
                      <a:pt x="7" y="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34" name="Freeform 447">
                <a:extLst>
                  <a:ext uri="{FF2B5EF4-FFF2-40B4-BE49-F238E27FC236}">
                    <a16:creationId xmlns:a16="http://schemas.microsoft.com/office/drawing/2014/main" id="{C76C09E7-B3BF-5589-F508-1D834097B25B}"/>
                  </a:ext>
                </a:extLst>
              </p:cNvPr>
              <p:cNvSpPr>
                <a:spLocks/>
              </p:cNvSpPr>
              <p:nvPr/>
            </p:nvSpPr>
            <p:spPr bwMode="auto">
              <a:xfrm>
                <a:off x="9510587" y="4201656"/>
                <a:ext cx="204787" cy="449262"/>
              </a:xfrm>
              <a:custGeom>
                <a:avLst/>
                <a:gdLst>
                  <a:gd name="T0" fmla="*/ 72 w 120"/>
                  <a:gd name="T1" fmla="*/ 0 h 233"/>
                  <a:gd name="T2" fmla="*/ 55 w 120"/>
                  <a:gd name="T3" fmla="*/ 17 h 233"/>
                  <a:gd name="T4" fmla="*/ 40 w 120"/>
                  <a:gd name="T5" fmla="*/ 26 h 233"/>
                  <a:gd name="T6" fmla="*/ 15 w 120"/>
                  <a:gd name="T7" fmla="*/ 60 h 233"/>
                  <a:gd name="T8" fmla="*/ 7 w 120"/>
                  <a:gd name="T9" fmla="*/ 85 h 233"/>
                  <a:gd name="T10" fmla="*/ 0 w 120"/>
                  <a:gd name="T11" fmla="*/ 98 h 233"/>
                  <a:gd name="T12" fmla="*/ 23 w 120"/>
                  <a:gd name="T13" fmla="*/ 123 h 233"/>
                  <a:gd name="T14" fmla="*/ 31 w 120"/>
                  <a:gd name="T15" fmla="*/ 142 h 233"/>
                  <a:gd name="T16" fmla="*/ 26 w 120"/>
                  <a:gd name="T17" fmla="*/ 161 h 233"/>
                  <a:gd name="T18" fmla="*/ 44 w 120"/>
                  <a:gd name="T19" fmla="*/ 165 h 233"/>
                  <a:gd name="T20" fmla="*/ 58 w 120"/>
                  <a:gd name="T21" fmla="*/ 157 h 233"/>
                  <a:gd name="T22" fmla="*/ 65 w 120"/>
                  <a:gd name="T23" fmla="*/ 148 h 233"/>
                  <a:gd name="T24" fmla="*/ 80 w 120"/>
                  <a:gd name="T25" fmla="*/ 188 h 233"/>
                  <a:gd name="T26" fmla="*/ 86 w 120"/>
                  <a:gd name="T27" fmla="*/ 211 h 233"/>
                  <a:gd name="T28" fmla="*/ 85 w 120"/>
                  <a:gd name="T29" fmla="*/ 233 h 233"/>
                  <a:gd name="T30" fmla="*/ 99 w 120"/>
                  <a:gd name="T31" fmla="*/ 212 h 233"/>
                  <a:gd name="T32" fmla="*/ 92 w 120"/>
                  <a:gd name="T33" fmla="*/ 188 h 233"/>
                  <a:gd name="T34" fmla="*/ 80 w 120"/>
                  <a:gd name="T35" fmla="*/ 173 h 233"/>
                  <a:gd name="T36" fmla="*/ 86 w 120"/>
                  <a:gd name="T37" fmla="*/ 161 h 233"/>
                  <a:gd name="T38" fmla="*/ 85 w 120"/>
                  <a:gd name="T39" fmla="*/ 151 h 233"/>
                  <a:gd name="T40" fmla="*/ 69 w 120"/>
                  <a:gd name="T41" fmla="*/ 130 h 233"/>
                  <a:gd name="T42" fmla="*/ 77 w 120"/>
                  <a:gd name="T43" fmla="*/ 114 h 233"/>
                  <a:gd name="T44" fmla="*/ 106 w 120"/>
                  <a:gd name="T45" fmla="*/ 106 h 233"/>
                  <a:gd name="T46" fmla="*/ 120 w 120"/>
                  <a:gd name="T47" fmla="*/ 91 h 233"/>
                  <a:gd name="T48" fmla="*/ 111 w 120"/>
                  <a:gd name="T49" fmla="*/ 91 h 233"/>
                  <a:gd name="T50" fmla="*/ 104 w 120"/>
                  <a:gd name="T51" fmla="*/ 87 h 233"/>
                  <a:gd name="T52" fmla="*/ 93 w 120"/>
                  <a:gd name="T53" fmla="*/ 84 h 233"/>
                  <a:gd name="T54" fmla="*/ 98 w 120"/>
                  <a:gd name="T55" fmla="*/ 73 h 233"/>
                  <a:gd name="T56" fmla="*/ 88 w 120"/>
                  <a:gd name="T57" fmla="*/ 60 h 233"/>
                  <a:gd name="T58" fmla="*/ 77 w 120"/>
                  <a:gd name="T59" fmla="*/ 42 h 233"/>
                  <a:gd name="T60" fmla="*/ 86 w 120"/>
                  <a:gd name="T61" fmla="*/ 34 h 233"/>
                  <a:gd name="T62" fmla="*/ 86 w 120"/>
                  <a:gd name="T63" fmla="*/ 13 h 233"/>
                  <a:gd name="T64" fmla="*/ 72 w 120"/>
                  <a:gd name="T65" fmla="*/ 0 h 2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233"/>
                  <a:gd name="T101" fmla="*/ 120 w 120"/>
                  <a:gd name="T102" fmla="*/ 233 h 2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233">
                    <a:moveTo>
                      <a:pt x="72" y="0"/>
                    </a:moveTo>
                    <a:lnTo>
                      <a:pt x="55" y="17"/>
                    </a:lnTo>
                    <a:lnTo>
                      <a:pt x="40" y="26"/>
                    </a:lnTo>
                    <a:lnTo>
                      <a:pt x="15" y="60"/>
                    </a:lnTo>
                    <a:lnTo>
                      <a:pt x="7" y="85"/>
                    </a:lnTo>
                    <a:lnTo>
                      <a:pt x="0" y="98"/>
                    </a:lnTo>
                    <a:lnTo>
                      <a:pt x="23" y="123"/>
                    </a:lnTo>
                    <a:lnTo>
                      <a:pt x="31" y="142"/>
                    </a:lnTo>
                    <a:lnTo>
                      <a:pt x="26" y="161"/>
                    </a:lnTo>
                    <a:lnTo>
                      <a:pt x="44" y="165"/>
                    </a:lnTo>
                    <a:lnTo>
                      <a:pt x="58" y="157"/>
                    </a:lnTo>
                    <a:lnTo>
                      <a:pt x="65" y="148"/>
                    </a:lnTo>
                    <a:lnTo>
                      <a:pt x="80" y="188"/>
                    </a:lnTo>
                    <a:lnTo>
                      <a:pt x="86" y="211"/>
                    </a:lnTo>
                    <a:lnTo>
                      <a:pt x="85" y="233"/>
                    </a:lnTo>
                    <a:lnTo>
                      <a:pt x="99" y="212"/>
                    </a:lnTo>
                    <a:lnTo>
                      <a:pt x="92" y="188"/>
                    </a:lnTo>
                    <a:lnTo>
                      <a:pt x="80" y="173"/>
                    </a:lnTo>
                    <a:lnTo>
                      <a:pt x="86" y="161"/>
                    </a:lnTo>
                    <a:lnTo>
                      <a:pt x="85" y="151"/>
                    </a:lnTo>
                    <a:lnTo>
                      <a:pt x="69" y="130"/>
                    </a:lnTo>
                    <a:lnTo>
                      <a:pt x="77" y="114"/>
                    </a:lnTo>
                    <a:lnTo>
                      <a:pt x="106" y="106"/>
                    </a:lnTo>
                    <a:lnTo>
                      <a:pt x="120" y="91"/>
                    </a:lnTo>
                    <a:lnTo>
                      <a:pt x="111" y="91"/>
                    </a:lnTo>
                    <a:lnTo>
                      <a:pt x="104" y="87"/>
                    </a:lnTo>
                    <a:lnTo>
                      <a:pt x="93" y="84"/>
                    </a:lnTo>
                    <a:lnTo>
                      <a:pt x="98" y="73"/>
                    </a:lnTo>
                    <a:lnTo>
                      <a:pt x="88" y="60"/>
                    </a:lnTo>
                    <a:lnTo>
                      <a:pt x="77" y="42"/>
                    </a:lnTo>
                    <a:lnTo>
                      <a:pt x="86" y="34"/>
                    </a:lnTo>
                    <a:lnTo>
                      <a:pt x="86" y="13"/>
                    </a:lnTo>
                    <a:lnTo>
                      <a:pt x="72"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35" name="Line 449">
                <a:extLst>
                  <a:ext uri="{FF2B5EF4-FFF2-40B4-BE49-F238E27FC236}">
                    <a16:creationId xmlns:a16="http://schemas.microsoft.com/office/drawing/2014/main" id="{252CD146-5A79-27CB-697F-49DE1E6FA194}"/>
                  </a:ext>
                </a:extLst>
              </p:cNvPr>
              <p:cNvSpPr>
                <a:spLocks noChangeShapeType="1"/>
              </p:cNvSpPr>
              <p:nvPr/>
            </p:nvSpPr>
            <p:spPr bwMode="auto">
              <a:xfrm>
                <a:off x="10096374" y="4484231"/>
                <a:ext cx="0" cy="0"/>
              </a:xfrm>
              <a:prstGeom prst="line">
                <a:avLst/>
              </a:pr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ysClr val="windowText" lastClr="000000"/>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36" name="Freeform 506">
                <a:extLst>
                  <a:ext uri="{FF2B5EF4-FFF2-40B4-BE49-F238E27FC236}">
                    <a16:creationId xmlns:a16="http://schemas.microsoft.com/office/drawing/2014/main" id="{5E17AF6D-FBBE-D224-43EC-08A97D598DE5}"/>
                  </a:ext>
                </a:extLst>
              </p:cNvPr>
              <p:cNvSpPr>
                <a:spLocks/>
              </p:cNvSpPr>
              <p:nvPr/>
            </p:nvSpPr>
            <p:spPr bwMode="auto">
              <a:xfrm>
                <a:off x="10231312" y="3765093"/>
                <a:ext cx="112712" cy="157163"/>
              </a:xfrm>
              <a:custGeom>
                <a:avLst/>
                <a:gdLst>
                  <a:gd name="T0" fmla="*/ 32 w 78"/>
                  <a:gd name="T1" fmla="*/ 12 h 98"/>
                  <a:gd name="T2" fmla="*/ 34 w 78"/>
                  <a:gd name="T3" fmla="*/ 32 h 98"/>
                  <a:gd name="T4" fmla="*/ 20 w 78"/>
                  <a:gd name="T5" fmla="*/ 22 h 98"/>
                  <a:gd name="T6" fmla="*/ 6 w 78"/>
                  <a:gd name="T7" fmla="*/ 34 h 98"/>
                  <a:gd name="T8" fmla="*/ 0 w 78"/>
                  <a:gd name="T9" fmla="*/ 56 h 98"/>
                  <a:gd name="T10" fmla="*/ 0 w 78"/>
                  <a:gd name="T11" fmla="*/ 56 h 98"/>
                  <a:gd name="T12" fmla="*/ 6 w 78"/>
                  <a:gd name="T13" fmla="*/ 56 h 98"/>
                  <a:gd name="T14" fmla="*/ 6 w 78"/>
                  <a:gd name="T15" fmla="*/ 56 h 98"/>
                  <a:gd name="T16" fmla="*/ 10 w 78"/>
                  <a:gd name="T17" fmla="*/ 56 h 98"/>
                  <a:gd name="T18" fmla="*/ 10 w 78"/>
                  <a:gd name="T19" fmla="*/ 56 h 98"/>
                  <a:gd name="T20" fmla="*/ 30 w 78"/>
                  <a:gd name="T21" fmla="*/ 70 h 98"/>
                  <a:gd name="T22" fmla="*/ 34 w 78"/>
                  <a:gd name="T23" fmla="*/ 84 h 98"/>
                  <a:gd name="T24" fmla="*/ 34 w 78"/>
                  <a:gd name="T25" fmla="*/ 84 h 98"/>
                  <a:gd name="T26" fmla="*/ 36 w 78"/>
                  <a:gd name="T27" fmla="*/ 92 h 98"/>
                  <a:gd name="T28" fmla="*/ 40 w 78"/>
                  <a:gd name="T29" fmla="*/ 98 h 98"/>
                  <a:gd name="T30" fmla="*/ 70 w 78"/>
                  <a:gd name="T31" fmla="*/ 88 h 98"/>
                  <a:gd name="T32" fmla="*/ 70 w 78"/>
                  <a:gd name="T33" fmla="*/ 84 h 98"/>
                  <a:gd name="T34" fmla="*/ 70 w 78"/>
                  <a:gd name="T35" fmla="*/ 84 h 98"/>
                  <a:gd name="T36" fmla="*/ 68 w 78"/>
                  <a:gd name="T37" fmla="*/ 82 h 98"/>
                  <a:gd name="T38" fmla="*/ 66 w 78"/>
                  <a:gd name="T39" fmla="*/ 78 h 98"/>
                  <a:gd name="T40" fmla="*/ 64 w 78"/>
                  <a:gd name="T41" fmla="*/ 76 h 98"/>
                  <a:gd name="T42" fmla="*/ 64 w 78"/>
                  <a:gd name="T43" fmla="*/ 76 h 98"/>
                  <a:gd name="T44" fmla="*/ 64 w 78"/>
                  <a:gd name="T45" fmla="*/ 60 h 98"/>
                  <a:gd name="T46" fmla="*/ 64 w 78"/>
                  <a:gd name="T47" fmla="*/ 60 h 98"/>
                  <a:gd name="T48" fmla="*/ 64 w 78"/>
                  <a:gd name="T49" fmla="*/ 46 h 98"/>
                  <a:gd name="T50" fmla="*/ 64 w 78"/>
                  <a:gd name="T51" fmla="*/ 46 h 98"/>
                  <a:gd name="T52" fmla="*/ 54 w 78"/>
                  <a:gd name="T53" fmla="*/ 26 h 98"/>
                  <a:gd name="T54" fmla="*/ 54 w 78"/>
                  <a:gd name="T55" fmla="*/ 26 h 98"/>
                  <a:gd name="T56" fmla="*/ 64 w 78"/>
                  <a:gd name="T57" fmla="*/ 16 h 98"/>
                  <a:gd name="T58" fmla="*/ 64 w 78"/>
                  <a:gd name="T59" fmla="*/ 16 h 98"/>
                  <a:gd name="T60" fmla="*/ 78 w 78"/>
                  <a:gd name="T61" fmla="*/ 4 h 98"/>
                  <a:gd name="T62" fmla="*/ 52 w 78"/>
                  <a:gd name="T63" fmla="*/ 0 h 98"/>
                  <a:gd name="T64" fmla="*/ 32 w 78"/>
                  <a:gd name="T65" fmla="*/ 12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98"/>
                  <a:gd name="T101" fmla="*/ 78 w 78"/>
                  <a:gd name="T102" fmla="*/ 98 h 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98">
                    <a:moveTo>
                      <a:pt x="32" y="12"/>
                    </a:moveTo>
                    <a:lnTo>
                      <a:pt x="34" y="32"/>
                    </a:lnTo>
                    <a:lnTo>
                      <a:pt x="20" y="22"/>
                    </a:lnTo>
                    <a:lnTo>
                      <a:pt x="6" y="34"/>
                    </a:lnTo>
                    <a:lnTo>
                      <a:pt x="0" y="56"/>
                    </a:lnTo>
                    <a:lnTo>
                      <a:pt x="6" y="56"/>
                    </a:lnTo>
                    <a:lnTo>
                      <a:pt x="10" y="56"/>
                    </a:lnTo>
                    <a:lnTo>
                      <a:pt x="30" y="70"/>
                    </a:lnTo>
                    <a:lnTo>
                      <a:pt x="34" y="84"/>
                    </a:lnTo>
                    <a:lnTo>
                      <a:pt x="36" y="92"/>
                    </a:lnTo>
                    <a:lnTo>
                      <a:pt x="40" y="98"/>
                    </a:lnTo>
                    <a:lnTo>
                      <a:pt x="70" y="88"/>
                    </a:lnTo>
                    <a:lnTo>
                      <a:pt x="70" y="84"/>
                    </a:lnTo>
                    <a:lnTo>
                      <a:pt x="68" y="82"/>
                    </a:lnTo>
                    <a:lnTo>
                      <a:pt x="66" y="78"/>
                    </a:lnTo>
                    <a:lnTo>
                      <a:pt x="64" y="76"/>
                    </a:lnTo>
                    <a:lnTo>
                      <a:pt x="64" y="60"/>
                    </a:lnTo>
                    <a:lnTo>
                      <a:pt x="64" y="46"/>
                    </a:lnTo>
                    <a:lnTo>
                      <a:pt x="54" y="26"/>
                    </a:lnTo>
                    <a:lnTo>
                      <a:pt x="64" y="16"/>
                    </a:lnTo>
                    <a:lnTo>
                      <a:pt x="78" y="4"/>
                    </a:lnTo>
                    <a:lnTo>
                      <a:pt x="52" y="0"/>
                    </a:lnTo>
                    <a:lnTo>
                      <a:pt x="32"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grpSp>
        <p:sp>
          <p:nvSpPr>
            <p:cNvPr id="137" name="Freeform 276">
              <a:extLst>
                <a:ext uri="{FF2B5EF4-FFF2-40B4-BE49-F238E27FC236}">
                  <a16:creationId xmlns:a16="http://schemas.microsoft.com/office/drawing/2014/main" id="{6DD5CFB1-0D08-C750-724E-4332BF97BA63}"/>
                </a:ext>
              </a:extLst>
            </p:cNvPr>
            <p:cNvSpPr>
              <a:spLocks/>
            </p:cNvSpPr>
            <p:nvPr/>
          </p:nvSpPr>
          <p:spPr bwMode="auto">
            <a:xfrm>
              <a:off x="4686317" y="3099665"/>
              <a:ext cx="135343" cy="171434"/>
            </a:xfrm>
            <a:custGeom>
              <a:avLst/>
              <a:gdLst>
                <a:gd name="T0" fmla="*/ 0 w 120"/>
                <a:gd name="T1" fmla="*/ 2147483647 h 138"/>
                <a:gd name="T2" fmla="*/ 0 w 120"/>
                <a:gd name="T3" fmla="*/ 2147483647 h 138"/>
                <a:gd name="T4" fmla="*/ 2147483647 w 120"/>
                <a:gd name="T5" fmla="*/ 2147483647 h 138"/>
                <a:gd name="T6" fmla="*/ 2147483647 w 120"/>
                <a:gd name="T7" fmla="*/ 2147483647 h 138"/>
                <a:gd name="T8" fmla="*/ 2147483647 w 120"/>
                <a:gd name="T9" fmla="*/ 0 h 138"/>
                <a:gd name="T10" fmla="*/ 2147483647 w 120"/>
                <a:gd name="T11" fmla="*/ 2147483647 h 138"/>
                <a:gd name="T12" fmla="*/ 2147483647 w 120"/>
                <a:gd name="T13" fmla="*/ 2147483647 h 138"/>
                <a:gd name="T14" fmla="*/ 2147483647 w 120"/>
                <a:gd name="T15" fmla="*/ 2147483647 h 138"/>
                <a:gd name="T16" fmla="*/ 2147483647 w 120"/>
                <a:gd name="T17" fmla="*/ 2147483647 h 138"/>
                <a:gd name="T18" fmla="*/ 2147483647 w 120"/>
                <a:gd name="T19" fmla="*/ 2147483647 h 138"/>
                <a:gd name="T20" fmla="*/ 2147483647 w 120"/>
                <a:gd name="T21" fmla="*/ 2147483647 h 138"/>
                <a:gd name="T22" fmla="*/ 2147483647 w 120"/>
                <a:gd name="T23" fmla="*/ 2147483647 h 138"/>
                <a:gd name="T24" fmla="*/ 2147483647 w 120"/>
                <a:gd name="T25" fmla="*/ 2147483647 h 138"/>
                <a:gd name="T26" fmla="*/ 2147483647 w 120"/>
                <a:gd name="T27" fmla="*/ 2147483647 h 138"/>
                <a:gd name="T28" fmla="*/ 2147483647 w 120"/>
                <a:gd name="T29" fmla="*/ 2147483647 h 138"/>
                <a:gd name="T30" fmla="*/ 2147483647 w 120"/>
                <a:gd name="T31" fmla="*/ 2147483647 h 138"/>
                <a:gd name="T32" fmla="*/ 0 w 120"/>
                <a:gd name="T33" fmla="*/ 2147483647 h 1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0"/>
                <a:gd name="T52" fmla="*/ 0 h 138"/>
                <a:gd name="T53" fmla="*/ 120 w 120"/>
                <a:gd name="T54" fmla="*/ 138 h 13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0" h="138">
                  <a:moveTo>
                    <a:pt x="0" y="114"/>
                  </a:moveTo>
                  <a:lnTo>
                    <a:pt x="0" y="90"/>
                  </a:lnTo>
                  <a:lnTo>
                    <a:pt x="6" y="72"/>
                  </a:lnTo>
                  <a:lnTo>
                    <a:pt x="36" y="24"/>
                  </a:lnTo>
                  <a:lnTo>
                    <a:pt x="66" y="0"/>
                  </a:lnTo>
                  <a:lnTo>
                    <a:pt x="66" y="18"/>
                  </a:lnTo>
                  <a:lnTo>
                    <a:pt x="54" y="42"/>
                  </a:lnTo>
                  <a:lnTo>
                    <a:pt x="60" y="54"/>
                  </a:lnTo>
                  <a:lnTo>
                    <a:pt x="108" y="78"/>
                  </a:lnTo>
                  <a:lnTo>
                    <a:pt x="120" y="108"/>
                  </a:lnTo>
                  <a:lnTo>
                    <a:pt x="120" y="132"/>
                  </a:lnTo>
                  <a:lnTo>
                    <a:pt x="96" y="138"/>
                  </a:lnTo>
                  <a:lnTo>
                    <a:pt x="84" y="120"/>
                  </a:lnTo>
                  <a:lnTo>
                    <a:pt x="66" y="126"/>
                  </a:lnTo>
                  <a:lnTo>
                    <a:pt x="48" y="114"/>
                  </a:lnTo>
                  <a:lnTo>
                    <a:pt x="18" y="108"/>
                  </a:lnTo>
                  <a:lnTo>
                    <a:pt x="0" y="1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38" name="Freeform 398">
              <a:extLst>
                <a:ext uri="{FF2B5EF4-FFF2-40B4-BE49-F238E27FC236}">
                  <a16:creationId xmlns:a16="http://schemas.microsoft.com/office/drawing/2014/main" id="{1AE20D65-BECD-C2ED-8BB6-2D068129AF23}"/>
                </a:ext>
              </a:extLst>
            </p:cNvPr>
            <p:cNvSpPr>
              <a:spLocks/>
            </p:cNvSpPr>
            <p:nvPr/>
          </p:nvSpPr>
          <p:spPr bwMode="auto">
            <a:xfrm>
              <a:off x="2946411" y="2040984"/>
              <a:ext cx="1815097" cy="1388016"/>
            </a:xfrm>
            <a:custGeom>
              <a:avLst/>
              <a:gdLst>
                <a:gd name="T0" fmla="*/ 2147483647 w 1622"/>
                <a:gd name="T1" fmla="*/ 2147483647 h 1117"/>
                <a:gd name="T2" fmla="*/ 2147483647 w 1622"/>
                <a:gd name="T3" fmla="*/ 2147483647 h 1117"/>
                <a:gd name="T4" fmla="*/ 2147483647 w 1622"/>
                <a:gd name="T5" fmla="*/ 2147483647 h 1117"/>
                <a:gd name="T6" fmla="*/ 2147483647 w 1622"/>
                <a:gd name="T7" fmla="*/ 2147483647 h 1117"/>
                <a:gd name="T8" fmla="*/ 2147483647 w 1622"/>
                <a:gd name="T9" fmla="*/ 2147483647 h 1117"/>
                <a:gd name="T10" fmla="*/ 2147483647 w 1622"/>
                <a:gd name="T11" fmla="*/ 2147483647 h 1117"/>
                <a:gd name="T12" fmla="*/ 2147483647 w 1622"/>
                <a:gd name="T13" fmla="*/ 2147483647 h 1117"/>
                <a:gd name="T14" fmla="*/ 2147483647 w 1622"/>
                <a:gd name="T15" fmla="*/ 2147483647 h 1117"/>
                <a:gd name="T16" fmla="*/ 2147483647 w 1622"/>
                <a:gd name="T17" fmla="*/ 2147483647 h 1117"/>
                <a:gd name="T18" fmla="*/ 2147483647 w 1622"/>
                <a:gd name="T19" fmla="*/ 2147483647 h 1117"/>
                <a:gd name="T20" fmla="*/ 2147483647 w 1622"/>
                <a:gd name="T21" fmla="*/ 2147483647 h 1117"/>
                <a:gd name="T22" fmla="*/ 2147483647 w 1622"/>
                <a:gd name="T23" fmla="*/ 2147483647 h 1117"/>
                <a:gd name="T24" fmla="*/ 2147483647 w 1622"/>
                <a:gd name="T25" fmla="*/ 2147483647 h 1117"/>
                <a:gd name="T26" fmla="*/ 2147483647 w 1622"/>
                <a:gd name="T27" fmla="*/ 2147483647 h 1117"/>
                <a:gd name="T28" fmla="*/ 2147483647 w 1622"/>
                <a:gd name="T29" fmla="*/ 2147483647 h 1117"/>
                <a:gd name="T30" fmla="*/ 2147483647 w 1622"/>
                <a:gd name="T31" fmla="*/ 2147483647 h 1117"/>
                <a:gd name="T32" fmla="*/ 2147483647 w 1622"/>
                <a:gd name="T33" fmla="*/ 2147483647 h 1117"/>
                <a:gd name="T34" fmla="*/ 2147483647 w 1622"/>
                <a:gd name="T35" fmla="*/ 2147483647 h 1117"/>
                <a:gd name="T36" fmla="*/ 2147483647 w 1622"/>
                <a:gd name="T37" fmla="*/ 2147483647 h 1117"/>
                <a:gd name="T38" fmla="*/ 2147483647 w 1622"/>
                <a:gd name="T39" fmla="*/ 2147483647 h 1117"/>
                <a:gd name="T40" fmla="*/ 2147483647 w 1622"/>
                <a:gd name="T41" fmla="*/ 2147483647 h 1117"/>
                <a:gd name="T42" fmla="*/ 2147483647 w 1622"/>
                <a:gd name="T43" fmla="*/ 2147483647 h 1117"/>
                <a:gd name="T44" fmla="*/ 2147483647 w 1622"/>
                <a:gd name="T45" fmla="*/ 2147483647 h 1117"/>
                <a:gd name="T46" fmla="*/ 2147483647 w 1622"/>
                <a:gd name="T47" fmla="*/ 2147483647 h 1117"/>
                <a:gd name="T48" fmla="*/ 2147483647 w 1622"/>
                <a:gd name="T49" fmla="*/ 2147483647 h 1117"/>
                <a:gd name="T50" fmla="*/ 2147483647 w 1622"/>
                <a:gd name="T51" fmla="*/ 2147483647 h 1117"/>
                <a:gd name="T52" fmla="*/ 2147483647 w 1622"/>
                <a:gd name="T53" fmla="*/ 2147483647 h 1117"/>
                <a:gd name="T54" fmla="*/ 2147483647 w 1622"/>
                <a:gd name="T55" fmla="*/ 2147483647 h 1117"/>
                <a:gd name="T56" fmla="*/ 2147483647 w 1622"/>
                <a:gd name="T57" fmla="*/ 2147483647 h 1117"/>
                <a:gd name="T58" fmla="*/ 2147483647 w 1622"/>
                <a:gd name="T59" fmla="*/ 2147483647 h 1117"/>
                <a:gd name="T60" fmla="*/ 2147483647 w 1622"/>
                <a:gd name="T61" fmla="*/ 2147483647 h 1117"/>
                <a:gd name="T62" fmla="*/ 2147483647 w 1622"/>
                <a:gd name="T63" fmla="*/ 2147483647 h 1117"/>
                <a:gd name="T64" fmla="*/ 2147483647 w 1622"/>
                <a:gd name="T65" fmla="*/ 2147483647 h 1117"/>
                <a:gd name="T66" fmla="*/ 2147483647 w 1622"/>
                <a:gd name="T67" fmla="*/ 2147483647 h 1117"/>
                <a:gd name="T68" fmla="*/ 2147483647 w 1622"/>
                <a:gd name="T69" fmla="*/ 2147483647 h 1117"/>
                <a:gd name="T70" fmla="*/ 2147483647 w 1622"/>
                <a:gd name="T71" fmla="*/ 2147483647 h 1117"/>
                <a:gd name="T72" fmla="*/ 2147483647 w 1622"/>
                <a:gd name="T73" fmla="*/ 2147483647 h 1117"/>
                <a:gd name="T74" fmla="*/ 2147483647 w 1622"/>
                <a:gd name="T75" fmla="*/ 2147483647 h 1117"/>
                <a:gd name="T76" fmla="*/ 2147483647 w 1622"/>
                <a:gd name="T77" fmla="*/ 2147483647 h 1117"/>
                <a:gd name="T78" fmla="*/ 2147483647 w 1622"/>
                <a:gd name="T79" fmla="*/ 2147483647 h 1117"/>
                <a:gd name="T80" fmla="*/ 2147483647 w 1622"/>
                <a:gd name="T81" fmla="*/ 0 h 1117"/>
                <a:gd name="T82" fmla="*/ 2147483647 w 1622"/>
                <a:gd name="T83" fmla="*/ 2147483647 h 1117"/>
                <a:gd name="T84" fmla="*/ 2147483647 w 1622"/>
                <a:gd name="T85" fmla="*/ 2147483647 h 1117"/>
                <a:gd name="T86" fmla="*/ 2147483647 w 1622"/>
                <a:gd name="T87" fmla="*/ 2147483647 h 1117"/>
                <a:gd name="T88" fmla="*/ 2147483647 w 1622"/>
                <a:gd name="T89" fmla="*/ 2147483647 h 1117"/>
                <a:gd name="T90" fmla="*/ 2147483647 w 1622"/>
                <a:gd name="T91" fmla="*/ 2147483647 h 1117"/>
                <a:gd name="T92" fmla="*/ 2147483647 w 1622"/>
                <a:gd name="T93" fmla="*/ 2147483647 h 1117"/>
                <a:gd name="T94" fmla="*/ 2147483647 w 1622"/>
                <a:gd name="T95" fmla="*/ 2147483647 h 1117"/>
                <a:gd name="T96" fmla="*/ 2147483647 w 1622"/>
                <a:gd name="T97" fmla="*/ 2147483647 h 1117"/>
                <a:gd name="T98" fmla="*/ 2147483647 w 1622"/>
                <a:gd name="T99" fmla="*/ 2147483647 h 1117"/>
                <a:gd name="T100" fmla="*/ 2147483647 w 1622"/>
                <a:gd name="T101" fmla="*/ 2147483647 h 1117"/>
                <a:gd name="T102" fmla="*/ 2147483647 w 1622"/>
                <a:gd name="T103" fmla="*/ 2147483647 h 1117"/>
                <a:gd name="T104" fmla="*/ 2147483647 w 1622"/>
                <a:gd name="T105" fmla="*/ 2147483647 h 1117"/>
                <a:gd name="T106" fmla="*/ 2147483647 w 1622"/>
                <a:gd name="T107" fmla="*/ 2147483647 h 1117"/>
                <a:gd name="T108" fmla="*/ 2147483647 w 1622"/>
                <a:gd name="T109" fmla="*/ 2147483647 h 1117"/>
                <a:gd name="T110" fmla="*/ 0 w 1622"/>
                <a:gd name="T111" fmla="*/ 2147483647 h 1117"/>
                <a:gd name="T112" fmla="*/ 2147483647 w 1622"/>
                <a:gd name="T113" fmla="*/ 2147483647 h 1117"/>
                <a:gd name="T114" fmla="*/ 2147483647 w 1622"/>
                <a:gd name="T115" fmla="*/ 2147483647 h 1117"/>
                <a:gd name="T116" fmla="*/ 2147483647 w 1622"/>
                <a:gd name="T117" fmla="*/ 2147483647 h 1117"/>
                <a:gd name="T118" fmla="*/ 2147483647 w 1622"/>
                <a:gd name="T119" fmla="*/ 2147483647 h 1117"/>
                <a:gd name="T120" fmla="*/ 2147483647 w 1622"/>
                <a:gd name="T121" fmla="*/ 2147483647 h 1117"/>
                <a:gd name="T122" fmla="*/ 2147483647 w 1622"/>
                <a:gd name="T123" fmla="*/ 2147483647 h 11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22"/>
                <a:gd name="T187" fmla="*/ 0 h 1117"/>
                <a:gd name="T188" fmla="*/ 1622 w 1622"/>
                <a:gd name="T189" fmla="*/ 1117 h 111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22" h="1117">
                  <a:moveTo>
                    <a:pt x="931" y="943"/>
                  </a:moveTo>
                  <a:lnTo>
                    <a:pt x="973" y="955"/>
                  </a:lnTo>
                  <a:lnTo>
                    <a:pt x="1075" y="1003"/>
                  </a:lnTo>
                  <a:lnTo>
                    <a:pt x="1111" y="1081"/>
                  </a:lnTo>
                  <a:lnTo>
                    <a:pt x="1111" y="1117"/>
                  </a:lnTo>
                  <a:lnTo>
                    <a:pt x="1190" y="1093"/>
                  </a:lnTo>
                  <a:lnTo>
                    <a:pt x="1232" y="1057"/>
                  </a:lnTo>
                  <a:lnTo>
                    <a:pt x="1262" y="1051"/>
                  </a:lnTo>
                  <a:lnTo>
                    <a:pt x="1322" y="1039"/>
                  </a:lnTo>
                  <a:lnTo>
                    <a:pt x="1370" y="979"/>
                  </a:lnTo>
                  <a:lnTo>
                    <a:pt x="1394" y="985"/>
                  </a:lnTo>
                  <a:lnTo>
                    <a:pt x="1406" y="1045"/>
                  </a:lnTo>
                  <a:lnTo>
                    <a:pt x="1430" y="1027"/>
                  </a:lnTo>
                  <a:lnTo>
                    <a:pt x="1448" y="1033"/>
                  </a:lnTo>
                  <a:lnTo>
                    <a:pt x="1436" y="1051"/>
                  </a:lnTo>
                  <a:lnTo>
                    <a:pt x="1448" y="1075"/>
                  </a:lnTo>
                  <a:lnTo>
                    <a:pt x="1502" y="1033"/>
                  </a:lnTo>
                  <a:lnTo>
                    <a:pt x="1520" y="1009"/>
                  </a:lnTo>
                  <a:lnTo>
                    <a:pt x="1466" y="1003"/>
                  </a:lnTo>
                  <a:lnTo>
                    <a:pt x="1442" y="967"/>
                  </a:lnTo>
                  <a:lnTo>
                    <a:pt x="1460" y="949"/>
                  </a:lnTo>
                  <a:lnTo>
                    <a:pt x="1466" y="925"/>
                  </a:lnTo>
                  <a:lnTo>
                    <a:pt x="1382" y="943"/>
                  </a:lnTo>
                  <a:lnTo>
                    <a:pt x="1340" y="979"/>
                  </a:lnTo>
                  <a:lnTo>
                    <a:pt x="1358" y="937"/>
                  </a:lnTo>
                  <a:lnTo>
                    <a:pt x="1400" y="913"/>
                  </a:lnTo>
                  <a:lnTo>
                    <a:pt x="1424" y="889"/>
                  </a:lnTo>
                  <a:lnTo>
                    <a:pt x="1496" y="895"/>
                  </a:lnTo>
                  <a:lnTo>
                    <a:pt x="1550" y="889"/>
                  </a:lnTo>
                  <a:lnTo>
                    <a:pt x="1592" y="859"/>
                  </a:lnTo>
                  <a:lnTo>
                    <a:pt x="1622" y="835"/>
                  </a:lnTo>
                  <a:lnTo>
                    <a:pt x="1598" y="775"/>
                  </a:lnTo>
                  <a:lnTo>
                    <a:pt x="1592" y="745"/>
                  </a:lnTo>
                  <a:lnTo>
                    <a:pt x="1514" y="703"/>
                  </a:lnTo>
                  <a:lnTo>
                    <a:pt x="1514" y="679"/>
                  </a:lnTo>
                  <a:lnTo>
                    <a:pt x="1448" y="553"/>
                  </a:lnTo>
                  <a:lnTo>
                    <a:pt x="1430" y="607"/>
                  </a:lnTo>
                  <a:lnTo>
                    <a:pt x="1388" y="619"/>
                  </a:lnTo>
                  <a:lnTo>
                    <a:pt x="1376" y="607"/>
                  </a:lnTo>
                  <a:lnTo>
                    <a:pt x="1358" y="607"/>
                  </a:lnTo>
                  <a:lnTo>
                    <a:pt x="1358" y="522"/>
                  </a:lnTo>
                  <a:lnTo>
                    <a:pt x="1322" y="516"/>
                  </a:lnTo>
                  <a:lnTo>
                    <a:pt x="1292" y="474"/>
                  </a:lnTo>
                  <a:lnTo>
                    <a:pt x="1262" y="480"/>
                  </a:lnTo>
                  <a:lnTo>
                    <a:pt x="1226" y="468"/>
                  </a:lnTo>
                  <a:lnTo>
                    <a:pt x="1202" y="474"/>
                  </a:lnTo>
                  <a:lnTo>
                    <a:pt x="1202" y="504"/>
                  </a:lnTo>
                  <a:lnTo>
                    <a:pt x="1202" y="535"/>
                  </a:lnTo>
                  <a:lnTo>
                    <a:pt x="1196" y="601"/>
                  </a:lnTo>
                  <a:lnTo>
                    <a:pt x="1190" y="625"/>
                  </a:lnTo>
                  <a:lnTo>
                    <a:pt x="1226" y="697"/>
                  </a:lnTo>
                  <a:lnTo>
                    <a:pt x="1166" y="751"/>
                  </a:lnTo>
                  <a:lnTo>
                    <a:pt x="1178" y="841"/>
                  </a:lnTo>
                  <a:lnTo>
                    <a:pt x="1154" y="859"/>
                  </a:lnTo>
                  <a:lnTo>
                    <a:pt x="1130" y="847"/>
                  </a:lnTo>
                  <a:lnTo>
                    <a:pt x="1117" y="739"/>
                  </a:lnTo>
                  <a:lnTo>
                    <a:pt x="1057" y="733"/>
                  </a:lnTo>
                  <a:lnTo>
                    <a:pt x="943" y="667"/>
                  </a:lnTo>
                  <a:lnTo>
                    <a:pt x="919" y="667"/>
                  </a:lnTo>
                  <a:lnTo>
                    <a:pt x="901" y="613"/>
                  </a:lnTo>
                  <a:lnTo>
                    <a:pt x="883" y="595"/>
                  </a:lnTo>
                  <a:lnTo>
                    <a:pt x="931" y="450"/>
                  </a:lnTo>
                  <a:lnTo>
                    <a:pt x="961" y="420"/>
                  </a:lnTo>
                  <a:lnTo>
                    <a:pt x="991" y="402"/>
                  </a:lnTo>
                  <a:lnTo>
                    <a:pt x="1009" y="402"/>
                  </a:lnTo>
                  <a:lnTo>
                    <a:pt x="1027" y="342"/>
                  </a:lnTo>
                  <a:lnTo>
                    <a:pt x="1039" y="294"/>
                  </a:lnTo>
                  <a:lnTo>
                    <a:pt x="1099" y="282"/>
                  </a:lnTo>
                  <a:lnTo>
                    <a:pt x="1130" y="258"/>
                  </a:lnTo>
                  <a:lnTo>
                    <a:pt x="1111" y="204"/>
                  </a:lnTo>
                  <a:lnTo>
                    <a:pt x="1124" y="168"/>
                  </a:lnTo>
                  <a:lnTo>
                    <a:pt x="1099" y="138"/>
                  </a:lnTo>
                  <a:lnTo>
                    <a:pt x="1063" y="132"/>
                  </a:lnTo>
                  <a:lnTo>
                    <a:pt x="1051" y="192"/>
                  </a:lnTo>
                  <a:lnTo>
                    <a:pt x="1015" y="246"/>
                  </a:lnTo>
                  <a:lnTo>
                    <a:pt x="1003" y="180"/>
                  </a:lnTo>
                  <a:lnTo>
                    <a:pt x="985" y="156"/>
                  </a:lnTo>
                  <a:lnTo>
                    <a:pt x="961" y="186"/>
                  </a:lnTo>
                  <a:lnTo>
                    <a:pt x="949" y="156"/>
                  </a:lnTo>
                  <a:lnTo>
                    <a:pt x="925" y="114"/>
                  </a:lnTo>
                  <a:lnTo>
                    <a:pt x="913" y="60"/>
                  </a:lnTo>
                  <a:lnTo>
                    <a:pt x="877" y="0"/>
                  </a:lnTo>
                  <a:lnTo>
                    <a:pt x="847" y="84"/>
                  </a:lnTo>
                  <a:lnTo>
                    <a:pt x="847" y="114"/>
                  </a:lnTo>
                  <a:lnTo>
                    <a:pt x="889" y="150"/>
                  </a:lnTo>
                  <a:lnTo>
                    <a:pt x="895" y="186"/>
                  </a:lnTo>
                  <a:lnTo>
                    <a:pt x="865" y="216"/>
                  </a:lnTo>
                  <a:lnTo>
                    <a:pt x="847" y="204"/>
                  </a:lnTo>
                  <a:lnTo>
                    <a:pt x="823" y="204"/>
                  </a:lnTo>
                  <a:lnTo>
                    <a:pt x="811" y="234"/>
                  </a:lnTo>
                  <a:lnTo>
                    <a:pt x="769" y="222"/>
                  </a:lnTo>
                  <a:lnTo>
                    <a:pt x="709" y="222"/>
                  </a:lnTo>
                  <a:lnTo>
                    <a:pt x="673" y="198"/>
                  </a:lnTo>
                  <a:lnTo>
                    <a:pt x="619" y="210"/>
                  </a:lnTo>
                  <a:lnTo>
                    <a:pt x="625" y="228"/>
                  </a:lnTo>
                  <a:lnTo>
                    <a:pt x="631" y="264"/>
                  </a:lnTo>
                  <a:lnTo>
                    <a:pt x="613" y="258"/>
                  </a:lnTo>
                  <a:lnTo>
                    <a:pt x="583" y="222"/>
                  </a:lnTo>
                  <a:lnTo>
                    <a:pt x="517" y="234"/>
                  </a:lnTo>
                  <a:lnTo>
                    <a:pt x="487" y="210"/>
                  </a:lnTo>
                  <a:lnTo>
                    <a:pt x="499" y="186"/>
                  </a:lnTo>
                  <a:lnTo>
                    <a:pt x="457" y="174"/>
                  </a:lnTo>
                  <a:lnTo>
                    <a:pt x="409" y="150"/>
                  </a:lnTo>
                  <a:lnTo>
                    <a:pt x="343" y="132"/>
                  </a:lnTo>
                  <a:lnTo>
                    <a:pt x="301" y="144"/>
                  </a:lnTo>
                  <a:lnTo>
                    <a:pt x="259" y="96"/>
                  </a:lnTo>
                  <a:lnTo>
                    <a:pt x="145" y="150"/>
                  </a:lnTo>
                  <a:lnTo>
                    <a:pt x="115" y="180"/>
                  </a:lnTo>
                  <a:lnTo>
                    <a:pt x="67" y="168"/>
                  </a:lnTo>
                  <a:lnTo>
                    <a:pt x="37" y="138"/>
                  </a:lnTo>
                  <a:lnTo>
                    <a:pt x="0" y="126"/>
                  </a:lnTo>
                  <a:lnTo>
                    <a:pt x="0" y="553"/>
                  </a:lnTo>
                  <a:lnTo>
                    <a:pt x="61" y="583"/>
                  </a:lnTo>
                  <a:lnTo>
                    <a:pt x="109" y="559"/>
                  </a:lnTo>
                  <a:lnTo>
                    <a:pt x="175" y="679"/>
                  </a:lnTo>
                  <a:lnTo>
                    <a:pt x="217" y="709"/>
                  </a:lnTo>
                  <a:lnTo>
                    <a:pt x="211" y="757"/>
                  </a:lnTo>
                  <a:lnTo>
                    <a:pt x="229" y="793"/>
                  </a:lnTo>
                  <a:lnTo>
                    <a:pt x="277" y="859"/>
                  </a:lnTo>
                  <a:lnTo>
                    <a:pt x="343" y="901"/>
                  </a:lnTo>
                  <a:lnTo>
                    <a:pt x="349" y="931"/>
                  </a:lnTo>
                  <a:lnTo>
                    <a:pt x="871" y="931"/>
                  </a:lnTo>
                  <a:lnTo>
                    <a:pt x="931" y="94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39" name="Freeform 399">
              <a:extLst>
                <a:ext uri="{FF2B5EF4-FFF2-40B4-BE49-F238E27FC236}">
                  <a16:creationId xmlns:a16="http://schemas.microsoft.com/office/drawing/2014/main" id="{6AC27CC0-19DE-9E05-1E63-8C953AAD661C}"/>
                </a:ext>
              </a:extLst>
            </p:cNvPr>
            <p:cNvSpPr>
              <a:spLocks/>
            </p:cNvSpPr>
            <p:nvPr/>
          </p:nvSpPr>
          <p:spPr bwMode="auto">
            <a:xfrm>
              <a:off x="3287775" y="3195909"/>
              <a:ext cx="1230116" cy="708294"/>
            </a:xfrm>
            <a:custGeom>
              <a:avLst/>
              <a:gdLst>
                <a:gd name="T0" fmla="*/ 2147483647 w 1099"/>
                <a:gd name="T1" fmla="*/ 2147483647 h 571"/>
                <a:gd name="T2" fmla="*/ 2147483647 w 1099"/>
                <a:gd name="T3" fmla="*/ 2147483647 h 571"/>
                <a:gd name="T4" fmla="*/ 2147483647 w 1099"/>
                <a:gd name="T5" fmla="*/ 2147483647 h 571"/>
                <a:gd name="T6" fmla="*/ 2147483647 w 1099"/>
                <a:gd name="T7" fmla="*/ 2147483647 h 571"/>
                <a:gd name="T8" fmla="*/ 2147483647 w 1099"/>
                <a:gd name="T9" fmla="*/ 2147483647 h 571"/>
                <a:gd name="T10" fmla="*/ 2147483647 w 1099"/>
                <a:gd name="T11" fmla="*/ 2147483647 h 571"/>
                <a:gd name="T12" fmla="*/ 2147483647 w 1099"/>
                <a:gd name="T13" fmla="*/ 2147483647 h 571"/>
                <a:gd name="T14" fmla="*/ 2147483647 w 1099"/>
                <a:gd name="T15" fmla="*/ 2147483647 h 571"/>
                <a:gd name="T16" fmla="*/ 2147483647 w 1099"/>
                <a:gd name="T17" fmla="*/ 2147483647 h 571"/>
                <a:gd name="T18" fmla="*/ 2147483647 w 1099"/>
                <a:gd name="T19" fmla="*/ 2147483647 h 571"/>
                <a:gd name="T20" fmla="*/ 2147483647 w 1099"/>
                <a:gd name="T21" fmla="*/ 2147483647 h 571"/>
                <a:gd name="T22" fmla="*/ 2147483647 w 1099"/>
                <a:gd name="T23" fmla="*/ 2147483647 h 571"/>
                <a:gd name="T24" fmla="*/ 2147483647 w 1099"/>
                <a:gd name="T25" fmla="*/ 2147483647 h 571"/>
                <a:gd name="T26" fmla="*/ 2147483647 w 1099"/>
                <a:gd name="T27" fmla="*/ 2147483647 h 571"/>
                <a:gd name="T28" fmla="*/ 2147483647 w 1099"/>
                <a:gd name="T29" fmla="*/ 2147483647 h 571"/>
                <a:gd name="T30" fmla="*/ 2147483647 w 1099"/>
                <a:gd name="T31" fmla="*/ 2147483647 h 571"/>
                <a:gd name="T32" fmla="*/ 2147483647 w 1099"/>
                <a:gd name="T33" fmla="*/ 2147483647 h 571"/>
                <a:gd name="T34" fmla="*/ 2147483647 w 1099"/>
                <a:gd name="T35" fmla="*/ 2147483647 h 571"/>
                <a:gd name="T36" fmla="*/ 2147483647 w 1099"/>
                <a:gd name="T37" fmla="*/ 2147483647 h 571"/>
                <a:gd name="T38" fmla="*/ 2147483647 w 1099"/>
                <a:gd name="T39" fmla="*/ 2147483647 h 571"/>
                <a:gd name="T40" fmla="*/ 2147483647 w 1099"/>
                <a:gd name="T41" fmla="*/ 2147483647 h 571"/>
                <a:gd name="T42" fmla="*/ 2147483647 w 1099"/>
                <a:gd name="T43" fmla="*/ 2147483647 h 571"/>
                <a:gd name="T44" fmla="*/ 2147483647 w 1099"/>
                <a:gd name="T45" fmla="*/ 2147483647 h 571"/>
                <a:gd name="T46" fmla="*/ 2147483647 w 1099"/>
                <a:gd name="T47" fmla="*/ 2147483647 h 571"/>
                <a:gd name="T48" fmla="*/ 2147483647 w 1099"/>
                <a:gd name="T49" fmla="*/ 2147483647 h 571"/>
                <a:gd name="T50" fmla="*/ 2147483647 w 1099"/>
                <a:gd name="T51" fmla="*/ 0 h 571"/>
                <a:gd name="T52" fmla="*/ 2147483647 w 1099"/>
                <a:gd name="T53" fmla="*/ 2147483647 h 571"/>
                <a:gd name="T54" fmla="*/ 2147483647 w 1099"/>
                <a:gd name="T55" fmla="*/ 2147483647 h 571"/>
                <a:gd name="T56" fmla="*/ 2147483647 w 1099"/>
                <a:gd name="T57" fmla="*/ 2147483647 h 571"/>
                <a:gd name="T58" fmla="*/ 0 w 1099"/>
                <a:gd name="T59" fmla="*/ 2147483647 h 571"/>
                <a:gd name="T60" fmla="*/ 2147483647 w 1099"/>
                <a:gd name="T61" fmla="*/ 2147483647 h 571"/>
                <a:gd name="T62" fmla="*/ 2147483647 w 1099"/>
                <a:gd name="T63" fmla="*/ 2147483647 h 571"/>
                <a:gd name="T64" fmla="*/ 2147483647 w 1099"/>
                <a:gd name="T65" fmla="*/ 2147483647 h 571"/>
                <a:gd name="T66" fmla="*/ 2147483647 w 1099"/>
                <a:gd name="T67" fmla="*/ 2147483647 h 57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99"/>
                <a:gd name="T103" fmla="*/ 0 h 571"/>
                <a:gd name="T104" fmla="*/ 1099 w 1099"/>
                <a:gd name="T105" fmla="*/ 571 h 57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99" h="571">
                  <a:moveTo>
                    <a:pt x="252" y="439"/>
                  </a:moveTo>
                  <a:lnTo>
                    <a:pt x="300" y="439"/>
                  </a:lnTo>
                  <a:lnTo>
                    <a:pt x="318" y="427"/>
                  </a:lnTo>
                  <a:lnTo>
                    <a:pt x="348" y="433"/>
                  </a:lnTo>
                  <a:lnTo>
                    <a:pt x="396" y="487"/>
                  </a:lnTo>
                  <a:lnTo>
                    <a:pt x="432" y="475"/>
                  </a:lnTo>
                  <a:lnTo>
                    <a:pt x="456" y="493"/>
                  </a:lnTo>
                  <a:lnTo>
                    <a:pt x="474" y="523"/>
                  </a:lnTo>
                  <a:lnTo>
                    <a:pt x="498" y="547"/>
                  </a:lnTo>
                  <a:lnTo>
                    <a:pt x="528" y="553"/>
                  </a:lnTo>
                  <a:lnTo>
                    <a:pt x="528" y="511"/>
                  </a:lnTo>
                  <a:lnTo>
                    <a:pt x="552" y="487"/>
                  </a:lnTo>
                  <a:lnTo>
                    <a:pt x="570" y="469"/>
                  </a:lnTo>
                  <a:lnTo>
                    <a:pt x="630" y="475"/>
                  </a:lnTo>
                  <a:lnTo>
                    <a:pt x="666" y="475"/>
                  </a:lnTo>
                  <a:lnTo>
                    <a:pt x="714" y="463"/>
                  </a:lnTo>
                  <a:lnTo>
                    <a:pt x="744" y="463"/>
                  </a:lnTo>
                  <a:lnTo>
                    <a:pt x="774" y="457"/>
                  </a:lnTo>
                  <a:lnTo>
                    <a:pt x="780" y="487"/>
                  </a:lnTo>
                  <a:lnTo>
                    <a:pt x="792" y="529"/>
                  </a:lnTo>
                  <a:lnTo>
                    <a:pt x="829" y="565"/>
                  </a:lnTo>
                  <a:lnTo>
                    <a:pt x="847" y="571"/>
                  </a:lnTo>
                  <a:lnTo>
                    <a:pt x="841" y="511"/>
                  </a:lnTo>
                  <a:lnTo>
                    <a:pt x="817" y="445"/>
                  </a:lnTo>
                  <a:lnTo>
                    <a:pt x="847" y="409"/>
                  </a:lnTo>
                  <a:lnTo>
                    <a:pt x="877" y="397"/>
                  </a:lnTo>
                  <a:lnTo>
                    <a:pt x="931" y="343"/>
                  </a:lnTo>
                  <a:lnTo>
                    <a:pt x="925" y="307"/>
                  </a:lnTo>
                  <a:lnTo>
                    <a:pt x="919" y="271"/>
                  </a:lnTo>
                  <a:lnTo>
                    <a:pt x="937" y="283"/>
                  </a:lnTo>
                  <a:lnTo>
                    <a:pt x="943" y="277"/>
                  </a:lnTo>
                  <a:lnTo>
                    <a:pt x="937" y="253"/>
                  </a:lnTo>
                  <a:lnTo>
                    <a:pt x="949" y="253"/>
                  </a:lnTo>
                  <a:lnTo>
                    <a:pt x="967" y="247"/>
                  </a:lnTo>
                  <a:lnTo>
                    <a:pt x="979" y="217"/>
                  </a:lnTo>
                  <a:lnTo>
                    <a:pt x="1003" y="211"/>
                  </a:lnTo>
                  <a:lnTo>
                    <a:pt x="1039" y="193"/>
                  </a:lnTo>
                  <a:lnTo>
                    <a:pt x="1039" y="144"/>
                  </a:lnTo>
                  <a:lnTo>
                    <a:pt x="1099" y="114"/>
                  </a:lnTo>
                  <a:lnTo>
                    <a:pt x="1087" y="54"/>
                  </a:lnTo>
                  <a:lnTo>
                    <a:pt x="1063" y="48"/>
                  </a:lnTo>
                  <a:lnTo>
                    <a:pt x="1015" y="108"/>
                  </a:lnTo>
                  <a:lnTo>
                    <a:pt x="955" y="120"/>
                  </a:lnTo>
                  <a:lnTo>
                    <a:pt x="925" y="126"/>
                  </a:lnTo>
                  <a:lnTo>
                    <a:pt x="883" y="162"/>
                  </a:lnTo>
                  <a:lnTo>
                    <a:pt x="804" y="186"/>
                  </a:lnTo>
                  <a:lnTo>
                    <a:pt x="804" y="150"/>
                  </a:lnTo>
                  <a:lnTo>
                    <a:pt x="768" y="72"/>
                  </a:lnTo>
                  <a:lnTo>
                    <a:pt x="666" y="24"/>
                  </a:lnTo>
                  <a:lnTo>
                    <a:pt x="624" y="12"/>
                  </a:lnTo>
                  <a:lnTo>
                    <a:pt x="564" y="0"/>
                  </a:lnTo>
                  <a:lnTo>
                    <a:pt x="42" y="0"/>
                  </a:lnTo>
                  <a:lnTo>
                    <a:pt x="48" y="36"/>
                  </a:lnTo>
                  <a:lnTo>
                    <a:pt x="30" y="48"/>
                  </a:lnTo>
                  <a:lnTo>
                    <a:pt x="36" y="24"/>
                  </a:lnTo>
                  <a:lnTo>
                    <a:pt x="0" y="12"/>
                  </a:lnTo>
                  <a:lnTo>
                    <a:pt x="18" y="78"/>
                  </a:lnTo>
                  <a:lnTo>
                    <a:pt x="12" y="126"/>
                  </a:lnTo>
                  <a:lnTo>
                    <a:pt x="0" y="174"/>
                  </a:lnTo>
                  <a:lnTo>
                    <a:pt x="12" y="211"/>
                  </a:lnTo>
                  <a:lnTo>
                    <a:pt x="12" y="235"/>
                  </a:lnTo>
                  <a:lnTo>
                    <a:pt x="42" y="295"/>
                  </a:lnTo>
                  <a:lnTo>
                    <a:pt x="66" y="337"/>
                  </a:lnTo>
                  <a:lnTo>
                    <a:pt x="84" y="367"/>
                  </a:lnTo>
                  <a:lnTo>
                    <a:pt x="138" y="403"/>
                  </a:lnTo>
                  <a:lnTo>
                    <a:pt x="144" y="415"/>
                  </a:lnTo>
                  <a:lnTo>
                    <a:pt x="192" y="409"/>
                  </a:lnTo>
                  <a:lnTo>
                    <a:pt x="252" y="43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0" name="Freeform 426">
              <a:extLst>
                <a:ext uri="{FF2B5EF4-FFF2-40B4-BE49-F238E27FC236}">
                  <a16:creationId xmlns:a16="http://schemas.microsoft.com/office/drawing/2014/main" id="{BE4221E4-893C-5F90-A4F8-778FD62A0AAD}"/>
                </a:ext>
              </a:extLst>
            </p:cNvPr>
            <p:cNvSpPr>
              <a:spLocks/>
            </p:cNvSpPr>
            <p:nvPr/>
          </p:nvSpPr>
          <p:spPr bwMode="auto">
            <a:xfrm>
              <a:off x="3677262" y="2043991"/>
              <a:ext cx="34587" cy="34588"/>
            </a:xfrm>
            <a:custGeom>
              <a:avLst/>
              <a:gdLst>
                <a:gd name="T0" fmla="*/ 39 w 40"/>
                <a:gd name="T1" fmla="*/ 19 h 36"/>
                <a:gd name="T2" fmla="*/ 38 w 40"/>
                <a:gd name="T3" fmla="*/ 21 h 36"/>
                <a:gd name="T4" fmla="*/ 35 w 40"/>
                <a:gd name="T5" fmla="*/ 25 h 36"/>
                <a:gd name="T6" fmla="*/ 31 w 40"/>
                <a:gd name="T7" fmla="*/ 29 h 36"/>
                <a:gd name="T8" fmla="*/ 27 w 40"/>
                <a:gd name="T9" fmla="*/ 33 h 36"/>
                <a:gd name="T10" fmla="*/ 23 w 40"/>
                <a:gd name="T11" fmla="*/ 35 h 36"/>
                <a:gd name="T12" fmla="*/ 18 w 40"/>
                <a:gd name="T13" fmla="*/ 36 h 36"/>
                <a:gd name="T14" fmla="*/ 13 w 40"/>
                <a:gd name="T15" fmla="*/ 36 h 36"/>
                <a:gd name="T16" fmla="*/ 12 w 40"/>
                <a:gd name="T17" fmla="*/ 36 h 36"/>
                <a:gd name="T18" fmla="*/ 11 w 40"/>
                <a:gd name="T19" fmla="*/ 35 h 36"/>
                <a:gd name="T20" fmla="*/ 10 w 40"/>
                <a:gd name="T21" fmla="*/ 33 h 36"/>
                <a:gd name="T22" fmla="*/ 8 w 40"/>
                <a:gd name="T23" fmla="*/ 31 h 36"/>
                <a:gd name="T24" fmla="*/ 4 w 40"/>
                <a:gd name="T25" fmla="*/ 27 h 36"/>
                <a:gd name="T26" fmla="*/ 1 w 40"/>
                <a:gd name="T27" fmla="*/ 24 h 36"/>
                <a:gd name="T28" fmla="*/ 0 w 40"/>
                <a:gd name="T29" fmla="*/ 19 h 36"/>
                <a:gd name="T30" fmla="*/ 1 w 40"/>
                <a:gd name="T31" fmla="*/ 16 h 36"/>
                <a:gd name="T32" fmla="*/ 7 w 40"/>
                <a:gd name="T33" fmla="*/ 11 h 36"/>
                <a:gd name="T34" fmla="*/ 12 w 40"/>
                <a:gd name="T35" fmla="*/ 6 h 36"/>
                <a:gd name="T36" fmla="*/ 16 w 40"/>
                <a:gd name="T37" fmla="*/ 2 h 36"/>
                <a:gd name="T38" fmla="*/ 19 w 40"/>
                <a:gd name="T39" fmla="*/ 0 h 36"/>
                <a:gd name="T40" fmla="*/ 24 w 40"/>
                <a:gd name="T41" fmla="*/ 1 h 36"/>
                <a:gd name="T42" fmla="*/ 31 w 40"/>
                <a:gd name="T43" fmla="*/ 3 h 36"/>
                <a:gd name="T44" fmla="*/ 37 w 40"/>
                <a:gd name="T45" fmla="*/ 6 h 36"/>
                <a:gd name="T46" fmla="*/ 40 w 40"/>
                <a:gd name="T47" fmla="*/ 11 h 36"/>
                <a:gd name="T48" fmla="*/ 39 w 40"/>
                <a:gd name="T49" fmla="*/ 19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36"/>
                <a:gd name="T77" fmla="*/ 40 w 40"/>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36">
                  <a:moveTo>
                    <a:pt x="39" y="19"/>
                  </a:moveTo>
                  <a:lnTo>
                    <a:pt x="38" y="21"/>
                  </a:lnTo>
                  <a:lnTo>
                    <a:pt x="35" y="25"/>
                  </a:lnTo>
                  <a:lnTo>
                    <a:pt x="31" y="29"/>
                  </a:lnTo>
                  <a:lnTo>
                    <a:pt x="27" y="33"/>
                  </a:lnTo>
                  <a:lnTo>
                    <a:pt x="23" y="35"/>
                  </a:lnTo>
                  <a:lnTo>
                    <a:pt x="18" y="36"/>
                  </a:lnTo>
                  <a:lnTo>
                    <a:pt x="13" y="36"/>
                  </a:lnTo>
                  <a:lnTo>
                    <a:pt x="12" y="36"/>
                  </a:lnTo>
                  <a:lnTo>
                    <a:pt x="11" y="35"/>
                  </a:lnTo>
                  <a:lnTo>
                    <a:pt x="10" y="33"/>
                  </a:lnTo>
                  <a:lnTo>
                    <a:pt x="8" y="31"/>
                  </a:lnTo>
                  <a:lnTo>
                    <a:pt x="4" y="27"/>
                  </a:lnTo>
                  <a:lnTo>
                    <a:pt x="1" y="24"/>
                  </a:lnTo>
                  <a:lnTo>
                    <a:pt x="0" y="19"/>
                  </a:lnTo>
                  <a:lnTo>
                    <a:pt x="1" y="16"/>
                  </a:lnTo>
                  <a:lnTo>
                    <a:pt x="7" y="11"/>
                  </a:lnTo>
                  <a:lnTo>
                    <a:pt x="12" y="6"/>
                  </a:lnTo>
                  <a:lnTo>
                    <a:pt x="16" y="2"/>
                  </a:lnTo>
                  <a:lnTo>
                    <a:pt x="19" y="0"/>
                  </a:lnTo>
                  <a:lnTo>
                    <a:pt x="24" y="1"/>
                  </a:lnTo>
                  <a:lnTo>
                    <a:pt x="31" y="3"/>
                  </a:lnTo>
                  <a:lnTo>
                    <a:pt x="37" y="6"/>
                  </a:lnTo>
                  <a:lnTo>
                    <a:pt x="40" y="11"/>
                  </a:lnTo>
                  <a:lnTo>
                    <a:pt x="39" y="1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1" name="Freeform 427">
              <a:extLst>
                <a:ext uri="{FF2B5EF4-FFF2-40B4-BE49-F238E27FC236}">
                  <a16:creationId xmlns:a16="http://schemas.microsoft.com/office/drawing/2014/main" id="{BA086514-1B4F-B987-7447-429AA2BD0C2B}"/>
                </a:ext>
              </a:extLst>
            </p:cNvPr>
            <p:cNvSpPr>
              <a:spLocks/>
            </p:cNvSpPr>
            <p:nvPr/>
          </p:nvSpPr>
          <p:spPr bwMode="auto">
            <a:xfrm>
              <a:off x="3979527" y="2325204"/>
              <a:ext cx="0" cy="4511"/>
            </a:xfrm>
            <a:custGeom>
              <a:avLst/>
              <a:gdLst>
                <a:gd name="T0" fmla="*/ 1 w 1"/>
                <a:gd name="T1" fmla="*/ 2 h 4"/>
                <a:gd name="T2" fmla="*/ 1 w 1"/>
                <a:gd name="T3" fmla="*/ 1 h 4"/>
                <a:gd name="T4" fmla="*/ 1 w 1"/>
                <a:gd name="T5" fmla="*/ 1 h 4"/>
                <a:gd name="T6" fmla="*/ 0 w 1"/>
                <a:gd name="T7" fmla="*/ 0 h 4"/>
                <a:gd name="T8" fmla="*/ 0 w 1"/>
                <a:gd name="T9" fmla="*/ 0 h 4"/>
                <a:gd name="T10" fmla="*/ 1 w 1"/>
                <a:gd name="T11" fmla="*/ 2 h 4"/>
                <a:gd name="T12" fmla="*/ 1 w 1"/>
                <a:gd name="T13" fmla="*/ 4 h 4"/>
                <a:gd name="T14" fmla="*/ 1 w 1"/>
                <a:gd name="T15" fmla="*/ 4 h 4"/>
                <a:gd name="T16" fmla="*/ 1 w 1"/>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4"/>
                <a:gd name="T29" fmla="*/ 0 w 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4">
                  <a:moveTo>
                    <a:pt x="1" y="2"/>
                  </a:moveTo>
                  <a:lnTo>
                    <a:pt x="1" y="1"/>
                  </a:lnTo>
                  <a:lnTo>
                    <a:pt x="0" y="0"/>
                  </a:lnTo>
                  <a:lnTo>
                    <a:pt x="1" y="2"/>
                  </a:lnTo>
                  <a:lnTo>
                    <a:pt x="1" y="4"/>
                  </a:lnTo>
                  <a:lnTo>
                    <a:pt x="1" y="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2" name="Freeform 428">
              <a:extLst>
                <a:ext uri="{FF2B5EF4-FFF2-40B4-BE49-F238E27FC236}">
                  <a16:creationId xmlns:a16="http://schemas.microsoft.com/office/drawing/2014/main" id="{C14E1271-D1FE-9F68-05CF-2B9B94C74384}"/>
                </a:ext>
              </a:extLst>
            </p:cNvPr>
            <p:cNvSpPr>
              <a:spLocks/>
            </p:cNvSpPr>
            <p:nvPr/>
          </p:nvSpPr>
          <p:spPr bwMode="auto">
            <a:xfrm>
              <a:off x="4284801" y="2358288"/>
              <a:ext cx="3008" cy="4511"/>
            </a:xfrm>
            <a:custGeom>
              <a:avLst/>
              <a:gdLst>
                <a:gd name="T0" fmla="*/ 5 w 5"/>
                <a:gd name="T1" fmla="*/ 8 h 8"/>
                <a:gd name="T2" fmla="*/ 5 w 5"/>
                <a:gd name="T3" fmla="*/ 6 h 8"/>
                <a:gd name="T4" fmla="*/ 5 w 5"/>
                <a:gd name="T5" fmla="*/ 5 h 8"/>
                <a:gd name="T6" fmla="*/ 5 w 5"/>
                <a:gd name="T7" fmla="*/ 2 h 8"/>
                <a:gd name="T8" fmla="*/ 3 w 5"/>
                <a:gd name="T9" fmla="*/ 0 h 8"/>
                <a:gd name="T10" fmla="*/ 0 w 5"/>
                <a:gd name="T11" fmla="*/ 0 h 8"/>
                <a:gd name="T12" fmla="*/ 0 w 5"/>
                <a:gd name="T13" fmla="*/ 1 h 8"/>
                <a:gd name="T14" fmla="*/ 2 w 5"/>
                <a:gd name="T15" fmla="*/ 5 h 8"/>
                <a:gd name="T16" fmla="*/ 5 w 5"/>
                <a:gd name="T17" fmla="*/ 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8"/>
                <a:gd name="T29" fmla="*/ 5 w 5"/>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8">
                  <a:moveTo>
                    <a:pt x="5" y="8"/>
                  </a:moveTo>
                  <a:lnTo>
                    <a:pt x="5" y="6"/>
                  </a:lnTo>
                  <a:lnTo>
                    <a:pt x="5" y="5"/>
                  </a:lnTo>
                  <a:lnTo>
                    <a:pt x="5" y="2"/>
                  </a:lnTo>
                  <a:lnTo>
                    <a:pt x="3" y="0"/>
                  </a:lnTo>
                  <a:lnTo>
                    <a:pt x="0" y="0"/>
                  </a:lnTo>
                  <a:lnTo>
                    <a:pt x="0" y="1"/>
                  </a:lnTo>
                  <a:lnTo>
                    <a:pt x="2" y="5"/>
                  </a:lnTo>
                  <a:lnTo>
                    <a:pt x="5" y="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3" name="Freeform 429">
              <a:extLst>
                <a:ext uri="{FF2B5EF4-FFF2-40B4-BE49-F238E27FC236}">
                  <a16:creationId xmlns:a16="http://schemas.microsoft.com/office/drawing/2014/main" id="{BC511E13-D68A-AF18-64EA-EA1E99C92243}"/>
                </a:ext>
              </a:extLst>
            </p:cNvPr>
            <p:cNvSpPr>
              <a:spLocks/>
            </p:cNvSpPr>
            <p:nvPr/>
          </p:nvSpPr>
          <p:spPr bwMode="auto">
            <a:xfrm>
              <a:off x="3984039" y="1959778"/>
              <a:ext cx="12030" cy="12030"/>
            </a:xfrm>
            <a:custGeom>
              <a:avLst/>
              <a:gdLst>
                <a:gd name="T0" fmla="*/ 2 w 14"/>
                <a:gd name="T1" fmla="*/ 7 h 15"/>
                <a:gd name="T2" fmla="*/ 9 w 14"/>
                <a:gd name="T3" fmla="*/ 13 h 15"/>
                <a:gd name="T4" fmla="*/ 14 w 14"/>
                <a:gd name="T5" fmla="*/ 15 h 15"/>
                <a:gd name="T6" fmla="*/ 14 w 14"/>
                <a:gd name="T7" fmla="*/ 14 h 15"/>
                <a:gd name="T8" fmla="*/ 10 w 14"/>
                <a:gd name="T9" fmla="*/ 7 h 15"/>
                <a:gd name="T10" fmla="*/ 9 w 14"/>
                <a:gd name="T11" fmla="*/ 5 h 15"/>
                <a:gd name="T12" fmla="*/ 9 w 14"/>
                <a:gd name="T13" fmla="*/ 3 h 15"/>
                <a:gd name="T14" fmla="*/ 8 w 14"/>
                <a:gd name="T15" fmla="*/ 1 h 15"/>
                <a:gd name="T16" fmla="*/ 7 w 14"/>
                <a:gd name="T17" fmla="*/ 0 h 15"/>
                <a:gd name="T18" fmla="*/ 6 w 14"/>
                <a:gd name="T19" fmla="*/ 1 h 15"/>
                <a:gd name="T20" fmla="*/ 3 w 14"/>
                <a:gd name="T21" fmla="*/ 2 h 15"/>
                <a:gd name="T22" fmla="*/ 2 w 14"/>
                <a:gd name="T23" fmla="*/ 3 h 15"/>
                <a:gd name="T24" fmla="*/ 0 w 14"/>
                <a:gd name="T25" fmla="*/ 5 h 15"/>
                <a:gd name="T26" fmla="*/ 1 w 14"/>
                <a:gd name="T27" fmla="*/ 6 h 15"/>
                <a:gd name="T28" fmla="*/ 1 w 14"/>
                <a:gd name="T29" fmla="*/ 6 h 15"/>
                <a:gd name="T30" fmla="*/ 1 w 14"/>
                <a:gd name="T31" fmla="*/ 6 h 15"/>
                <a:gd name="T32" fmla="*/ 2 w 14"/>
                <a:gd name="T33" fmla="*/ 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15"/>
                <a:gd name="T53" fmla="*/ 14 w 14"/>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15">
                  <a:moveTo>
                    <a:pt x="2" y="7"/>
                  </a:moveTo>
                  <a:lnTo>
                    <a:pt x="9" y="13"/>
                  </a:lnTo>
                  <a:lnTo>
                    <a:pt x="14" y="15"/>
                  </a:lnTo>
                  <a:lnTo>
                    <a:pt x="14" y="14"/>
                  </a:lnTo>
                  <a:lnTo>
                    <a:pt x="10" y="7"/>
                  </a:lnTo>
                  <a:lnTo>
                    <a:pt x="9" y="5"/>
                  </a:lnTo>
                  <a:lnTo>
                    <a:pt x="9" y="3"/>
                  </a:lnTo>
                  <a:lnTo>
                    <a:pt x="8" y="1"/>
                  </a:lnTo>
                  <a:lnTo>
                    <a:pt x="7" y="0"/>
                  </a:lnTo>
                  <a:lnTo>
                    <a:pt x="6" y="1"/>
                  </a:lnTo>
                  <a:lnTo>
                    <a:pt x="3" y="2"/>
                  </a:lnTo>
                  <a:lnTo>
                    <a:pt x="2" y="3"/>
                  </a:lnTo>
                  <a:lnTo>
                    <a:pt x="0" y="5"/>
                  </a:lnTo>
                  <a:lnTo>
                    <a:pt x="1" y="6"/>
                  </a:lnTo>
                  <a:lnTo>
                    <a:pt x="2" y="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4" name="Freeform 430">
              <a:extLst>
                <a:ext uri="{FF2B5EF4-FFF2-40B4-BE49-F238E27FC236}">
                  <a16:creationId xmlns:a16="http://schemas.microsoft.com/office/drawing/2014/main" id="{D55AFFE4-D4E0-640A-6AFC-BA4B2BF351DB}"/>
                </a:ext>
              </a:extLst>
            </p:cNvPr>
            <p:cNvSpPr>
              <a:spLocks/>
            </p:cNvSpPr>
            <p:nvPr/>
          </p:nvSpPr>
          <p:spPr bwMode="auto">
            <a:xfrm>
              <a:off x="4144946" y="2406410"/>
              <a:ext cx="123312" cy="114289"/>
            </a:xfrm>
            <a:custGeom>
              <a:avLst/>
              <a:gdLst>
                <a:gd name="T0" fmla="*/ 2147483647 w 135"/>
                <a:gd name="T1" fmla="*/ 2147483647 h 119"/>
                <a:gd name="T2" fmla="*/ 2147483647 w 135"/>
                <a:gd name="T3" fmla="*/ 2147483647 h 119"/>
                <a:gd name="T4" fmla="*/ 2147483647 w 135"/>
                <a:gd name="T5" fmla="*/ 2147483647 h 119"/>
                <a:gd name="T6" fmla="*/ 2147483647 w 135"/>
                <a:gd name="T7" fmla="*/ 2147483647 h 119"/>
                <a:gd name="T8" fmla="*/ 2147483647 w 135"/>
                <a:gd name="T9" fmla="*/ 2147483647 h 119"/>
                <a:gd name="T10" fmla="*/ 2147483647 w 135"/>
                <a:gd name="T11" fmla="*/ 2147483647 h 119"/>
                <a:gd name="T12" fmla="*/ 2147483647 w 135"/>
                <a:gd name="T13" fmla="*/ 2147483647 h 119"/>
                <a:gd name="T14" fmla="*/ 2147483647 w 135"/>
                <a:gd name="T15" fmla="*/ 2147483647 h 119"/>
                <a:gd name="T16" fmla="*/ 2147483647 w 135"/>
                <a:gd name="T17" fmla="*/ 2147483647 h 119"/>
                <a:gd name="T18" fmla="*/ 2147483647 w 135"/>
                <a:gd name="T19" fmla="*/ 2147483647 h 119"/>
                <a:gd name="T20" fmla="*/ 2147483647 w 135"/>
                <a:gd name="T21" fmla="*/ 2147483647 h 119"/>
                <a:gd name="T22" fmla="*/ 2147483647 w 135"/>
                <a:gd name="T23" fmla="*/ 2147483647 h 119"/>
                <a:gd name="T24" fmla="*/ 2147483647 w 135"/>
                <a:gd name="T25" fmla="*/ 2147483647 h 119"/>
                <a:gd name="T26" fmla="*/ 2147483647 w 135"/>
                <a:gd name="T27" fmla="*/ 2147483647 h 119"/>
                <a:gd name="T28" fmla="*/ 2147483647 w 135"/>
                <a:gd name="T29" fmla="*/ 2147483647 h 119"/>
                <a:gd name="T30" fmla="*/ 2147483647 w 135"/>
                <a:gd name="T31" fmla="*/ 2147483647 h 119"/>
                <a:gd name="T32" fmla="*/ 2147483647 w 135"/>
                <a:gd name="T33" fmla="*/ 2147483647 h 119"/>
                <a:gd name="T34" fmla="*/ 2147483647 w 135"/>
                <a:gd name="T35" fmla="*/ 2147483647 h 119"/>
                <a:gd name="T36" fmla="*/ 2147483647 w 135"/>
                <a:gd name="T37" fmla="*/ 2147483647 h 119"/>
                <a:gd name="T38" fmla="*/ 2147483647 w 135"/>
                <a:gd name="T39" fmla="*/ 2147483647 h 119"/>
                <a:gd name="T40" fmla="*/ 2147483647 w 135"/>
                <a:gd name="T41" fmla="*/ 2147483647 h 119"/>
                <a:gd name="T42" fmla="*/ 1225246408 w 135"/>
                <a:gd name="T43" fmla="*/ 2147483647 h 119"/>
                <a:gd name="T44" fmla="*/ 2147483647 w 135"/>
                <a:gd name="T45" fmla="*/ 2147483647 h 119"/>
                <a:gd name="T46" fmla="*/ 2147483647 w 135"/>
                <a:gd name="T47" fmla="*/ 2147483647 h 119"/>
                <a:gd name="T48" fmla="*/ 2147483647 w 135"/>
                <a:gd name="T49" fmla="*/ 2147483647 h 119"/>
                <a:gd name="T50" fmla="*/ 2147483647 w 135"/>
                <a:gd name="T51" fmla="*/ 2147483647 h 119"/>
                <a:gd name="T52" fmla="*/ 2147483647 w 135"/>
                <a:gd name="T53" fmla="*/ 2147483647 h 119"/>
                <a:gd name="T54" fmla="*/ 2147483647 w 135"/>
                <a:gd name="T55" fmla="*/ 2147483647 h 119"/>
                <a:gd name="T56" fmla="*/ 2147483647 w 135"/>
                <a:gd name="T57" fmla="*/ 2147483647 h 119"/>
                <a:gd name="T58" fmla="*/ 2147483647 w 135"/>
                <a:gd name="T59" fmla="*/ 2084628185 h 119"/>
                <a:gd name="T60" fmla="*/ 2147483647 w 135"/>
                <a:gd name="T61" fmla="*/ 1042314600 h 119"/>
                <a:gd name="T62" fmla="*/ 2147483647 w 135"/>
                <a:gd name="T63" fmla="*/ 2147483647 h 119"/>
                <a:gd name="T64" fmla="*/ 2147483647 w 135"/>
                <a:gd name="T65" fmla="*/ 2147483647 h 119"/>
                <a:gd name="T66" fmla="*/ 2147483647 w 135"/>
                <a:gd name="T67" fmla="*/ 2147483647 h 119"/>
                <a:gd name="T68" fmla="*/ 2147483647 w 135"/>
                <a:gd name="T69" fmla="*/ 2147483647 h 119"/>
                <a:gd name="T70" fmla="*/ 2147483647 w 135"/>
                <a:gd name="T71" fmla="*/ 2147483647 h 119"/>
                <a:gd name="T72" fmla="*/ 2147483647 w 135"/>
                <a:gd name="T73" fmla="*/ 2147483647 h 119"/>
                <a:gd name="T74" fmla="*/ 2147483647 w 135"/>
                <a:gd name="T75" fmla="*/ 2147483647 h 119"/>
                <a:gd name="T76" fmla="*/ 2147483647 w 135"/>
                <a:gd name="T77" fmla="*/ 2147483647 h 119"/>
                <a:gd name="T78" fmla="*/ 2147483647 w 135"/>
                <a:gd name="T79" fmla="*/ 2147483647 h 119"/>
                <a:gd name="T80" fmla="*/ 2147483647 w 135"/>
                <a:gd name="T81" fmla="*/ 2147483647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119"/>
                <a:gd name="T125" fmla="*/ 135 w 135"/>
                <a:gd name="T126" fmla="*/ 119 h 1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119">
                  <a:moveTo>
                    <a:pt x="122" y="59"/>
                  </a:moveTo>
                  <a:lnTo>
                    <a:pt x="124" y="60"/>
                  </a:lnTo>
                  <a:lnTo>
                    <a:pt x="130" y="62"/>
                  </a:lnTo>
                  <a:lnTo>
                    <a:pt x="135" y="67"/>
                  </a:lnTo>
                  <a:lnTo>
                    <a:pt x="133" y="71"/>
                  </a:lnTo>
                  <a:lnTo>
                    <a:pt x="129" y="76"/>
                  </a:lnTo>
                  <a:lnTo>
                    <a:pt x="126" y="78"/>
                  </a:lnTo>
                  <a:lnTo>
                    <a:pt x="124" y="81"/>
                  </a:lnTo>
                  <a:lnTo>
                    <a:pt x="121" y="83"/>
                  </a:lnTo>
                  <a:lnTo>
                    <a:pt x="118" y="83"/>
                  </a:lnTo>
                  <a:lnTo>
                    <a:pt x="116" y="83"/>
                  </a:lnTo>
                  <a:lnTo>
                    <a:pt x="114" y="82"/>
                  </a:lnTo>
                  <a:lnTo>
                    <a:pt x="108" y="79"/>
                  </a:lnTo>
                  <a:lnTo>
                    <a:pt x="101" y="77"/>
                  </a:lnTo>
                  <a:lnTo>
                    <a:pt x="95" y="75"/>
                  </a:lnTo>
                  <a:lnTo>
                    <a:pt x="91" y="74"/>
                  </a:lnTo>
                  <a:lnTo>
                    <a:pt x="86" y="71"/>
                  </a:lnTo>
                  <a:lnTo>
                    <a:pt x="82" y="68"/>
                  </a:lnTo>
                  <a:lnTo>
                    <a:pt x="77" y="66"/>
                  </a:lnTo>
                  <a:lnTo>
                    <a:pt x="72" y="66"/>
                  </a:lnTo>
                  <a:lnTo>
                    <a:pt x="70" y="70"/>
                  </a:lnTo>
                  <a:lnTo>
                    <a:pt x="71" y="78"/>
                  </a:lnTo>
                  <a:lnTo>
                    <a:pt x="72" y="85"/>
                  </a:lnTo>
                  <a:lnTo>
                    <a:pt x="72" y="92"/>
                  </a:lnTo>
                  <a:lnTo>
                    <a:pt x="68" y="96"/>
                  </a:lnTo>
                  <a:lnTo>
                    <a:pt x="61" y="99"/>
                  </a:lnTo>
                  <a:lnTo>
                    <a:pt x="58" y="102"/>
                  </a:lnTo>
                  <a:lnTo>
                    <a:pt x="57" y="107"/>
                  </a:lnTo>
                  <a:lnTo>
                    <a:pt x="56" y="111"/>
                  </a:lnTo>
                  <a:lnTo>
                    <a:pt x="53" y="114"/>
                  </a:lnTo>
                  <a:lnTo>
                    <a:pt x="48" y="117"/>
                  </a:lnTo>
                  <a:lnTo>
                    <a:pt x="44" y="119"/>
                  </a:lnTo>
                  <a:lnTo>
                    <a:pt x="40" y="116"/>
                  </a:lnTo>
                  <a:lnTo>
                    <a:pt x="39" y="111"/>
                  </a:lnTo>
                  <a:lnTo>
                    <a:pt x="38" y="105"/>
                  </a:lnTo>
                  <a:lnTo>
                    <a:pt x="34" y="100"/>
                  </a:lnTo>
                  <a:lnTo>
                    <a:pt x="29" y="99"/>
                  </a:lnTo>
                  <a:lnTo>
                    <a:pt x="23" y="99"/>
                  </a:lnTo>
                  <a:lnTo>
                    <a:pt x="20" y="100"/>
                  </a:lnTo>
                  <a:lnTo>
                    <a:pt x="17" y="101"/>
                  </a:lnTo>
                  <a:lnTo>
                    <a:pt x="10" y="104"/>
                  </a:lnTo>
                  <a:lnTo>
                    <a:pt x="3" y="105"/>
                  </a:lnTo>
                  <a:lnTo>
                    <a:pt x="0" y="101"/>
                  </a:lnTo>
                  <a:lnTo>
                    <a:pt x="1" y="97"/>
                  </a:lnTo>
                  <a:lnTo>
                    <a:pt x="4" y="90"/>
                  </a:lnTo>
                  <a:lnTo>
                    <a:pt x="9" y="84"/>
                  </a:lnTo>
                  <a:lnTo>
                    <a:pt x="12" y="82"/>
                  </a:lnTo>
                  <a:lnTo>
                    <a:pt x="16" y="79"/>
                  </a:lnTo>
                  <a:lnTo>
                    <a:pt x="16" y="75"/>
                  </a:lnTo>
                  <a:lnTo>
                    <a:pt x="14" y="68"/>
                  </a:lnTo>
                  <a:lnTo>
                    <a:pt x="12" y="61"/>
                  </a:lnTo>
                  <a:lnTo>
                    <a:pt x="11" y="55"/>
                  </a:lnTo>
                  <a:lnTo>
                    <a:pt x="12" y="48"/>
                  </a:lnTo>
                  <a:lnTo>
                    <a:pt x="12" y="44"/>
                  </a:lnTo>
                  <a:lnTo>
                    <a:pt x="10" y="39"/>
                  </a:lnTo>
                  <a:lnTo>
                    <a:pt x="8" y="35"/>
                  </a:lnTo>
                  <a:lnTo>
                    <a:pt x="8" y="26"/>
                  </a:lnTo>
                  <a:lnTo>
                    <a:pt x="8" y="16"/>
                  </a:lnTo>
                  <a:lnTo>
                    <a:pt x="8" y="8"/>
                  </a:lnTo>
                  <a:lnTo>
                    <a:pt x="9" y="2"/>
                  </a:lnTo>
                  <a:lnTo>
                    <a:pt x="12" y="0"/>
                  </a:lnTo>
                  <a:lnTo>
                    <a:pt x="18" y="1"/>
                  </a:lnTo>
                  <a:lnTo>
                    <a:pt x="24" y="3"/>
                  </a:lnTo>
                  <a:lnTo>
                    <a:pt x="27" y="9"/>
                  </a:lnTo>
                  <a:lnTo>
                    <a:pt x="30" y="18"/>
                  </a:lnTo>
                  <a:lnTo>
                    <a:pt x="32" y="26"/>
                  </a:lnTo>
                  <a:lnTo>
                    <a:pt x="33" y="30"/>
                  </a:lnTo>
                  <a:lnTo>
                    <a:pt x="37" y="30"/>
                  </a:lnTo>
                  <a:lnTo>
                    <a:pt x="40" y="28"/>
                  </a:lnTo>
                  <a:lnTo>
                    <a:pt x="44" y="25"/>
                  </a:lnTo>
                  <a:lnTo>
                    <a:pt x="48" y="23"/>
                  </a:lnTo>
                  <a:lnTo>
                    <a:pt x="54" y="23"/>
                  </a:lnTo>
                  <a:lnTo>
                    <a:pt x="61" y="24"/>
                  </a:lnTo>
                  <a:lnTo>
                    <a:pt x="70" y="26"/>
                  </a:lnTo>
                  <a:lnTo>
                    <a:pt x="78" y="30"/>
                  </a:lnTo>
                  <a:lnTo>
                    <a:pt x="85" y="33"/>
                  </a:lnTo>
                  <a:lnTo>
                    <a:pt x="90" y="40"/>
                  </a:lnTo>
                  <a:lnTo>
                    <a:pt x="93" y="48"/>
                  </a:lnTo>
                  <a:lnTo>
                    <a:pt x="98" y="54"/>
                  </a:lnTo>
                  <a:lnTo>
                    <a:pt x="100" y="58"/>
                  </a:lnTo>
                  <a:lnTo>
                    <a:pt x="101" y="59"/>
                  </a:lnTo>
                  <a:lnTo>
                    <a:pt x="122" y="5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5" name="Freeform 431">
              <a:extLst>
                <a:ext uri="{FF2B5EF4-FFF2-40B4-BE49-F238E27FC236}">
                  <a16:creationId xmlns:a16="http://schemas.microsoft.com/office/drawing/2014/main" id="{A0189095-6FF6-5DF9-9624-DF9D6666290E}"/>
                </a:ext>
              </a:extLst>
            </p:cNvPr>
            <p:cNvSpPr>
              <a:spLocks/>
            </p:cNvSpPr>
            <p:nvPr/>
          </p:nvSpPr>
          <p:spPr bwMode="auto">
            <a:xfrm>
              <a:off x="4045695" y="2060534"/>
              <a:ext cx="512799" cy="381967"/>
            </a:xfrm>
            <a:custGeom>
              <a:avLst/>
              <a:gdLst>
                <a:gd name="T0" fmla="*/ 2147483647 w 556"/>
                <a:gd name="T1" fmla="*/ 2147483647 h 395"/>
                <a:gd name="T2" fmla="*/ 2147483647 w 556"/>
                <a:gd name="T3" fmla="*/ 2147483647 h 395"/>
                <a:gd name="T4" fmla="*/ 2147483647 w 556"/>
                <a:gd name="T5" fmla="*/ 2147483647 h 395"/>
                <a:gd name="T6" fmla="*/ 2147483647 w 556"/>
                <a:gd name="T7" fmla="*/ 2147483647 h 395"/>
                <a:gd name="T8" fmla="*/ 2147483647 w 556"/>
                <a:gd name="T9" fmla="*/ 2147483647 h 395"/>
                <a:gd name="T10" fmla="*/ 2147483647 w 556"/>
                <a:gd name="T11" fmla="*/ 2147483647 h 395"/>
                <a:gd name="T12" fmla="*/ 2147483647 w 556"/>
                <a:gd name="T13" fmla="*/ 2147483647 h 395"/>
                <a:gd name="T14" fmla="*/ 2147483647 w 556"/>
                <a:gd name="T15" fmla="*/ 2147483647 h 395"/>
                <a:gd name="T16" fmla="*/ 2147483647 w 556"/>
                <a:gd name="T17" fmla="*/ 2147483647 h 395"/>
                <a:gd name="T18" fmla="*/ 2147483647 w 556"/>
                <a:gd name="T19" fmla="*/ 2147483647 h 395"/>
                <a:gd name="T20" fmla="*/ 2147483647 w 556"/>
                <a:gd name="T21" fmla="*/ 2147483647 h 395"/>
                <a:gd name="T22" fmla="*/ 2147483647 w 556"/>
                <a:gd name="T23" fmla="*/ 2147483647 h 395"/>
                <a:gd name="T24" fmla="*/ 2147483647 w 556"/>
                <a:gd name="T25" fmla="*/ 2147483647 h 395"/>
                <a:gd name="T26" fmla="*/ 2147483647 w 556"/>
                <a:gd name="T27" fmla="*/ 2147483647 h 395"/>
                <a:gd name="T28" fmla="*/ 2147483647 w 556"/>
                <a:gd name="T29" fmla="*/ 2147483647 h 395"/>
                <a:gd name="T30" fmla="*/ 2147483647 w 556"/>
                <a:gd name="T31" fmla="*/ 2147483647 h 395"/>
                <a:gd name="T32" fmla="*/ 2147483647 w 556"/>
                <a:gd name="T33" fmla="*/ 2147483647 h 395"/>
                <a:gd name="T34" fmla="*/ 2147483647 w 556"/>
                <a:gd name="T35" fmla="*/ 2147483647 h 395"/>
                <a:gd name="T36" fmla="*/ 2147483647 w 556"/>
                <a:gd name="T37" fmla="*/ 2147483647 h 395"/>
                <a:gd name="T38" fmla="*/ 2147483647 w 556"/>
                <a:gd name="T39" fmla="*/ 2147483647 h 395"/>
                <a:gd name="T40" fmla="*/ 2147483647 w 556"/>
                <a:gd name="T41" fmla="*/ 2147483647 h 395"/>
                <a:gd name="T42" fmla="*/ 2147483647 w 556"/>
                <a:gd name="T43" fmla="*/ 2147483647 h 395"/>
                <a:gd name="T44" fmla="*/ 2147483647 w 556"/>
                <a:gd name="T45" fmla="*/ 2147483647 h 395"/>
                <a:gd name="T46" fmla="*/ 2147483647 w 556"/>
                <a:gd name="T47" fmla="*/ 2147483647 h 395"/>
                <a:gd name="T48" fmla="*/ 2147483647 w 556"/>
                <a:gd name="T49" fmla="*/ 2147483647 h 395"/>
                <a:gd name="T50" fmla="*/ 0 w 556"/>
                <a:gd name="T51" fmla="*/ 2147483647 h 395"/>
                <a:gd name="T52" fmla="*/ 2147483647 w 556"/>
                <a:gd name="T53" fmla="*/ 2147483647 h 395"/>
                <a:gd name="T54" fmla="*/ 2147483647 w 556"/>
                <a:gd name="T55" fmla="*/ 2147483647 h 395"/>
                <a:gd name="T56" fmla="*/ 2147483647 w 556"/>
                <a:gd name="T57" fmla="*/ 2147483647 h 395"/>
                <a:gd name="T58" fmla="*/ 2147483647 w 556"/>
                <a:gd name="T59" fmla="*/ 2147483647 h 395"/>
                <a:gd name="T60" fmla="*/ 2147483647 w 556"/>
                <a:gd name="T61" fmla="*/ 2147483647 h 395"/>
                <a:gd name="T62" fmla="*/ 2147483647 w 556"/>
                <a:gd name="T63" fmla="*/ 2147483647 h 395"/>
                <a:gd name="T64" fmla="*/ 2147483647 w 556"/>
                <a:gd name="T65" fmla="*/ 2147483647 h 395"/>
                <a:gd name="T66" fmla="*/ 2147483647 w 556"/>
                <a:gd name="T67" fmla="*/ 2147483647 h 395"/>
                <a:gd name="T68" fmla="*/ 2147483647 w 556"/>
                <a:gd name="T69" fmla="*/ 2147483647 h 395"/>
                <a:gd name="T70" fmla="*/ 2147483647 w 556"/>
                <a:gd name="T71" fmla="*/ 2147483647 h 395"/>
                <a:gd name="T72" fmla="*/ 2147483647 w 556"/>
                <a:gd name="T73" fmla="*/ 2147483647 h 395"/>
                <a:gd name="T74" fmla="*/ 2147483647 w 556"/>
                <a:gd name="T75" fmla="*/ 2147483647 h 395"/>
                <a:gd name="T76" fmla="*/ 2147483647 w 556"/>
                <a:gd name="T77" fmla="*/ 2147483647 h 395"/>
                <a:gd name="T78" fmla="*/ 2147483647 w 556"/>
                <a:gd name="T79" fmla="*/ 2147483647 h 395"/>
                <a:gd name="T80" fmla="*/ 2147483647 w 556"/>
                <a:gd name="T81" fmla="*/ 2147483647 h 395"/>
                <a:gd name="T82" fmla="*/ 2147483647 w 556"/>
                <a:gd name="T83" fmla="*/ 2147483647 h 395"/>
                <a:gd name="T84" fmla="*/ 2147483647 w 556"/>
                <a:gd name="T85" fmla="*/ 2147483647 h 395"/>
                <a:gd name="T86" fmla="*/ 2147483647 w 556"/>
                <a:gd name="T87" fmla="*/ 2147483647 h 395"/>
                <a:gd name="T88" fmla="*/ 2147483647 w 556"/>
                <a:gd name="T89" fmla="*/ 2147483647 h 395"/>
                <a:gd name="T90" fmla="*/ 2147483647 w 556"/>
                <a:gd name="T91" fmla="*/ 2147483647 h 395"/>
                <a:gd name="T92" fmla="*/ 2147483647 w 556"/>
                <a:gd name="T93" fmla="*/ 2147483647 h 395"/>
                <a:gd name="T94" fmla="*/ 2147483647 w 556"/>
                <a:gd name="T95" fmla="*/ 2147483647 h 395"/>
                <a:gd name="T96" fmla="*/ 2147483647 w 556"/>
                <a:gd name="T97" fmla="*/ 2147483647 h 395"/>
                <a:gd name="T98" fmla="*/ 2147483647 w 556"/>
                <a:gd name="T99" fmla="*/ 2147483647 h 395"/>
                <a:gd name="T100" fmla="*/ 2147483647 w 556"/>
                <a:gd name="T101" fmla="*/ 2147483647 h 395"/>
                <a:gd name="T102" fmla="*/ 2147483647 w 556"/>
                <a:gd name="T103" fmla="*/ 2147483647 h 395"/>
                <a:gd name="T104" fmla="*/ 2147483647 w 556"/>
                <a:gd name="T105" fmla="*/ 2147483647 h 395"/>
                <a:gd name="T106" fmla="*/ 2147483647 w 556"/>
                <a:gd name="T107" fmla="*/ 2147483647 h 395"/>
                <a:gd name="T108" fmla="*/ 2147483647 w 556"/>
                <a:gd name="T109" fmla="*/ 2147483647 h 395"/>
                <a:gd name="T110" fmla="*/ 2147483647 w 556"/>
                <a:gd name="T111" fmla="*/ 2147483647 h 395"/>
                <a:gd name="T112" fmla="*/ 2147483647 w 556"/>
                <a:gd name="T113" fmla="*/ 2147483647 h 395"/>
                <a:gd name="T114" fmla="*/ 2147483647 w 556"/>
                <a:gd name="T115" fmla="*/ 2147483647 h 395"/>
                <a:gd name="T116" fmla="*/ 2147483647 w 556"/>
                <a:gd name="T117" fmla="*/ 2147483647 h 395"/>
                <a:gd name="T118" fmla="*/ 2147483647 w 556"/>
                <a:gd name="T119" fmla="*/ 2147483647 h 395"/>
                <a:gd name="T120" fmla="*/ 2147483647 w 556"/>
                <a:gd name="T121" fmla="*/ 2147483647 h 395"/>
                <a:gd name="T122" fmla="*/ 2147483647 w 556"/>
                <a:gd name="T123" fmla="*/ 2147483647 h 395"/>
                <a:gd name="T124" fmla="*/ 2147483647 w 556"/>
                <a:gd name="T125" fmla="*/ 2147483647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56"/>
                <a:gd name="T190" fmla="*/ 0 h 395"/>
                <a:gd name="T191" fmla="*/ 556 w 556"/>
                <a:gd name="T192" fmla="*/ 395 h 39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56" h="395">
                  <a:moveTo>
                    <a:pt x="539" y="379"/>
                  </a:moveTo>
                  <a:lnTo>
                    <a:pt x="540" y="380"/>
                  </a:lnTo>
                  <a:lnTo>
                    <a:pt x="542" y="383"/>
                  </a:lnTo>
                  <a:lnTo>
                    <a:pt x="541" y="387"/>
                  </a:lnTo>
                  <a:lnTo>
                    <a:pt x="533" y="388"/>
                  </a:lnTo>
                  <a:lnTo>
                    <a:pt x="527" y="388"/>
                  </a:lnTo>
                  <a:lnTo>
                    <a:pt x="523" y="387"/>
                  </a:lnTo>
                  <a:lnTo>
                    <a:pt x="518" y="387"/>
                  </a:lnTo>
                  <a:lnTo>
                    <a:pt x="514" y="388"/>
                  </a:lnTo>
                  <a:lnTo>
                    <a:pt x="510" y="388"/>
                  </a:lnTo>
                  <a:lnTo>
                    <a:pt x="506" y="389"/>
                  </a:lnTo>
                  <a:lnTo>
                    <a:pt x="501" y="390"/>
                  </a:lnTo>
                  <a:lnTo>
                    <a:pt x="495" y="392"/>
                  </a:lnTo>
                  <a:lnTo>
                    <a:pt x="488" y="393"/>
                  </a:lnTo>
                  <a:lnTo>
                    <a:pt x="482" y="394"/>
                  </a:lnTo>
                  <a:lnTo>
                    <a:pt x="478" y="395"/>
                  </a:lnTo>
                  <a:lnTo>
                    <a:pt x="473" y="395"/>
                  </a:lnTo>
                  <a:lnTo>
                    <a:pt x="468" y="395"/>
                  </a:lnTo>
                  <a:lnTo>
                    <a:pt x="464" y="394"/>
                  </a:lnTo>
                  <a:lnTo>
                    <a:pt x="459" y="394"/>
                  </a:lnTo>
                  <a:lnTo>
                    <a:pt x="453" y="393"/>
                  </a:lnTo>
                  <a:lnTo>
                    <a:pt x="449" y="393"/>
                  </a:lnTo>
                  <a:lnTo>
                    <a:pt x="444" y="393"/>
                  </a:lnTo>
                  <a:lnTo>
                    <a:pt x="440" y="394"/>
                  </a:lnTo>
                  <a:lnTo>
                    <a:pt x="435" y="395"/>
                  </a:lnTo>
                  <a:lnTo>
                    <a:pt x="430" y="395"/>
                  </a:lnTo>
                  <a:lnTo>
                    <a:pt x="427" y="395"/>
                  </a:lnTo>
                  <a:lnTo>
                    <a:pt x="422" y="394"/>
                  </a:lnTo>
                  <a:lnTo>
                    <a:pt x="419" y="392"/>
                  </a:lnTo>
                  <a:lnTo>
                    <a:pt x="414" y="386"/>
                  </a:lnTo>
                  <a:lnTo>
                    <a:pt x="413" y="380"/>
                  </a:lnTo>
                  <a:lnTo>
                    <a:pt x="409" y="375"/>
                  </a:lnTo>
                  <a:lnTo>
                    <a:pt x="397" y="372"/>
                  </a:lnTo>
                  <a:lnTo>
                    <a:pt x="389" y="371"/>
                  </a:lnTo>
                  <a:lnTo>
                    <a:pt x="382" y="368"/>
                  </a:lnTo>
                  <a:lnTo>
                    <a:pt x="376" y="366"/>
                  </a:lnTo>
                  <a:lnTo>
                    <a:pt x="372" y="364"/>
                  </a:lnTo>
                  <a:lnTo>
                    <a:pt x="368" y="362"/>
                  </a:lnTo>
                  <a:lnTo>
                    <a:pt x="365" y="359"/>
                  </a:lnTo>
                  <a:lnTo>
                    <a:pt x="362" y="358"/>
                  </a:lnTo>
                  <a:lnTo>
                    <a:pt x="359" y="356"/>
                  </a:lnTo>
                  <a:lnTo>
                    <a:pt x="354" y="352"/>
                  </a:lnTo>
                  <a:lnTo>
                    <a:pt x="350" y="351"/>
                  </a:lnTo>
                  <a:lnTo>
                    <a:pt x="344" y="352"/>
                  </a:lnTo>
                  <a:lnTo>
                    <a:pt x="335" y="357"/>
                  </a:lnTo>
                  <a:lnTo>
                    <a:pt x="324" y="362"/>
                  </a:lnTo>
                  <a:lnTo>
                    <a:pt x="316" y="363"/>
                  </a:lnTo>
                  <a:lnTo>
                    <a:pt x="309" y="365"/>
                  </a:lnTo>
                  <a:lnTo>
                    <a:pt x="304" y="370"/>
                  </a:lnTo>
                  <a:lnTo>
                    <a:pt x="297" y="377"/>
                  </a:lnTo>
                  <a:lnTo>
                    <a:pt x="290" y="381"/>
                  </a:lnTo>
                  <a:lnTo>
                    <a:pt x="283" y="381"/>
                  </a:lnTo>
                  <a:lnTo>
                    <a:pt x="276" y="377"/>
                  </a:lnTo>
                  <a:lnTo>
                    <a:pt x="271" y="373"/>
                  </a:lnTo>
                  <a:lnTo>
                    <a:pt x="267" y="370"/>
                  </a:lnTo>
                  <a:lnTo>
                    <a:pt x="262" y="366"/>
                  </a:lnTo>
                  <a:lnTo>
                    <a:pt x="259" y="363"/>
                  </a:lnTo>
                  <a:lnTo>
                    <a:pt x="256" y="358"/>
                  </a:lnTo>
                  <a:lnTo>
                    <a:pt x="256" y="355"/>
                  </a:lnTo>
                  <a:lnTo>
                    <a:pt x="260" y="350"/>
                  </a:lnTo>
                  <a:lnTo>
                    <a:pt x="268" y="344"/>
                  </a:lnTo>
                  <a:lnTo>
                    <a:pt x="277" y="340"/>
                  </a:lnTo>
                  <a:lnTo>
                    <a:pt x="283" y="337"/>
                  </a:lnTo>
                  <a:lnTo>
                    <a:pt x="288" y="337"/>
                  </a:lnTo>
                  <a:lnTo>
                    <a:pt x="291" y="337"/>
                  </a:lnTo>
                  <a:lnTo>
                    <a:pt x="293" y="337"/>
                  </a:lnTo>
                  <a:lnTo>
                    <a:pt x="296" y="336"/>
                  </a:lnTo>
                  <a:lnTo>
                    <a:pt x="300" y="334"/>
                  </a:lnTo>
                  <a:lnTo>
                    <a:pt x="305" y="329"/>
                  </a:lnTo>
                  <a:lnTo>
                    <a:pt x="316" y="320"/>
                  </a:lnTo>
                  <a:lnTo>
                    <a:pt x="326" y="313"/>
                  </a:lnTo>
                  <a:lnTo>
                    <a:pt x="330" y="307"/>
                  </a:lnTo>
                  <a:lnTo>
                    <a:pt x="327" y="301"/>
                  </a:lnTo>
                  <a:lnTo>
                    <a:pt x="318" y="295"/>
                  </a:lnTo>
                  <a:lnTo>
                    <a:pt x="308" y="292"/>
                  </a:lnTo>
                  <a:lnTo>
                    <a:pt x="305" y="287"/>
                  </a:lnTo>
                  <a:lnTo>
                    <a:pt x="309" y="273"/>
                  </a:lnTo>
                  <a:lnTo>
                    <a:pt x="320" y="258"/>
                  </a:lnTo>
                  <a:lnTo>
                    <a:pt x="328" y="246"/>
                  </a:lnTo>
                  <a:lnTo>
                    <a:pt x="327" y="235"/>
                  </a:lnTo>
                  <a:lnTo>
                    <a:pt x="315" y="218"/>
                  </a:lnTo>
                  <a:lnTo>
                    <a:pt x="306" y="208"/>
                  </a:lnTo>
                  <a:lnTo>
                    <a:pt x="297" y="200"/>
                  </a:lnTo>
                  <a:lnTo>
                    <a:pt x="289" y="193"/>
                  </a:lnTo>
                  <a:lnTo>
                    <a:pt x="282" y="188"/>
                  </a:lnTo>
                  <a:lnTo>
                    <a:pt x="274" y="183"/>
                  </a:lnTo>
                  <a:lnTo>
                    <a:pt x="267" y="180"/>
                  </a:lnTo>
                  <a:lnTo>
                    <a:pt x="260" y="176"/>
                  </a:lnTo>
                  <a:lnTo>
                    <a:pt x="252" y="173"/>
                  </a:lnTo>
                  <a:lnTo>
                    <a:pt x="244" y="169"/>
                  </a:lnTo>
                  <a:lnTo>
                    <a:pt x="236" y="166"/>
                  </a:lnTo>
                  <a:lnTo>
                    <a:pt x="228" y="161"/>
                  </a:lnTo>
                  <a:lnTo>
                    <a:pt x="221" y="156"/>
                  </a:lnTo>
                  <a:lnTo>
                    <a:pt x="214" y="152"/>
                  </a:lnTo>
                  <a:lnTo>
                    <a:pt x="208" y="148"/>
                  </a:lnTo>
                  <a:lnTo>
                    <a:pt x="202" y="145"/>
                  </a:lnTo>
                  <a:lnTo>
                    <a:pt x="199" y="142"/>
                  </a:lnTo>
                  <a:lnTo>
                    <a:pt x="191" y="137"/>
                  </a:lnTo>
                  <a:lnTo>
                    <a:pt x="183" y="132"/>
                  </a:lnTo>
                  <a:lnTo>
                    <a:pt x="178" y="131"/>
                  </a:lnTo>
                  <a:lnTo>
                    <a:pt x="179" y="137"/>
                  </a:lnTo>
                  <a:lnTo>
                    <a:pt x="185" y="146"/>
                  </a:lnTo>
                  <a:lnTo>
                    <a:pt x="186" y="152"/>
                  </a:lnTo>
                  <a:lnTo>
                    <a:pt x="183" y="155"/>
                  </a:lnTo>
                  <a:lnTo>
                    <a:pt x="171" y="155"/>
                  </a:lnTo>
                  <a:lnTo>
                    <a:pt x="163" y="155"/>
                  </a:lnTo>
                  <a:lnTo>
                    <a:pt x="159" y="155"/>
                  </a:lnTo>
                  <a:lnTo>
                    <a:pt x="154" y="156"/>
                  </a:lnTo>
                  <a:lnTo>
                    <a:pt x="151" y="159"/>
                  </a:lnTo>
                  <a:lnTo>
                    <a:pt x="147" y="161"/>
                  </a:lnTo>
                  <a:lnTo>
                    <a:pt x="142" y="162"/>
                  </a:lnTo>
                  <a:lnTo>
                    <a:pt x="138" y="163"/>
                  </a:lnTo>
                  <a:lnTo>
                    <a:pt x="131" y="165"/>
                  </a:lnTo>
                  <a:lnTo>
                    <a:pt x="124" y="166"/>
                  </a:lnTo>
                  <a:lnTo>
                    <a:pt x="118" y="167"/>
                  </a:lnTo>
                  <a:lnTo>
                    <a:pt x="114" y="168"/>
                  </a:lnTo>
                  <a:lnTo>
                    <a:pt x="110" y="169"/>
                  </a:lnTo>
                  <a:lnTo>
                    <a:pt x="106" y="170"/>
                  </a:lnTo>
                  <a:lnTo>
                    <a:pt x="101" y="170"/>
                  </a:lnTo>
                  <a:lnTo>
                    <a:pt x="95" y="170"/>
                  </a:lnTo>
                  <a:lnTo>
                    <a:pt x="87" y="169"/>
                  </a:lnTo>
                  <a:lnTo>
                    <a:pt x="74" y="166"/>
                  </a:lnTo>
                  <a:lnTo>
                    <a:pt x="70" y="162"/>
                  </a:lnTo>
                  <a:lnTo>
                    <a:pt x="66" y="160"/>
                  </a:lnTo>
                  <a:lnTo>
                    <a:pt x="60" y="161"/>
                  </a:lnTo>
                  <a:lnTo>
                    <a:pt x="51" y="166"/>
                  </a:lnTo>
                  <a:lnTo>
                    <a:pt x="47" y="168"/>
                  </a:lnTo>
                  <a:lnTo>
                    <a:pt x="43" y="168"/>
                  </a:lnTo>
                  <a:lnTo>
                    <a:pt x="35" y="163"/>
                  </a:lnTo>
                  <a:lnTo>
                    <a:pt x="30" y="160"/>
                  </a:lnTo>
                  <a:lnTo>
                    <a:pt x="24" y="156"/>
                  </a:lnTo>
                  <a:lnTo>
                    <a:pt x="18" y="153"/>
                  </a:lnTo>
                  <a:lnTo>
                    <a:pt x="13" y="151"/>
                  </a:lnTo>
                  <a:lnTo>
                    <a:pt x="10" y="148"/>
                  </a:lnTo>
                  <a:lnTo>
                    <a:pt x="9" y="145"/>
                  </a:lnTo>
                  <a:lnTo>
                    <a:pt x="11" y="143"/>
                  </a:lnTo>
                  <a:lnTo>
                    <a:pt x="16" y="140"/>
                  </a:lnTo>
                  <a:lnTo>
                    <a:pt x="23" y="138"/>
                  </a:lnTo>
                  <a:lnTo>
                    <a:pt x="30" y="137"/>
                  </a:lnTo>
                  <a:lnTo>
                    <a:pt x="36" y="136"/>
                  </a:lnTo>
                  <a:lnTo>
                    <a:pt x="41" y="135"/>
                  </a:lnTo>
                  <a:lnTo>
                    <a:pt x="45" y="133"/>
                  </a:lnTo>
                  <a:lnTo>
                    <a:pt x="45" y="132"/>
                  </a:lnTo>
                  <a:lnTo>
                    <a:pt x="42" y="130"/>
                  </a:lnTo>
                  <a:lnTo>
                    <a:pt x="35" y="128"/>
                  </a:lnTo>
                  <a:lnTo>
                    <a:pt x="27" y="125"/>
                  </a:lnTo>
                  <a:lnTo>
                    <a:pt x="19" y="123"/>
                  </a:lnTo>
                  <a:lnTo>
                    <a:pt x="13" y="122"/>
                  </a:lnTo>
                  <a:lnTo>
                    <a:pt x="9" y="121"/>
                  </a:lnTo>
                  <a:lnTo>
                    <a:pt x="4" y="118"/>
                  </a:lnTo>
                  <a:lnTo>
                    <a:pt x="2" y="116"/>
                  </a:lnTo>
                  <a:lnTo>
                    <a:pt x="0" y="112"/>
                  </a:lnTo>
                  <a:lnTo>
                    <a:pt x="0" y="105"/>
                  </a:lnTo>
                  <a:lnTo>
                    <a:pt x="0" y="93"/>
                  </a:lnTo>
                  <a:lnTo>
                    <a:pt x="0" y="85"/>
                  </a:lnTo>
                  <a:lnTo>
                    <a:pt x="0" y="76"/>
                  </a:lnTo>
                  <a:lnTo>
                    <a:pt x="1" y="60"/>
                  </a:lnTo>
                  <a:lnTo>
                    <a:pt x="5" y="39"/>
                  </a:lnTo>
                  <a:lnTo>
                    <a:pt x="12" y="21"/>
                  </a:lnTo>
                  <a:lnTo>
                    <a:pt x="22" y="9"/>
                  </a:lnTo>
                  <a:lnTo>
                    <a:pt x="31" y="3"/>
                  </a:lnTo>
                  <a:lnTo>
                    <a:pt x="39" y="3"/>
                  </a:lnTo>
                  <a:lnTo>
                    <a:pt x="46" y="6"/>
                  </a:lnTo>
                  <a:lnTo>
                    <a:pt x="50" y="10"/>
                  </a:lnTo>
                  <a:lnTo>
                    <a:pt x="49" y="19"/>
                  </a:lnTo>
                  <a:lnTo>
                    <a:pt x="43" y="40"/>
                  </a:lnTo>
                  <a:lnTo>
                    <a:pt x="42" y="56"/>
                  </a:lnTo>
                  <a:lnTo>
                    <a:pt x="45" y="70"/>
                  </a:lnTo>
                  <a:lnTo>
                    <a:pt x="50" y="80"/>
                  </a:lnTo>
                  <a:lnTo>
                    <a:pt x="56" y="90"/>
                  </a:lnTo>
                  <a:lnTo>
                    <a:pt x="62" y="97"/>
                  </a:lnTo>
                  <a:lnTo>
                    <a:pt x="68" y="102"/>
                  </a:lnTo>
                  <a:lnTo>
                    <a:pt x="71" y="108"/>
                  </a:lnTo>
                  <a:lnTo>
                    <a:pt x="70" y="107"/>
                  </a:lnTo>
                  <a:lnTo>
                    <a:pt x="63" y="87"/>
                  </a:lnTo>
                  <a:lnTo>
                    <a:pt x="56" y="62"/>
                  </a:lnTo>
                  <a:lnTo>
                    <a:pt x="55" y="41"/>
                  </a:lnTo>
                  <a:lnTo>
                    <a:pt x="58" y="26"/>
                  </a:lnTo>
                  <a:lnTo>
                    <a:pt x="62" y="12"/>
                  </a:lnTo>
                  <a:lnTo>
                    <a:pt x="69" y="3"/>
                  </a:lnTo>
                  <a:lnTo>
                    <a:pt x="79" y="0"/>
                  </a:lnTo>
                  <a:lnTo>
                    <a:pt x="91" y="2"/>
                  </a:lnTo>
                  <a:lnTo>
                    <a:pt x="100" y="7"/>
                  </a:lnTo>
                  <a:lnTo>
                    <a:pt x="106" y="14"/>
                  </a:lnTo>
                  <a:lnTo>
                    <a:pt x="109" y="21"/>
                  </a:lnTo>
                  <a:lnTo>
                    <a:pt x="111" y="26"/>
                  </a:lnTo>
                  <a:lnTo>
                    <a:pt x="114" y="32"/>
                  </a:lnTo>
                  <a:lnTo>
                    <a:pt x="115" y="39"/>
                  </a:lnTo>
                  <a:lnTo>
                    <a:pt x="116" y="47"/>
                  </a:lnTo>
                  <a:lnTo>
                    <a:pt x="118" y="53"/>
                  </a:lnTo>
                  <a:lnTo>
                    <a:pt x="124" y="54"/>
                  </a:lnTo>
                  <a:lnTo>
                    <a:pt x="132" y="52"/>
                  </a:lnTo>
                  <a:lnTo>
                    <a:pt x="140" y="47"/>
                  </a:lnTo>
                  <a:lnTo>
                    <a:pt x="146" y="41"/>
                  </a:lnTo>
                  <a:lnTo>
                    <a:pt x="147" y="36"/>
                  </a:lnTo>
                  <a:lnTo>
                    <a:pt x="149" y="31"/>
                  </a:lnTo>
                  <a:lnTo>
                    <a:pt x="156" y="27"/>
                  </a:lnTo>
                  <a:lnTo>
                    <a:pt x="164" y="23"/>
                  </a:lnTo>
                  <a:lnTo>
                    <a:pt x="169" y="19"/>
                  </a:lnTo>
                  <a:lnTo>
                    <a:pt x="175" y="19"/>
                  </a:lnTo>
                  <a:lnTo>
                    <a:pt x="185" y="24"/>
                  </a:lnTo>
                  <a:lnTo>
                    <a:pt x="197" y="32"/>
                  </a:lnTo>
                  <a:lnTo>
                    <a:pt x="202" y="38"/>
                  </a:lnTo>
                  <a:lnTo>
                    <a:pt x="206" y="44"/>
                  </a:lnTo>
                  <a:lnTo>
                    <a:pt x="209" y="49"/>
                  </a:lnTo>
                  <a:lnTo>
                    <a:pt x="214" y="55"/>
                  </a:lnTo>
                  <a:lnTo>
                    <a:pt x="221" y="60"/>
                  </a:lnTo>
                  <a:lnTo>
                    <a:pt x="227" y="61"/>
                  </a:lnTo>
                  <a:lnTo>
                    <a:pt x="231" y="56"/>
                  </a:lnTo>
                  <a:lnTo>
                    <a:pt x="237" y="49"/>
                  </a:lnTo>
                  <a:lnTo>
                    <a:pt x="246" y="46"/>
                  </a:lnTo>
                  <a:lnTo>
                    <a:pt x="256" y="46"/>
                  </a:lnTo>
                  <a:lnTo>
                    <a:pt x="263" y="49"/>
                  </a:lnTo>
                  <a:lnTo>
                    <a:pt x="266" y="54"/>
                  </a:lnTo>
                  <a:lnTo>
                    <a:pt x="268" y="56"/>
                  </a:lnTo>
                  <a:lnTo>
                    <a:pt x="271" y="59"/>
                  </a:lnTo>
                  <a:lnTo>
                    <a:pt x="281" y="61"/>
                  </a:lnTo>
                  <a:lnTo>
                    <a:pt x="288" y="62"/>
                  </a:lnTo>
                  <a:lnTo>
                    <a:pt x="296" y="62"/>
                  </a:lnTo>
                  <a:lnTo>
                    <a:pt x="304" y="63"/>
                  </a:lnTo>
                  <a:lnTo>
                    <a:pt x="311" y="63"/>
                  </a:lnTo>
                  <a:lnTo>
                    <a:pt x="318" y="63"/>
                  </a:lnTo>
                  <a:lnTo>
                    <a:pt x="321" y="64"/>
                  </a:lnTo>
                  <a:lnTo>
                    <a:pt x="323" y="67"/>
                  </a:lnTo>
                  <a:lnTo>
                    <a:pt x="321" y="69"/>
                  </a:lnTo>
                  <a:lnTo>
                    <a:pt x="319" y="72"/>
                  </a:lnTo>
                  <a:lnTo>
                    <a:pt x="322" y="72"/>
                  </a:lnTo>
                  <a:lnTo>
                    <a:pt x="329" y="72"/>
                  </a:lnTo>
                  <a:lnTo>
                    <a:pt x="335" y="74"/>
                  </a:lnTo>
                  <a:lnTo>
                    <a:pt x="339" y="78"/>
                  </a:lnTo>
                  <a:lnTo>
                    <a:pt x="345" y="83"/>
                  </a:lnTo>
                  <a:lnTo>
                    <a:pt x="349" y="86"/>
                  </a:lnTo>
                  <a:lnTo>
                    <a:pt x="351" y="87"/>
                  </a:lnTo>
                  <a:lnTo>
                    <a:pt x="350" y="87"/>
                  </a:lnTo>
                  <a:lnTo>
                    <a:pt x="345" y="89"/>
                  </a:lnTo>
                  <a:lnTo>
                    <a:pt x="342" y="91"/>
                  </a:lnTo>
                  <a:lnTo>
                    <a:pt x="339" y="93"/>
                  </a:lnTo>
                  <a:lnTo>
                    <a:pt x="343" y="97"/>
                  </a:lnTo>
                  <a:lnTo>
                    <a:pt x="352" y="100"/>
                  </a:lnTo>
                  <a:lnTo>
                    <a:pt x="361" y="102"/>
                  </a:lnTo>
                  <a:lnTo>
                    <a:pt x="361" y="105"/>
                  </a:lnTo>
                  <a:lnTo>
                    <a:pt x="357" y="107"/>
                  </a:lnTo>
                  <a:lnTo>
                    <a:pt x="353" y="108"/>
                  </a:lnTo>
                  <a:lnTo>
                    <a:pt x="351" y="110"/>
                  </a:lnTo>
                  <a:lnTo>
                    <a:pt x="351" y="115"/>
                  </a:lnTo>
                  <a:lnTo>
                    <a:pt x="350" y="118"/>
                  </a:lnTo>
                  <a:lnTo>
                    <a:pt x="349" y="123"/>
                  </a:lnTo>
                  <a:lnTo>
                    <a:pt x="349" y="127"/>
                  </a:lnTo>
                  <a:lnTo>
                    <a:pt x="353" y="132"/>
                  </a:lnTo>
                  <a:lnTo>
                    <a:pt x="361" y="135"/>
                  </a:lnTo>
                  <a:lnTo>
                    <a:pt x="371" y="133"/>
                  </a:lnTo>
                  <a:lnTo>
                    <a:pt x="377" y="133"/>
                  </a:lnTo>
                  <a:lnTo>
                    <a:pt x="384" y="136"/>
                  </a:lnTo>
                  <a:lnTo>
                    <a:pt x="392" y="143"/>
                  </a:lnTo>
                  <a:lnTo>
                    <a:pt x="400" y="150"/>
                  </a:lnTo>
                  <a:lnTo>
                    <a:pt x="407" y="152"/>
                  </a:lnTo>
                  <a:lnTo>
                    <a:pt x="409" y="150"/>
                  </a:lnTo>
                  <a:lnTo>
                    <a:pt x="406" y="144"/>
                  </a:lnTo>
                  <a:lnTo>
                    <a:pt x="403" y="139"/>
                  </a:lnTo>
                  <a:lnTo>
                    <a:pt x="403" y="137"/>
                  </a:lnTo>
                  <a:lnTo>
                    <a:pt x="409" y="139"/>
                  </a:lnTo>
                  <a:lnTo>
                    <a:pt x="414" y="140"/>
                  </a:lnTo>
                  <a:lnTo>
                    <a:pt x="421" y="142"/>
                  </a:lnTo>
                  <a:lnTo>
                    <a:pt x="429" y="143"/>
                  </a:lnTo>
                  <a:lnTo>
                    <a:pt x="436" y="143"/>
                  </a:lnTo>
                  <a:lnTo>
                    <a:pt x="442" y="144"/>
                  </a:lnTo>
                  <a:lnTo>
                    <a:pt x="447" y="145"/>
                  </a:lnTo>
                  <a:lnTo>
                    <a:pt x="450" y="146"/>
                  </a:lnTo>
                  <a:lnTo>
                    <a:pt x="451" y="148"/>
                  </a:lnTo>
                  <a:lnTo>
                    <a:pt x="450" y="152"/>
                  </a:lnTo>
                  <a:lnTo>
                    <a:pt x="451" y="154"/>
                  </a:lnTo>
                  <a:lnTo>
                    <a:pt x="453" y="155"/>
                  </a:lnTo>
                  <a:lnTo>
                    <a:pt x="457" y="155"/>
                  </a:lnTo>
                  <a:lnTo>
                    <a:pt x="461" y="155"/>
                  </a:lnTo>
                  <a:lnTo>
                    <a:pt x="466" y="153"/>
                  </a:lnTo>
                  <a:lnTo>
                    <a:pt x="472" y="152"/>
                  </a:lnTo>
                  <a:lnTo>
                    <a:pt x="480" y="152"/>
                  </a:lnTo>
                  <a:lnTo>
                    <a:pt x="490" y="153"/>
                  </a:lnTo>
                  <a:lnTo>
                    <a:pt x="501" y="154"/>
                  </a:lnTo>
                  <a:lnTo>
                    <a:pt x="509" y="158"/>
                  </a:lnTo>
                  <a:lnTo>
                    <a:pt x="511" y="163"/>
                  </a:lnTo>
                  <a:lnTo>
                    <a:pt x="508" y="169"/>
                  </a:lnTo>
                  <a:lnTo>
                    <a:pt x="501" y="173"/>
                  </a:lnTo>
                  <a:lnTo>
                    <a:pt x="496" y="176"/>
                  </a:lnTo>
                  <a:lnTo>
                    <a:pt x="496" y="180"/>
                  </a:lnTo>
                  <a:lnTo>
                    <a:pt x="501" y="183"/>
                  </a:lnTo>
                  <a:lnTo>
                    <a:pt x="505" y="186"/>
                  </a:lnTo>
                  <a:lnTo>
                    <a:pt x="510" y="191"/>
                  </a:lnTo>
                  <a:lnTo>
                    <a:pt x="511" y="196"/>
                  </a:lnTo>
                  <a:lnTo>
                    <a:pt x="511" y="200"/>
                  </a:lnTo>
                  <a:lnTo>
                    <a:pt x="509" y="204"/>
                  </a:lnTo>
                  <a:lnTo>
                    <a:pt x="505" y="207"/>
                  </a:lnTo>
                  <a:lnTo>
                    <a:pt x="501" y="209"/>
                  </a:lnTo>
                  <a:lnTo>
                    <a:pt x="497" y="212"/>
                  </a:lnTo>
                  <a:lnTo>
                    <a:pt x="497" y="214"/>
                  </a:lnTo>
                  <a:lnTo>
                    <a:pt x="499" y="219"/>
                  </a:lnTo>
                  <a:lnTo>
                    <a:pt x="505" y="223"/>
                  </a:lnTo>
                  <a:lnTo>
                    <a:pt x="511" y="228"/>
                  </a:lnTo>
                  <a:lnTo>
                    <a:pt x="514" y="234"/>
                  </a:lnTo>
                  <a:lnTo>
                    <a:pt x="514" y="239"/>
                  </a:lnTo>
                  <a:lnTo>
                    <a:pt x="511" y="244"/>
                  </a:lnTo>
                  <a:lnTo>
                    <a:pt x="506" y="248"/>
                  </a:lnTo>
                  <a:lnTo>
                    <a:pt x="503" y="249"/>
                  </a:lnTo>
                  <a:lnTo>
                    <a:pt x="501" y="249"/>
                  </a:lnTo>
                  <a:lnTo>
                    <a:pt x="495" y="245"/>
                  </a:lnTo>
                  <a:lnTo>
                    <a:pt x="487" y="242"/>
                  </a:lnTo>
                  <a:lnTo>
                    <a:pt x="480" y="238"/>
                  </a:lnTo>
                  <a:lnTo>
                    <a:pt x="474" y="235"/>
                  </a:lnTo>
                  <a:lnTo>
                    <a:pt x="468" y="231"/>
                  </a:lnTo>
                  <a:lnTo>
                    <a:pt x="465" y="229"/>
                  </a:lnTo>
                  <a:lnTo>
                    <a:pt x="460" y="228"/>
                  </a:lnTo>
                  <a:lnTo>
                    <a:pt x="456" y="226"/>
                  </a:lnTo>
                  <a:lnTo>
                    <a:pt x="449" y="223"/>
                  </a:lnTo>
                  <a:lnTo>
                    <a:pt x="440" y="220"/>
                  </a:lnTo>
                  <a:lnTo>
                    <a:pt x="432" y="219"/>
                  </a:lnTo>
                  <a:lnTo>
                    <a:pt x="425" y="220"/>
                  </a:lnTo>
                  <a:lnTo>
                    <a:pt x="421" y="224"/>
                  </a:lnTo>
                  <a:lnTo>
                    <a:pt x="421" y="230"/>
                  </a:lnTo>
                  <a:lnTo>
                    <a:pt x="423" y="236"/>
                  </a:lnTo>
                  <a:lnTo>
                    <a:pt x="428" y="243"/>
                  </a:lnTo>
                  <a:lnTo>
                    <a:pt x="435" y="251"/>
                  </a:lnTo>
                  <a:lnTo>
                    <a:pt x="440" y="254"/>
                  </a:lnTo>
                  <a:lnTo>
                    <a:pt x="443" y="259"/>
                  </a:lnTo>
                  <a:lnTo>
                    <a:pt x="449" y="262"/>
                  </a:lnTo>
                  <a:lnTo>
                    <a:pt x="453" y="265"/>
                  </a:lnTo>
                  <a:lnTo>
                    <a:pt x="459" y="268"/>
                  </a:lnTo>
                  <a:lnTo>
                    <a:pt x="465" y="271"/>
                  </a:lnTo>
                  <a:lnTo>
                    <a:pt x="471" y="272"/>
                  </a:lnTo>
                  <a:lnTo>
                    <a:pt x="476" y="273"/>
                  </a:lnTo>
                  <a:lnTo>
                    <a:pt x="487" y="275"/>
                  </a:lnTo>
                  <a:lnTo>
                    <a:pt x="495" y="277"/>
                  </a:lnTo>
                  <a:lnTo>
                    <a:pt x="501" y="281"/>
                  </a:lnTo>
                  <a:lnTo>
                    <a:pt x="505" y="286"/>
                  </a:lnTo>
                  <a:lnTo>
                    <a:pt x="512" y="289"/>
                  </a:lnTo>
                  <a:lnTo>
                    <a:pt x="520" y="291"/>
                  </a:lnTo>
                  <a:lnTo>
                    <a:pt x="528" y="294"/>
                  </a:lnTo>
                  <a:lnTo>
                    <a:pt x="533" y="301"/>
                  </a:lnTo>
                  <a:lnTo>
                    <a:pt x="534" y="307"/>
                  </a:lnTo>
                  <a:lnTo>
                    <a:pt x="533" y="311"/>
                  </a:lnTo>
                  <a:lnTo>
                    <a:pt x="533" y="315"/>
                  </a:lnTo>
                  <a:lnTo>
                    <a:pt x="536" y="324"/>
                  </a:lnTo>
                  <a:lnTo>
                    <a:pt x="541" y="332"/>
                  </a:lnTo>
                  <a:lnTo>
                    <a:pt x="543" y="337"/>
                  </a:lnTo>
                  <a:lnTo>
                    <a:pt x="544" y="342"/>
                  </a:lnTo>
                  <a:lnTo>
                    <a:pt x="548" y="345"/>
                  </a:lnTo>
                  <a:lnTo>
                    <a:pt x="552" y="350"/>
                  </a:lnTo>
                  <a:lnTo>
                    <a:pt x="556" y="354"/>
                  </a:lnTo>
                  <a:lnTo>
                    <a:pt x="555" y="357"/>
                  </a:lnTo>
                  <a:lnTo>
                    <a:pt x="549" y="356"/>
                  </a:lnTo>
                  <a:lnTo>
                    <a:pt x="544" y="352"/>
                  </a:lnTo>
                  <a:lnTo>
                    <a:pt x="541" y="349"/>
                  </a:lnTo>
                  <a:lnTo>
                    <a:pt x="535" y="345"/>
                  </a:lnTo>
                  <a:lnTo>
                    <a:pt x="525" y="345"/>
                  </a:lnTo>
                  <a:lnTo>
                    <a:pt x="513" y="348"/>
                  </a:lnTo>
                  <a:lnTo>
                    <a:pt x="505" y="349"/>
                  </a:lnTo>
                  <a:lnTo>
                    <a:pt x="499" y="349"/>
                  </a:lnTo>
                  <a:lnTo>
                    <a:pt x="493" y="345"/>
                  </a:lnTo>
                  <a:lnTo>
                    <a:pt x="488" y="343"/>
                  </a:lnTo>
                  <a:lnTo>
                    <a:pt x="483" y="342"/>
                  </a:lnTo>
                  <a:lnTo>
                    <a:pt x="478" y="340"/>
                  </a:lnTo>
                  <a:lnTo>
                    <a:pt x="472" y="339"/>
                  </a:lnTo>
                  <a:lnTo>
                    <a:pt x="466" y="337"/>
                  </a:lnTo>
                  <a:lnTo>
                    <a:pt x="461" y="337"/>
                  </a:lnTo>
                  <a:lnTo>
                    <a:pt x="457" y="337"/>
                  </a:lnTo>
                  <a:lnTo>
                    <a:pt x="453" y="337"/>
                  </a:lnTo>
                  <a:lnTo>
                    <a:pt x="451" y="340"/>
                  </a:lnTo>
                  <a:lnTo>
                    <a:pt x="455" y="343"/>
                  </a:lnTo>
                  <a:lnTo>
                    <a:pt x="463" y="347"/>
                  </a:lnTo>
                  <a:lnTo>
                    <a:pt x="476" y="352"/>
                  </a:lnTo>
                  <a:lnTo>
                    <a:pt x="485" y="355"/>
                  </a:lnTo>
                  <a:lnTo>
                    <a:pt x="490" y="357"/>
                  </a:lnTo>
                  <a:lnTo>
                    <a:pt x="496" y="358"/>
                  </a:lnTo>
                  <a:lnTo>
                    <a:pt x="499" y="358"/>
                  </a:lnTo>
                  <a:lnTo>
                    <a:pt x="503" y="359"/>
                  </a:lnTo>
                  <a:lnTo>
                    <a:pt x="506" y="360"/>
                  </a:lnTo>
                  <a:lnTo>
                    <a:pt x="509" y="362"/>
                  </a:lnTo>
                  <a:lnTo>
                    <a:pt x="511" y="364"/>
                  </a:lnTo>
                  <a:lnTo>
                    <a:pt x="517" y="367"/>
                  </a:lnTo>
                  <a:lnTo>
                    <a:pt x="525" y="371"/>
                  </a:lnTo>
                  <a:lnTo>
                    <a:pt x="533" y="374"/>
                  </a:lnTo>
                  <a:lnTo>
                    <a:pt x="539" y="3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6" name="Freeform 432">
              <a:extLst>
                <a:ext uri="{FF2B5EF4-FFF2-40B4-BE49-F238E27FC236}">
                  <a16:creationId xmlns:a16="http://schemas.microsoft.com/office/drawing/2014/main" id="{45768166-21B9-7A95-1C7A-1115DF58D2EC}"/>
                </a:ext>
              </a:extLst>
            </p:cNvPr>
            <p:cNvSpPr>
              <a:spLocks/>
            </p:cNvSpPr>
            <p:nvPr/>
          </p:nvSpPr>
          <p:spPr bwMode="auto">
            <a:xfrm>
              <a:off x="3602072" y="1997374"/>
              <a:ext cx="136846" cy="138350"/>
            </a:xfrm>
            <a:custGeom>
              <a:avLst/>
              <a:gdLst>
                <a:gd name="T0" fmla="*/ 2147483647 w 148"/>
                <a:gd name="T1" fmla="*/ 2147483647 h 146"/>
                <a:gd name="T2" fmla="*/ 2147483647 w 148"/>
                <a:gd name="T3" fmla="*/ 2147483647 h 146"/>
                <a:gd name="T4" fmla="*/ 2147483647 w 148"/>
                <a:gd name="T5" fmla="*/ 2147483647 h 146"/>
                <a:gd name="T6" fmla="*/ 2147483647 w 148"/>
                <a:gd name="T7" fmla="*/ 2147483647 h 146"/>
                <a:gd name="T8" fmla="*/ 2147483647 w 148"/>
                <a:gd name="T9" fmla="*/ 2147483647 h 146"/>
                <a:gd name="T10" fmla="*/ 2147483647 w 148"/>
                <a:gd name="T11" fmla="*/ 2147483647 h 146"/>
                <a:gd name="T12" fmla="*/ 2147483647 w 148"/>
                <a:gd name="T13" fmla="*/ 2147483647 h 146"/>
                <a:gd name="T14" fmla="*/ 2147483647 w 148"/>
                <a:gd name="T15" fmla="*/ 2147483647 h 146"/>
                <a:gd name="T16" fmla="*/ 2147483647 w 148"/>
                <a:gd name="T17" fmla="*/ 1000684415 h 146"/>
                <a:gd name="T18" fmla="*/ 2147483647 w 148"/>
                <a:gd name="T19" fmla="*/ 0 h 146"/>
                <a:gd name="T20" fmla="*/ 2147483647 w 148"/>
                <a:gd name="T21" fmla="*/ 2147483647 h 146"/>
                <a:gd name="T22" fmla="*/ 2147483647 w 148"/>
                <a:gd name="T23" fmla="*/ 2147483647 h 146"/>
                <a:gd name="T24" fmla="*/ 2147483647 w 148"/>
                <a:gd name="T25" fmla="*/ 2147483647 h 146"/>
                <a:gd name="T26" fmla="*/ 2147483647 w 148"/>
                <a:gd name="T27" fmla="*/ 2147483647 h 146"/>
                <a:gd name="T28" fmla="*/ 2147483647 w 148"/>
                <a:gd name="T29" fmla="*/ 2147483647 h 146"/>
                <a:gd name="T30" fmla="*/ 2147483647 w 148"/>
                <a:gd name="T31" fmla="*/ 2147483647 h 146"/>
                <a:gd name="T32" fmla="*/ 2147483647 w 148"/>
                <a:gd name="T33" fmla="*/ 2147483647 h 146"/>
                <a:gd name="T34" fmla="*/ 2147483647 w 148"/>
                <a:gd name="T35" fmla="*/ 2147483647 h 146"/>
                <a:gd name="T36" fmla="*/ 2147483647 w 148"/>
                <a:gd name="T37" fmla="*/ 2147483647 h 146"/>
                <a:gd name="T38" fmla="*/ 2147483647 w 148"/>
                <a:gd name="T39" fmla="*/ 2147483647 h 146"/>
                <a:gd name="T40" fmla="*/ 2147483647 w 148"/>
                <a:gd name="T41" fmla="*/ 2147483647 h 146"/>
                <a:gd name="T42" fmla="*/ 2147483647 w 148"/>
                <a:gd name="T43" fmla="*/ 2147483647 h 146"/>
                <a:gd name="T44" fmla="*/ 2147483647 w 148"/>
                <a:gd name="T45" fmla="*/ 2147483647 h 146"/>
                <a:gd name="T46" fmla="*/ 2147483647 w 148"/>
                <a:gd name="T47" fmla="*/ 2147483647 h 146"/>
                <a:gd name="T48" fmla="*/ 2147483647 w 148"/>
                <a:gd name="T49" fmla="*/ 2147483647 h 146"/>
                <a:gd name="T50" fmla="*/ 2147483647 w 148"/>
                <a:gd name="T51" fmla="*/ 2147483647 h 146"/>
                <a:gd name="T52" fmla="*/ 2147483647 w 148"/>
                <a:gd name="T53" fmla="*/ 2147483647 h 146"/>
                <a:gd name="T54" fmla="*/ 2147483647 w 148"/>
                <a:gd name="T55" fmla="*/ 2147483647 h 146"/>
                <a:gd name="T56" fmla="*/ 2147483647 w 148"/>
                <a:gd name="T57" fmla="*/ 2147483647 h 146"/>
                <a:gd name="T58" fmla="*/ 2147483647 w 148"/>
                <a:gd name="T59" fmla="*/ 2147483647 h 146"/>
                <a:gd name="T60" fmla="*/ 2147483647 w 148"/>
                <a:gd name="T61" fmla="*/ 2147483647 h 146"/>
                <a:gd name="T62" fmla="*/ 2147483647 w 148"/>
                <a:gd name="T63" fmla="*/ 2147483647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8"/>
                <a:gd name="T97" fmla="*/ 0 h 146"/>
                <a:gd name="T98" fmla="*/ 148 w 148"/>
                <a:gd name="T99" fmla="*/ 146 h 14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8" h="146">
                  <a:moveTo>
                    <a:pt x="148" y="71"/>
                  </a:moveTo>
                  <a:lnTo>
                    <a:pt x="146" y="67"/>
                  </a:lnTo>
                  <a:lnTo>
                    <a:pt x="145" y="56"/>
                  </a:lnTo>
                  <a:lnTo>
                    <a:pt x="141" y="44"/>
                  </a:lnTo>
                  <a:lnTo>
                    <a:pt x="135" y="36"/>
                  </a:lnTo>
                  <a:lnTo>
                    <a:pt x="129" y="33"/>
                  </a:lnTo>
                  <a:lnTo>
                    <a:pt x="125" y="33"/>
                  </a:lnTo>
                  <a:lnTo>
                    <a:pt x="120" y="35"/>
                  </a:lnTo>
                  <a:lnTo>
                    <a:pt x="115" y="32"/>
                  </a:lnTo>
                  <a:lnTo>
                    <a:pt x="111" y="26"/>
                  </a:lnTo>
                  <a:lnTo>
                    <a:pt x="108" y="20"/>
                  </a:lnTo>
                  <a:lnTo>
                    <a:pt x="104" y="14"/>
                  </a:lnTo>
                  <a:lnTo>
                    <a:pt x="95" y="12"/>
                  </a:lnTo>
                  <a:lnTo>
                    <a:pt x="88" y="10"/>
                  </a:lnTo>
                  <a:lnTo>
                    <a:pt x="82" y="9"/>
                  </a:lnTo>
                  <a:lnTo>
                    <a:pt x="77" y="7"/>
                  </a:lnTo>
                  <a:lnTo>
                    <a:pt x="73" y="3"/>
                  </a:lnTo>
                  <a:lnTo>
                    <a:pt x="68" y="1"/>
                  </a:lnTo>
                  <a:lnTo>
                    <a:pt x="65" y="0"/>
                  </a:lnTo>
                  <a:lnTo>
                    <a:pt x="62" y="0"/>
                  </a:lnTo>
                  <a:lnTo>
                    <a:pt x="60" y="2"/>
                  </a:lnTo>
                  <a:lnTo>
                    <a:pt x="58" y="8"/>
                  </a:lnTo>
                  <a:lnTo>
                    <a:pt x="58" y="15"/>
                  </a:lnTo>
                  <a:lnTo>
                    <a:pt x="57" y="20"/>
                  </a:lnTo>
                  <a:lnTo>
                    <a:pt x="55" y="24"/>
                  </a:lnTo>
                  <a:lnTo>
                    <a:pt x="50" y="31"/>
                  </a:lnTo>
                  <a:lnTo>
                    <a:pt x="42" y="40"/>
                  </a:lnTo>
                  <a:lnTo>
                    <a:pt x="32" y="50"/>
                  </a:lnTo>
                  <a:lnTo>
                    <a:pt x="27" y="55"/>
                  </a:lnTo>
                  <a:lnTo>
                    <a:pt x="20" y="62"/>
                  </a:lnTo>
                  <a:lnTo>
                    <a:pt x="11" y="71"/>
                  </a:lnTo>
                  <a:lnTo>
                    <a:pt x="3" y="82"/>
                  </a:lnTo>
                  <a:lnTo>
                    <a:pt x="0" y="90"/>
                  </a:lnTo>
                  <a:lnTo>
                    <a:pt x="3" y="91"/>
                  </a:lnTo>
                  <a:lnTo>
                    <a:pt x="4" y="91"/>
                  </a:lnTo>
                  <a:lnTo>
                    <a:pt x="6" y="94"/>
                  </a:lnTo>
                  <a:lnTo>
                    <a:pt x="11" y="107"/>
                  </a:lnTo>
                  <a:lnTo>
                    <a:pt x="14" y="123"/>
                  </a:lnTo>
                  <a:lnTo>
                    <a:pt x="14" y="136"/>
                  </a:lnTo>
                  <a:lnTo>
                    <a:pt x="15" y="144"/>
                  </a:lnTo>
                  <a:lnTo>
                    <a:pt x="20" y="146"/>
                  </a:lnTo>
                  <a:lnTo>
                    <a:pt x="27" y="143"/>
                  </a:lnTo>
                  <a:lnTo>
                    <a:pt x="32" y="139"/>
                  </a:lnTo>
                  <a:lnTo>
                    <a:pt x="36" y="137"/>
                  </a:lnTo>
                  <a:lnTo>
                    <a:pt x="39" y="138"/>
                  </a:lnTo>
                  <a:lnTo>
                    <a:pt x="44" y="143"/>
                  </a:lnTo>
                  <a:lnTo>
                    <a:pt x="50" y="146"/>
                  </a:lnTo>
                  <a:lnTo>
                    <a:pt x="55" y="145"/>
                  </a:lnTo>
                  <a:lnTo>
                    <a:pt x="60" y="135"/>
                  </a:lnTo>
                  <a:lnTo>
                    <a:pt x="66" y="124"/>
                  </a:lnTo>
                  <a:lnTo>
                    <a:pt x="75" y="119"/>
                  </a:lnTo>
                  <a:lnTo>
                    <a:pt x="83" y="116"/>
                  </a:lnTo>
                  <a:lnTo>
                    <a:pt x="87" y="111"/>
                  </a:lnTo>
                  <a:lnTo>
                    <a:pt x="87" y="104"/>
                  </a:lnTo>
                  <a:lnTo>
                    <a:pt x="87" y="99"/>
                  </a:lnTo>
                  <a:lnTo>
                    <a:pt x="91" y="96"/>
                  </a:lnTo>
                  <a:lnTo>
                    <a:pt x="104" y="92"/>
                  </a:lnTo>
                  <a:lnTo>
                    <a:pt x="112" y="90"/>
                  </a:lnTo>
                  <a:lnTo>
                    <a:pt x="120" y="89"/>
                  </a:lnTo>
                  <a:lnTo>
                    <a:pt x="128" y="86"/>
                  </a:lnTo>
                  <a:lnTo>
                    <a:pt x="135" y="84"/>
                  </a:lnTo>
                  <a:lnTo>
                    <a:pt x="140" y="82"/>
                  </a:lnTo>
                  <a:lnTo>
                    <a:pt x="144" y="78"/>
                  </a:lnTo>
                  <a:lnTo>
                    <a:pt x="146" y="75"/>
                  </a:lnTo>
                  <a:lnTo>
                    <a:pt x="148" y="7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7" name="Freeform 433">
              <a:extLst>
                <a:ext uri="{FF2B5EF4-FFF2-40B4-BE49-F238E27FC236}">
                  <a16:creationId xmlns:a16="http://schemas.microsoft.com/office/drawing/2014/main" id="{49BEB662-1CA6-6EB9-3675-5BE1A6096702}"/>
                </a:ext>
              </a:extLst>
            </p:cNvPr>
            <p:cNvSpPr>
              <a:spLocks/>
            </p:cNvSpPr>
            <p:nvPr/>
          </p:nvSpPr>
          <p:spPr bwMode="auto">
            <a:xfrm>
              <a:off x="3746437" y="1944740"/>
              <a:ext cx="123312" cy="90229"/>
            </a:xfrm>
            <a:custGeom>
              <a:avLst/>
              <a:gdLst>
                <a:gd name="T0" fmla="*/ 2147483647 w 133"/>
                <a:gd name="T1" fmla="*/ 2147483647 h 91"/>
                <a:gd name="T2" fmla="*/ 2147483647 w 133"/>
                <a:gd name="T3" fmla="*/ 2147483647 h 91"/>
                <a:gd name="T4" fmla="*/ 2147483647 w 133"/>
                <a:gd name="T5" fmla="*/ 2147483647 h 91"/>
                <a:gd name="T6" fmla="*/ 2147483647 w 133"/>
                <a:gd name="T7" fmla="*/ 2147483647 h 91"/>
                <a:gd name="T8" fmla="*/ 2147483647 w 133"/>
                <a:gd name="T9" fmla="*/ 2147483647 h 91"/>
                <a:gd name="T10" fmla="*/ 2147483647 w 133"/>
                <a:gd name="T11" fmla="*/ 2147483647 h 91"/>
                <a:gd name="T12" fmla="*/ 2147483647 w 133"/>
                <a:gd name="T13" fmla="*/ 2147483647 h 91"/>
                <a:gd name="T14" fmla="*/ 2147483647 w 133"/>
                <a:gd name="T15" fmla="*/ 2147483647 h 91"/>
                <a:gd name="T16" fmla="*/ 2147483647 w 133"/>
                <a:gd name="T17" fmla="*/ 2147483647 h 91"/>
                <a:gd name="T18" fmla="*/ 2147483647 w 133"/>
                <a:gd name="T19" fmla="*/ 2147483647 h 91"/>
                <a:gd name="T20" fmla="*/ 2147483647 w 133"/>
                <a:gd name="T21" fmla="*/ 2147483647 h 91"/>
                <a:gd name="T22" fmla="*/ 2147483647 w 133"/>
                <a:gd name="T23" fmla="*/ 2147483647 h 91"/>
                <a:gd name="T24" fmla="*/ 2147483647 w 133"/>
                <a:gd name="T25" fmla="*/ 2147483647 h 91"/>
                <a:gd name="T26" fmla="*/ 2147483647 w 133"/>
                <a:gd name="T27" fmla="*/ 2147483647 h 91"/>
                <a:gd name="T28" fmla="*/ 2147483647 w 133"/>
                <a:gd name="T29" fmla="*/ 2147483647 h 91"/>
                <a:gd name="T30" fmla="*/ 2147483647 w 133"/>
                <a:gd name="T31" fmla="*/ 2147483647 h 91"/>
                <a:gd name="T32" fmla="*/ 2147483647 w 133"/>
                <a:gd name="T33" fmla="*/ 2147483647 h 91"/>
                <a:gd name="T34" fmla="*/ 2147483647 w 133"/>
                <a:gd name="T35" fmla="*/ 2147483647 h 91"/>
                <a:gd name="T36" fmla="*/ 2147483647 w 133"/>
                <a:gd name="T37" fmla="*/ 2147483647 h 91"/>
                <a:gd name="T38" fmla="*/ 2147483647 w 133"/>
                <a:gd name="T39" fmla="*/ 2147483647 h 91"/>
                <a:gd name="T40" fmla="*/ 2147483647 w 133"/>
                <a:gd name="T41" fmla="*/ 2147483647 h 91"/>
                <a:gd name="T42" fmla="*/ 2147483647 w 133"/>
                <a:gd name="T43" fmla="*/ 2147483647 h 91"/>
                <a:gd name="T44" fmla="*/ 2147483647 w 133"/>
                <a:gd name="T45" fmla="*/ 2147483647 h 91"/>
                <a:gd name="T46" fmla="*/ 2147483647 w 133"/>
                <a:gd name="T47" fmla="*/ 2147483647 h 91"/>
                <a:gd name="T48" fmla="*/ 2147483647 w 133"/>
                <a:gd name="T49" fmla="*/ 2147483647 h 91"/>
                <a:gd name="T50" fmla="*/ 2147483647 w 133"/>
                <a:gd name="T51" fmla="*/ 2147483647 h 91"/>
                <a:gd name="T52" fmla="*/ 2147483647 w 133"/>
                <a:gd name="T53" fmla="*/ 2147483647 h 91"/>
                <a:gd name="T54" fmla="*/ 2147483647 w 133"/>
                <a:gd name="T55" fmla="*/ 2147483647 h 91"/>
                <a:gd name="T56" fmla="*/ 0 w 133"/>
                <a:gd name="T57" fmla="*/ 2147483647 h 91"/>
                <a:gd name="T58" fmla="*/ 2147483647 w 133"/>
                <a:gd name="T59" fmla="*/ 2147483647 h 91"/>
                <a:gd name="T60" fmla="*/ 2147483647 w 133"/>
                <a:gd name="T61" fmla="*/ 2147483647 h 91"/>
                <a:gd name="T62" fmla="*/ 2147483647 w 133"/>
                <a:gd name="T63" fmla="*/ 2147483647 h 91"/>
                <a:gd name="T64" fmla="*/ 2147483647 w 133"/>
                <a:gd name="T65" fmla="*/ 2147483647 h 91"/>
                <a:gd name="T66" fmla="*/ 2147483647 w 133"/>
                <a:gd name="T67" fmla="*/ 1090082763 h 91"/>
                <a:gd name="T68" fmla="*/ 2147483647 w 133"/>
                <a:gd name="T69" fmla="*/ 0 h 91"/>
                <a:gd name="T70" fmla="*/ 2147483647 w 133"/>
                <a:gd name="T71" fmla="*/ 2147483647 h 91"/>
                <a:gd name="T72" fmla="*/ 2147483647 w 133"/>
                <a:gd name="T73" fmla="*/ 2147483647 h 91"/>
                <a:gd name="T74" fmla="*/ 2147483647 w 133"/>
                <a:gd name="T75" fmla="*/ 2147483647 h 91"/>
                <a:gd name="T76" fmla="*/ 2147483647 w 133"/>
                <a:gd name="T77" fmla="*/ 2147483647 h 91"/>
                <a:gd name="T78" fmla="*/ 2147483647 w 133"/>
                <a:gd name="T79" fmla="*/ 2147483647 h 91"/>
                <a:gd name="T80" fmla="*/ 2147483647 w 133"/>
                <a:gd name="T81" fmla="*/ 2147483647 h 91"/>
                <a:gd name="T82" fmla="*/ 2147483647 w 133"/>
                <a:gd name="T83" fmla="*/ 2147483647 h 91"/>
                <a:gd name="T84" fmla="*/ 2147483647 w 133"/>
                <a:gd name="T85" fmla="*/ 2147483647 h 91"/>
                <a:gd name="T86" fmla="*/ 2147483647 w 133"/>
                <a:gd name="T87" fmla="*/ 2147483647 h 91"/>
                <a:gd name="T88" fmla="*/ 2147483647 w 133"/>
                <a:gd name="T89" fmla="*/ 2147483647 h 91"/>
                <a:gd name="T90" fmla="*/ 2147483647 w 133"/>
                <a:gd name="T91" fmla="*/ 2147483647 h 91"/>
                <a:gd name="T92" fmla="*/ 2147483647 w 133"/>
                <a:gd name="T93" fmla="*/ 2147483647 h 91"/>
                <a:gd name="T94" fmla="*/ 2147483647 w 133"/>
                <a:gd name="T95" fmla="*/ 2147483647 h 91"/>
                <a:gd name="T96" fmla="*/ 2147483647 w 133"/>
                <a:gd name="T97" fmla="*/ 2147483647 h 91"/>
                <a:gd name="T98" fmla="*/ 2147483647 w 133"/>
                <a:gd name="T99" fmla="*/ 2147483647 h 91"/>
                <a:gd name="T100" fmla="*/ 2147483647 w 133"/>
                <a:gd name="T101" fmla="*/ 2147483647 h 91"/>
                <a:gd name="T102" fmla="*/ 2147483647 w 133"/>
                <a:gd name="T103" fmla="*/ 1090082763 h 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3"/>
                <a:gd name="T157" fmla="*/ 0 h 91"/>
                <a:gd name="T158" fmla="*/ 133 w 133"/>
                <a:gd name="T159" fmla="*/ 91 h 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3" h="91">
                  <a:moveTo>
                    <a:pt x="104" y="0"/>
                  </a:moveTo>
                  <a:lnTo>
                    <a:pt x="104" y="4"/>
                  </a:lnTo>
                  <a:lnTo>
                    <a:pt x="103" y="13"/>
                  </a:lnTo>
                  <a:lnTo>
                    <a:pt x="103" y="23"/>
                  </a:lnTo>
                  <a:lnTo>
                    <a:pt x="102" y="30"/>
                  </a:lnTo>
                  <a:lnTo>
                    <a:pt x="101" y="35"/>
                  </a:lnTo>
                  <a:lnTo>
                    <a:pt x="101" y="39"/>
                  </a:lnTo>
                  <a:lnTo>
                    <a:pt x="102" y="44"/>
                  </a:lnTo>
                  <a:lnTo>
                    <a:pt x="107" y="46"/>
                  </a:lnTo>
                  <a:lnTo>
                    <a:pt x="111" y="43"/>
                  </a:lnTo>
                  <a:lnTo>
                    <a:pt x="113" y="37"/>
                  </a:lnTo>
                  <a:lnTo>
                    <a:pt x="115" y="34"/>
                  </a:lnTo>
                  <a:lnTo>
                    <a:pt x="121" y="36"/>
                  </a:lnTo>
                  <a:lnTo>
                    <a:pt x="128" y="42"/>
                  </a:lnTo>
                  <a:lnTo>
                    <a:pt x="132" y="45"/>
                  </a:lnTo>
                  <a:lnTo>
                    <a:pt x="133" y="49"/>
                  </a:lnTo>
                  <a:lnTo>
                    <a:pt x="132" y="54"/>
                  </a:lnTo>
                  <a:lnTo>
                    <a:pt x="132" y="60"/>
                  </a:lnTo>
                  <a:lnTo>
                    <a:pt x="132" y="62"/>
                  </a:lnTo>
                  <a:lnTo>
                    <a:pt x="131" y="66"/>
                  </a:lnTo>
                  <a:lnTo>
                    <a:pt x="128" y="72"/>
                  </a:lnTo>
                  <a:lnTo>
                    <a:pt x="123" y="78"/>
                  </a:lnTo>
                  <a:lnTo>
                    <a:pt x="121" y="82"/>
                  </a:lnTo>
                  <a:lnTo>
                    <a:pt x="116" y="84"/>
                  </a:lnTo>
                  <a:lnTo>
                    <a:pt x="107" y="83"/>
                  </a:lnTo>
                  <a:lnTo>
                    <a:pt x="96" y="81"/>
                  </a:lnTo>
                  <a:lnTo>
                    <a:pt x="88" y="78"/>
                  </a:lnTo>
                  <a:lnTo>
                    <a:pt x="83" y="77"/>
                  </a:lnTo>
                  <a:lnTo>
                    <a:pt x="79" y="80"/>
                  </a:lnTo>
                  <a:lnTo>
                    <a:pt x="76" y="83"/>
                  </a:lnTo>
                  <a:lnTo>
                    <a:pt x="72" y="85"/>
                  </a:lnTo>
                  <a:lnTo>
                    <a:pt x="68" y="88"/>
                  </a:lnTo>
                  <a:lnTo>
                    <a:pt x="61" y="90"/>
                  </a:lnTo>
                  <a:lnTo>
                    <a:pt x="54" y="91"/>
                  </a:lnTo>
                  <a:lnTo>
                    <a:pt x="49" y="91"/>
                  </a:lnTo>
                  <a:lnTo>
                    <a:pt x="45" y="91"/>
                  </a:lnTo>
                  <a:lnTo>
                    <a:pt x="39" y="91"/>
                  </a:lnTo>
                  <a:lnTo>
                    <a:pt x="32" y="89"/>
                  </a:lnTo>
                  <a:lnTo>
                    <a:pt x="24" y="85"/>
                  </a:lnTo>
                  <a:lnTo>
                    <a:pt x="18" y="82"/>
                  </a:lnTo>
                  <a:lnTo>
                    <a:pt x="19" y="78"/>
                  </a:lnTo>
                  <a:lnTo>
                    <a:pt x="25" y="77"/>
                  </a:lnTo>
                  <a:lnTo>
                    <a:pt x="32" y="77"/>
                  </a:lnTo>
                  <a:lnTo>
                    <a:pt x="38" y="77"/>
                  </a:lnTo>
                  <a:lnTo>
                    <a:pt x="43" y="75"/>
                  </a:lnTo>
                  <a:lnTo>
                    <a:pt x="48" y="70"/>
                  </a:lnTo>
                  <a:lnTo>
                    <a:pt x="49" y="64"/>
                  </a:lnTo>
                  <a:lnTo>
                    <a:pt x="48" y="60"/>
                  </a:lnTo>
                  <a:lnTo>
                    <a:pt x="42" y="60"/>
                  </a:lnTo>
                  <a:lnTo>
                    <a:pt x="35" y="65"/>
                  </a:lnTo>
                  <a:lnTo>
                    <a:pt x="32" y="67"/>
                  </a:lnTo>
                  <a:lnTo>
                    <a:pt x="27" y="67"/>
                  </a:lnTo>
                  <a:lnTo>
                    <a:pt x="20" y="62"/>
                  </a:lnTo>
                  <a:lnTo>
                    <a:pt x="14" y="57"/>
                  </a:lnTo>
                  <a:lnTo>
                    <a:pt x="8" y="53"/>
                  </a:lnTo>
                  <a:lnTo>
                    <a:pt x="4" y="51"/>
                  </a:lnTo>
                  <a:lnTo>
                    <a:pt x="2" y="46"/>
                  </a:lnTo>
                  <a:lnTo>
                    <a:pt x="0" y="42"/>
                  </a:lnTo>
                  <a:lnTo>
                    <a:pt x="0" y="38"/>
                  </a:lnTo>
                  <a:lnTo>
                    <a:pt x="2" y="35"/>
                  </a:lnTo>
                  <a:lnTo>
                    <a:pt x="8" y="30"/>
                  </a:lnTo>
                  <a:lnTo>
                    <a:pt x="12" y="25"/>
                  </a:lnTo>
                  <a:lnTo>
                    <a:pt x="14" y="22"/>
                  </a:lnTo>
                  <a:lnTo>
                    <a:pt x="15" y="20"/>
                  </a:lnTo>
                  <a:lnTo>
                    <a:pt x="18" y="14"/>
                  </a:lnTo>
                  <a:lnTo>
                    <a:pt x="23" y="7"/>
                  </a:lnTo>
                  <a:lnTo>
                    <a:pt x="25" y="4"/>
                  </a:lnTo>
                  <a:lnTo>
                    <a:pt x="28" y="1"/>
                  </a:lnTo>
                  <a:lnTo>
                    <a:pt x="34" y="0"/>
                  </a:lnTo>
                  <a:lnTo>
                    <a:pt x="41" y="0"/>
                  </a:lnTo>
                  <a:lnTo>
                    <a:pt x="45" y="2"/>
                  </a:lnTo>
                  <a:lnTo>
                    <a:pt x="46" y="5"/>
                  </a:lnTo>
                  <a:lnTo>
                    <a:pt x="45" y="8"/>
                  </a:lnTo>
                  <a:lnTo>
                    <a:pt x="46" y="13"/>
                  </a:lnTo>
                  <a:lnTo>
                    <a:pt x="50" y="15"/>
                  </a:lnTo>
                  <a:lnTo>
                    <a:pt x="55" y="19"/>
                  </a:lnTo>
                  <a:lnTo>
                    <a:pt x="56" y="23"/>
                  </a:lnTo>
                  <a:lnTo>
                    <a:pt x="56" y="28"/>
                  </a:lnTo>
                  <a:lnTo>
                    <a:pt x="61" y="31"/>
                  </a:lnTo>
                  <a:lnTo>
                    <a:pt x="65" y="35"/>
                  </a:lnTo>
                  <a:lnTo>
                    <a:pt x="68" y="39"/>
                  </a:lnTo>
                  <a:lnTo>
                    <a:pt x="68" y="44"/>
                  </a:lnTo>
                  <a:lnTo>
                    <a:pt x="68" y="47"/>
                  </a:lnTo>
                  <a:lnTo>
                    <a:pt x="70" y="50"/>
                  </a:lnTo>
                  <a:lnTo>
                    <a:pt x="75" y="52"/>
                  </a:lnTo>
                  <a:lnTo>
                    <a:pt x="80" y="55"/>
                  </a:lnTo>
                  <a:lnTo>
                    <a:pt x="86" y="59"/>
                  </a:lnTo>
                  <a:lnTo>
                    <a:pt x="90" y="59"/>
                  </a:lnTo>
                  <a:lnTo>
                    <a:pt x="91" y="54"/>
                  </a:lnTo>
                  <a:lnTo>
                    <a:pt x="91" y="47"/>
                  </a:lnTo>
                  <a:lnTo>
                    <a:pt x="91" y="42"/>
                  </a:lnTo>
                  <a:lnTo>
                    <a:pt x="91" y="37"/>
                  </a:lnTo>
                  <a:lnTo>
                    <a:pt x="91" y="32"/>
                  </a:lnTo>
                  <a:lnTo>
                    <a:pt x="88" y="30"/>
                  </a:lnTo>
                  <a:lnTo>
                    <a:pt x="86" y="30"/>
                  </a:lnTo>
                  <a:lnTo>
                    <a:pt x="85" y="29"/>
                  </a:lnTo>
                  <a:lnTo>
                    <a:pt x="84" y="24"/>
                  </a:lnTo>
                  <a:lnTo>
                    <a:pt x="84" y="19"/>
                  </a:lnTo>
                  <a:lnTo>
                    <a:pt x="84" y="14"/>
                  </a:lnTo>
                  <a:lnTo>
                    <a:pt x="85" y="11"/>
                  </a:lnTo>
                  <a:lnTo>
                    <a:pt x="88" y="8"/>
                  </a:lnTo>
                  <a:lnTo>
                    <a:pt x="94" y="6"/>
                  </a:lnTo>
                  <a:lnTo>
                    <a:pt x="99" y="4"/>
                  </a:lnTo>
                  <a:lnTo>
                    <a:pt x="103" y="1"/>
                  </a:lnTo>
                  <a:lnTo>
                    <a:pt x="104"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8" name="Freeform 434">
              <a:extLst>
                <a:ext uri="{FF2B5EF4-FFF2-40B4-BE49-F238E27FC236}">
                  <a16:creationId xmlns:a16="http://schemas.microsoft.com/office/drawing/2014/main" id="{9F0C37B5-7B98-6814-D5F1-434DE4980643}"/>
                </a:ext>
              </a:extLst>
            </p:cNvPr>
            <p:cNvSpPr>
              <a:spLocks/>
            </p:cNvSpPr>
            <p:nvPr/>
          </p:nvSpPr>
          <p:spPr bwMode="auto">
            <a:xfrm>
              <a:off x="3695308" y="1898122"/>
              <a:ext cx="93236" cy="58648"/>
            </a:xfrm>
            <a:custGeom>
              <a:avLst/>
              <a:gdLst>
                <a:gd name="T0" fmla="*/ 2147483647 w 102"/>
                <a:gd name="T1" fmla="*/ 2147483647 h 60"/>
                <a:gd name="T2" fmla="*/ 2147483647 w 102"/>
                <a:gd name="T3" fmla="*/ 2147483647 h 60"/>
                <a:gd name="T4" fmla="*/ 2147483647 w 102"/>
                <a:gd name="T5" fmla="*/ 2147483647 h 60"/>
                <a:gd name="T6" fmla="*/ 2147483647 w 102"/>
                <a:gd name="T7" fmla="*/ 2147483647 h 60"/>
                <a:gd name="T8" fmla="*/ 2147483647 w 102"/>
                <a:gd name="T9" fmla="*/ 2147483647 h 60"/>
                <a:gd name="T10" fmla="*/ 2147483647 w 102"/>
                <a:gd name="T11" fmla="*/ 2147483647 h 60"/>
                <a:gd name="T12" fmla="*/ 2147483647 w 102"/>
                <a:gd name="T13" fmla="*/ 2147483647 h 60"/>
                <a:gd name="T14" fmla="*/ 2147483647 w 102"/>
                <a:gd name="T15" fmla="*/ 2147483647 h 60"/>
                <a:gd name="T16" fmla="*/ 2147483647 w 102"/>
                <a:gd name="T17" fmla="*/ 2147483647 h 60"/>
                <a:gd name="T18" fmla="*/ 2147483647 w 102"/>
                <a:gd name="T19" fmla="*/ 2147483647 h 60"/>
                <a:gd name="T20" fmla="*/ 2147483647 w 102"/>
                <a:gd name="T21" fmla="*/ 2147483647 h 60"/>
                <a:gd name="T22" fmla="*/ 2147483647 w 102"/>
                <a:gd name="T23" fmla="*/ 2147483647 h 60"/>
                <a:gd name="T24" fmla="*/ 2147483647 w 102"/>
                <a:gd name="T25" fmla="*/ 2147483647 h 60"/>
                <a:gd name="T26" fmla="*/ 2147483647 w 102"/>
                <a:gd name="T27" fmla="*/ 2147483647 h 60"/>
                <a:gd name="T28" fmla="*/ 2147483647 w 102"/>
                <a:gd name="T29" fmla="*/ 2147483647 h 60"/>
                <a:gd name="T30" fmla="*/ 2147483647 w 102"/>
                <a:gd name="T31" fmla="*/ 2147483647 h 60"/>
                <a:gd name="T32" fmla="*/ 2147483647 w 102"/>
                <a:gd name="T33" fmla="*/ 2147483647 h 60"/>
                <a:gd name="T34" fmla="*/ 2147483647 w 102"/>
                <a:gd name="T35" fmla="*/ 2147483647 h 60"/>
                <a:gd name="T36" fmla="*/ 2147483647 w 102"/>
                <a:gd name="T37" fmla="*/ 2147483647 h 60"/>
                <a:gd name="T38" fmla="*/ 2147483647 w 102"/>
                <a:gd name="T39" fmla="*/ 2147483647 h 60"/>
                <a:gd name="T40" fmla="*/ 2147483647 w 102"/>
                <a:gd name="T41" fmla="*/ 2147483647 h 60"/>
                <a:gd name="T42" fmla="*/ 2147483647 w 102"/>
                <a:gd name="T43" fmla="*/ 2147483647 h 60"/>
                <a:gd name="T44" fmla="*/ 2147483647 w 102"/>
                <a:gd name="T45" fmla="*/ 2147483647 h 60"/>
                <a:gd name="T46" fmla="*/ 0 w 102"/>
                <a:gd name="T47" fmla="*/ 2147483647 h 60"/>
                <a:gd name="T48" fmla="*/ 2147483647 w 102"/>
                <a:gd name="T49" fmla="*/ 2147483647 h 60"/>
                <a:gd name="T50" fmla="*/ 2147483647 w 102"/>
                <a:gd name="T51" fmla="*/ 2147483647 h 60"/>
                <a:gd name="T52" fmla="*/ 2147483647 w 102"/>
                <a:gd name="T53" fmla="*/ 2147483647 h 60"/>
                <a:gd name="T54" fmla="*/ 2147483647 w 102"/>
                <a:gd name="T55" fmla="*/ 2147483647 h 60"/>
                <a:gd name="T56" fmla="*/ 2147483647 w 102"/>
                <a:gd name="T57" fmla="*/ 2147483647 h 60"/>
                <a:gd name="T58" fmla="*/ 2147483647 w 102"/>
                <a:gd name="T59" fmla="*/ 2147483647 h 60"/>
                <a:gd name="T60" fmla="*/ 2147483647 w 102"/>
                <a:gd name="T61" fmla="*/ 2147483647 h 60"/>
                <a:gd name="T62" fmla="*/ 2147483647 w 102"/>
                <a:gd name="T63" fmla="*/ 2147483647 h 60"/>
                <a:gd name="T64" fmla="*/ 2147483647 w 102"/>
                <a:gd name="T65" fmla="*/ 0 h 60"/>
                <a:gd name="T66" fmla="*/ 2147483647 w 102"/>
                <a:gd name="T67" fmla="*/ 0 h 60"/>
                <a:gd name="T68" fmla="*/ 2147483647 w 102"/>
                <a:gd name="T69" fmla="*/ 0 h 60"/>
                <a:gd name="T70" fmla="*/ 2147483647 w 102"/>
                <a:gd name="T71" fmla="*/ 0 h 60"/>
                <a:gd name="T72" fmla="*/ 2147483647 w 102"/>
                <a:gd name="T73" fmla="*/ 0 h 60"/>
                <a:gd name="T74" fmla="*/ 2147483647 w 102"/>
                <a:gd name="T75" fmla="*/ 0 h 60"/>
                <a:gd name="T76" fmla="*/ 2147483647 w 102"/>
                <a:gd name="T77" fmla="*/ 2147483647 h 60"/>
                <a:gd name="T78" fmla="*/ 2147483647 w 102"/>
                <a:gd name="T79" fmla="*/ 2147483647 h 60"/>
                <a:gd name="T80" fmla="*/ 2147483647 w 102"/>
                <a:gd name="T81" fmla="*/ 2147483647 h 60"/>
                <a:gd name="T82" fmla="*/ 2147483647 w 102"/>
                <a:gd name="T83" fmla="*/ 2147483647 h 60"/>
                <a:gd name="T84" fmla="*/ 2147483647 w 102"/>
                <a:gd name="T85" fmla="*/ 2147483647 h 60"/>
                <a:gd name="T86" fmla="*/ 2147483647 w 102"/>
                <a:gd name="T87" fmla="*/ 2147483647 h 60"/>
                <a:gd name="T88" fmla="*/ 2147483647 w 102"/>
                <a:gd name="T89" fmla="*/ 2147483647 h 60"/>
                <a:gd name="T90" fmla="*/ 2147483647 w 102"/>
                <a:gd name="T91" fmla="*/ 2147483647 h 60"/>
                <a:gd name="T92" fmla="*/ 2147483647 w 102"/>
                <a:gd name="T93" fmla="*/ 2147483647 h 60"/>
                <a:gd name="T94" fmla="*/ 2147483647 w 102"/>
                <a:gd name="T95" fmla="*/ 2147483647 h 60"/>
                <a:gd name="T96" fmla="*/ 2147483647 w 102"/>
                <a:gd name="T97" fmla="*/ 2147483647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2"/>
                <a:gd name="T148" fmla="*/ 0 h 60"/>
                <a:gd name="T149" fmla="*/ 102 w 102"/>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2" h="60">
                  <a:moveTo>
                    <a:pt x="76" y="40"/>
                  </a:moveTo>
                  <a:lnTo>
                    <a:pt x="75" y="41"/>
                  </a:lnTo>
                  <a:lnTo>
                    <a:pt x="72" y="45"/>
                  </a:lnTo>
                  <a:lnTo>
                    <a:pt x="68" y="46"/>
                  </a:lnTo>
                  <a:lnTo>
                    <a:pt x="66" y="42"/>
                  </a:lnTo>
                  <a:lnTo>
                    <a:pt x="64" y="35"/>
                  </a:lnTo>
                  <a:lnTo>
                    <a:pt x="61" y="30"/>
                  </a:lnTo>
                  <a:lnTo>
                    <a:pt x="58" y="27"/>
                  </a:lnTo>
                  <a:lnTo>
                    <a:pt x="56" y="31"/>
                  </a:lnTo>
                  <a:lnTo>
                    <a:pt x="55" y="38"/>
                  </a:lnTo>
                  <a:lnTo>
                    <a:pt x="55" y="44"/>
                  </a:lnTo>
                  <a:lnTo>
                    <a:pt x="53" y="47"/>
                  </a:lnTo>
                  <a:lnTo>
                    <a:pt x="48" y="47"/>
                  </a:lnTo>
                  <a:lnTo>
                    <a:pt x="42" y="47"/>
                  </a:lnTo>
                  <a:lnTo>
                    <a:pt x="38" y="52"/>
                  </a:lnTo>
                  <a:lnTo>
                    <a:pt x="38" y="57"/>
                  </a:lnTo>
                  <a:lnTo>
                    <a:pt x="38" y="60"/>
                  </a:lnTo>
                  <a:lnTo>
                    <a:pt x="37" y="57"/>
                  </a:lnTo>
                  <a:lnTo>
                    <a:pt x="33" y="54"/>
                  </a:lnTo>
                  <a:lnTo>
                    <a:pt x="27" y="50"/>
                  </a:lnTo>
                  <a:lnTo>
                    <a:pt x="22" y="48"/>
                  </a:lnTo>
                  <a:lnTo>
                    <a:pt x="15" y="48"/>
                  </a:lnTo>
                  <a:lnTo>
                    <a:pt x="6" y="48"/>
                  </a:lnTo>
                  <a:lnTo>
                    <a:pt x="0" y="46"/>
                  </a:lnTo>
                  <a:lnTo>
                    <a:pt x="4" y="40"/>
                  </a:lnTo>
                  <a:lnTo>
                    <a:pt x="11" y="34"/>
                  </a:lnTo>
                  <a:lnTo>
                    <a:pt x="17" y="30"/>
                  </a:lnTo>
                  <a:lnTo>
                    <a:pt x="23" y="25"/>
                  </a:lnTo>
                  <a:lnTo>
                    <a:pt x="35" y="19"/>
                  </a:lnTo>
                  <a:lnTo>
                    <a:pt x="46" y="12"/>
                  </a:lnTo>
                  <a:lnTo>
                    <a:pt x="55" y="7"/>
                  </a:lnTo>
                  <a:lnTo>
                    <a:pt x="60" y="2"/>
                  </a:lnTo>
                  <a:lnTo>
                    <a:pt x="68" y="0"/>
                  </a:lnTo>
                  <a:lnTo>
                    <a:pt x="76" y="0"/>
                  </a:lnTo>
                  <a:lnTo>
                    <a:pt x="80" y="0"/>
                  </a:lnTo>
                  <a:lnTo>
                    <a:pt x="83" y="0"/>
                  </a:lnTo>
                  <a:lnTo>
                    <a:pt x="87" y="0"/>
                  </a:lnTo>
                  <a:lnTo>
                    <a:pt x="93" y="0"/>
                  </a:lnTo>
                  <a:lnTo>
                    <a:pt x="98" y="2"/>
                  </a:lnTo>
                  <a:lnTo>
                    <a:pt x="102" y="6"/>
                  </a:lnTo>
                  <a:lnTo>
                    <a:pt x="99" y="10"/>
                  </a:lnTo>
                  <a:lnTo>
                    <a:pt x="95" y="15"/>
                  </a:lnTo>
                  <a:lnTo>
                    <a:pt x="93" y="17"/>
                  </a:lnTo>
                  <a:lnTo>
                    <a:pt x="93" y="19"/>
                  </a:lnTo>
                  <a:lnTo>
                    <a:pt x="91" y="24"/>
                  </a:lnTo>
                  <a:lnTo>
                    <a:pt x="89" y="31"/>
                  </a:lnTo>
                  <a:lnTo>
                    <a:pt x="86" y="35"/>
                  </a:lnTo>
                  <a:lnTo>
                    <a:pt x="81" y="39"/>
                  </a:lnTo>
                  <a:lnTo>
                    <a:pt x="76" y="4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49" name="Freeform 435">
              <a:extLst>
                <a:ext uri="{FF2B5EF4-FFF2-40B4-BE49-F238E27FC236}">
                  <a16:creationId xmlns:a16="http://schemas.microsoft.com/office/drawing/2014/main" id="{E3B326D5-F537-FE59-600A-64A584206D64}"/>
                </a:ext>
              </a:extLst>
            </p:cNvPr>
            <p:cNvSpPr>
              <a:spLocks/>
            </p:cNvSpPr>
            <p:nvPr/>
          </p:nvSpPr>
          <p:spPr bwMode="auto">
            <a:xfrm>
              <a:off x="3880276" y="1956770"/>
              <a:ext cx="78198" cy="78198"/>
            </a:xfrm>
            <a:custGeom>
              <a:avLst/>
              <a:gdLst>
                <a:gd name="T0" fmla="*/ 2147483647 w 86"/>
                <a:gd name="T1" fmla="*/ 2147483647 h 80"/>
                <a:gd name="T2" fmla="*/ 2147483647 w 86"/>
                <a:gd name="T3" fmla="*/ 0 h 80"/>
                <a:gd name="T4" fmla="*/ 1227654276 w 86"/>
                <a:gd name="T5" fmla="*/ 2147483647 h 80"/>
                <a:gd name="T6" fmla="*/ 2147483647 w 86"/>
                <a:gd name="T7" fmla="*/ 2147483647 h 80"/>
                <a:gd name="T8" fmla="*/ 2147483647 w 86"/>
                <a:gd name="T9" fmla="*/ 2147483647 h 80"/>
                <a:gd name="T10" fmla="*/ 2147483647 w 86"/>
                <a:gd name="T11" fmla="*/ 2147483647 h 80"/>
                <a:gd name="T12" fmla="*/ 2147483647 w 86"/>
                <a:gd name="T13" fmla="*/ 2147483647 h 80"/>
                <a:gd name="T14" fmla="*/ 2147483647 w 86"/>
                <a:gd name="T15" fmla="*/ 2147483647 h 80"/>
                <a:gd name="T16" fmla="*/ 2147483647 w 86"/>
                <a:gd name="T17" fmla="*/ 2147483647 h 80"/>
                <a:gd name="T18" fmla="*/ 2147483647 w 86"/>
                <a:gd name="T19" fmla="*/ 2147483647 h 80"/>
                <a:gd name="T20" fmla="*/ 2147483647 w 86"/>
                <a:gd name="T21" fmla="*/ 2147483647 h 80"/>
                <a:gd name="T22" fmla="*/ 2147483647 w 86"/>
                <a:gd name="T23" fmla="*/ 2147483647 h 80"/>
                <a:gd name="T24" fmla="*/ 2147483647 w 86"/>
                <a:gd name="T25" fmla="*/ 2147483647 h 80"/>
                <a:gd name="T26" fmla="*/ 2147483647 w 86"/>
                <a:gd name="T27" fmla="*/ 2147483647 h 80"/>
                <a:gd name="T28" fmla="*/ 2147483647 w 86"/>
                <a:gd name="T29" fmla="*/ 2147483647 h 80"/>
                <a:gd name="T30" fmla="*/ 2147483647 w 86"/>
                <a:gd name="T31" fmla="*/ 2147483647 h 80"/>
                <a:gd name="T32" fmla="*/ 2147483647 w 86"/>
                <a:gd name="T33" fmla="*/ 2147483647 h 80"/>
                <a:gd name="T34" fmla="*/ 2147483647 w 86"/>
                <a:gd name="T35" fmla="*/ 2147483647 h 80"/>
                <a:gd name="T36" fmla="*/ 2147483647 w 86"/>
                <a:gd name="T37" fmla="*/ 2147483647 h 80"/>
                <a:gd name="T38" fmla="*/ 2147483647 w 86"/>
                <a:gd name="T39" fmla="*/ 2147483647 h 80"/>
                <a:gd name="T40" fmla="*/ 2147483647 w 86"/>
                <a:gd name="T41" fmla="*/ 2147483647 h 80"/>
                <a:gd name="T42" fmla="*/ 2147483647 w 86"/>
                <a:gd name="T43" fmla="*/ 2147483647 h 80"/>
                <a:gd name="T44" fmla="*/ 2147483647 w 86"/>
                <a:gd name="T45" fmla="*/ 2147483647 h 80"/>
                <a:gd name="T46" fmla="*/ 2147483647 w 86"/>
                <a:gd name="T47" fmla="*/ 2147483647 h 80"/>
                <a:gd name="T48" fmla="*/ 2147483647 w 86"/>
                <a:gd name="T49" fmla="*/ 2147483647 h 80"/>
                <a:gd name="T50" fmla="*/ 2147483647 w 86"/>
                <a:gd name="T51" fmla="*/ 2147483647 h 80"/>
                <a:gd name="T52" fmla="*/ 2147483647 w 86"/>
                <a:gd name="T53" fmla="*/ 2147483647 h 80"/>
                <a:gd name="T54" fmla="*/ 2147483647 w 86"/>
                <a:gd name="T55" fmla="*/ 2072968980 h 80"/>
                <a:gd name="T56" fmla="*/ 2147483647 w 86"/>
                <a:gd name="T57" fmla="*/ 2147483647 h 80"/>
                <a:gd name="T58" fmla="*/ 2147483647 w 86"/>
                <a:gd name="T59" fmla="*/ 2147483647 h 80"/>
                <a:gd name="T60" fmla="*/ 2147483647 w 86"/>
                <a:gd name="T61" fmla="*/ 2147483647 h 80"/>
                <a:gd name="T62" fmla="*/ 2147483647 w 86"/>
                <a:gd name="T63" fmla="*/ 2147483647 h 80"/>
                <a:gd name="T64" fmla="*/ 2147483647 w 86"/>
                <a:gd name="T65" fmla="*/ 2147483647 h 80"/>
                <a:gd name="T66" fmla="*/ 2147483647 w 86"/>
                <a:gd name="T67" fmla="*/ 2147483647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6"/>
                <a:gd name="T103" fmla="*/ 0 h 80"/>
                <a:gd name="T104" fmla="*/ 86 w 86"/>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6" h="80">
                  <a:moveTo>
                    <a:pt x="20" y="16"/>
                  </a:moveTo>
                  <a:lnTo>
                    <a:pt x="17" y="12"/>
                  </a:lnTo>
                  <a:lnTo>
                    <a:pt x="10" y="5"/>
                  </a:lnTo>
                  <a:lnTo>
                    <a:pt x="3" y="0"/>
                  </a:lnTo>
                  <a:lnTo>
                    <a:pt x="0" y="2"/>
                  </a:lnTo>
                  <a:lnTo>
                    <a:pt x="1" y="9"/>
                  </a:lnTo>
                  <a:lnTo>
                    <a:pt x="2" y="15"/>
                  </a:lnTo>
                  <a:lnTo>
                    <a:pt x="3" y="22"/>
                  </a:lnTo>
                  <a:lnTo>
                    <a:pt x="4" y="27"/>
                  </a:lnTo>
                  <a:lnTo>
                    <a:pt x="5" y="33"/>
                  </a:lnTo>
                  <a:lnTo>
                    <a:pt x="8" y="38"/>
                  </a:lnTo>
                  <a:lnTo>
                    <a:pt x="11" y="41"/>
                  </a:lnTo>
                  <a:lnTo>
                    <a:pt x="15" y="42"/>
                  </a:lnTo>
                  <a:lnTo>
                    <a:pt x="18" y="42"/>
                  </a:lnTo>
                  <a:lnTo>
                    <a:pt x="22" y="42"/>
                  </a:lnTo>
                  <a:lnTo>
                    <a:pt x="24" y="43"/>
                  </a:lnTo>
                  <a:lnTo>
                    <a:pt x="23" y="47"/>
                  </a:lnTo>
                  <a:lnTo>
                    <a:pt x="20" y="52"/>
                  </a:lnTo>
                  <a:lnTo>
                    <a:pt x="22" y="54"/>
                  </a:lnTo>
                  <a:lnTo>
                    <a:pt x="24" y="54"/>
                  </a:lnTo>
                  <a:lnTo>
                    <a:pt x="31" y="54"/>
                  </a:lnTo>
                  <a:lnTo>
                    <a:pt x="38" y="53"/>
                  </a:lnTo>
                  <a:lnTo>
                    <a:pt x="41" y="53"/>
                  </a:lnTo>
                  <a:lnTo>
                    <a:pt x="42" y="54"/>
                  </a:lnTo>
                  <a:lnTo>
                    <a:pt x="42" y="58"/>
                  </a:lnTo>
                  <a:lnTo>
                    <a:pt x="40" y="65"/>
                  </a:lnTo>
                  <a:lnTo>
                    <a:pt x="38" y="73"/>
                  </a:lnTo>
                  <a:lnTo>
                    <a:pt x="38" y="79"/>
                  </a:lnTo>
                  <a:lnTo>
                    <a:pt x="43" y="80"/>
                  </a:lnTo>
                  <a:lnTo>
                    <a:pt x="54" y="77"/>
                  </a:lnTo>
                  <a:lnTo>
                    <a:pt x="64" y="72"/>
                  </a:lnTo>
                  <a:lnTo>
                    <a:pt x="72" y="66"/>
                  </a:lnTo>
                  <a:lnTo>
                    <a:pt x="76" y="64"/>
                  </a:lnTo>
                  <a:lnTo>
                    <a:pt x="75" y="62"/>
                  </a:lnTo>
                  <a:lnTo>
                    <a:pt x="72" y="57"/>
                  </a:lnTo>
                  <a:lnTo>
                    <a:pt x="72" y="54"/>
                  </a:lnTo>
                  <a:lnTo>
                    <a:pt x="75" y="54"/>
                  </a:lnTo>
                  <a:lnTo>
                    <a:pt x="79" y="56"/>
                  </a:lnTo>
                  <a:lnTo>
                    <a:pt x="84" y="58"/>
                  </a:lnTo>
                  <a:lnTo>
                    <a:pt x="86" y="57"/>
                  </a:lnTo>
                  <a:lnTo>
                    <a:pt x="83" y="50"/>
                  </a:lnTo>
                  <a:lnTo>
                    <a:pt x="77" y="42"/>
                  </a:lnTo>
                  <a:lnTo>
                    <a:pt x="72" y="39"/>
                  </a:lnTo>
                  <a:lnTo>
                    <a:pt x="71" y="37"/>
                  </a:lnTo>
                  <a:lnTo>
                    <a:pt x="72" y="31"/>
                  </a:lnTo>
                  <a:lnTo>
                    <a:pt x="76" y="22"/>
                  </a:lnTo>
                  <a:lnTo>
                    <a:pt x="77" y="15"/>
                  </a:lnTo>
                  <a:lnTo>
                    <a:pt x="76" y="9"/>
                  </a:lnTo>
                  <a:lnTo>
                    <a:pt x="71" y="7"/>
                  </a:lnTo>
                  <a:lnTo>
                    <a:pt x="65" y="8"/>
                  </a:lnTo>
                  <a:lnTo>
                    <a:pt x="64" y="10"/>
                  </a:lnTo>
                  <a:lnTo>
                    <a:pt x="63" y="12"/>
                  </a:lnTo>
                  <a:lnTo>
                    <a:pt x="60" y="11"/>
                  </a:lnTo>
                  <a:lnTo>
                    <a:pt x="55" y="8"/>
                  </a:lnTo>
                  <a:lnTo>
                    <a:pt x="50" y="3"/>
                  </a:lnTo>
                  <a:lnTo>
                    <a:pt x="47" y="2"/>
                  </a:lnTo>
                  <a:lnTo>
                    <a:pt x="45" y="3"/>
                  </a:lnTo>
                  <a:lnTo>
                    <a:pt x="45" y="7"/>
                  </a:lnTo>
                  <a:lnTo>
                    <a:pt x="47" y="11"/>
                  </a:lnTo>
                  <a:lnTo>
                    <a:pt x="48" y="13"/>
                  </a:lnTo>
                  <a:lnTo>
                    <a:pt x="47" y="16"/>
                  </a:lnTo>
                  <a:lnTo>
                    <a:pt x="43" y="15"/>
                  </a:lnTo>
                  <a:lnTo>
                    <a:pt x="39" y="11"/>
                  </a:lnTo>
                  <a:lnTo>
                    <a:pt x="35" y="9"/>
                  </a:lnTo>
                  <a:lnTo>
                    <a:pt x="32" y="11"/>
                  </a:lnTo>
                  <a:lnTo>
                    <a:pt x="28" y="15"/>
                  </a:lnTo>
                  <a:lnTo>
                    <a:pt x="25" y="16"/>
                  </a:lnTo>
                  <a:lnTo>
                    <a:pt x="22" y="16"/>
                  </a:lnTo>
                  <a:lnTo>
                    <a:pt x="20" y="1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50" name="Freeform 436">
              <a:extLst>
                <a:ext uri="{FF2B5EF4-FFF2-40B4-BE49-F238E27FC236}">
                  <a16:creationId xmlns:a16="http://schemas.microsoft.com/office/drawing/2014/main" id="{62132822-B9AA-38A2-DB23-1FB83979364A}"/>
                </a:ext>
              </a:extLst>
            </p:cNvPr>
            <p:cNvSpPr>
              <a:spLocks/>
            </p:cNvSpPr>
            <p:nvPr/>
          </p:nvSpPr>
          <p:spPr bwMode="auto">
            <a:xfrm>
              <a:off x="3959978" y="2004892"/>
              <a:ext cx="31580" cy="43611"/>
            </a:xfrm>
            <a:custGeom>
              <a:avLst/>
              <a:gdLst>
                <a:gd name="T0" fmla="*/ 2147483647 w 34"/>
                <a:gd name="T1" fmla="*/ 2147483647 h 46"/>
                <a:gd name="T2" fmla="*/ 2147483647 w 34"/>
                <a:gd name="T3" fmla="*/ 2147483647 h 46"/>
                <a:gd name="T4" fmla="*/ 2147483647 w 34"/>
                <a:gd name="T5" fmla="*/ 2147483647 h 46"/>
                <a:gd name="T6" fmla="*/ 2147483647 w 34"/>
                <a:gd name="T7" fmla="*/ 2147483647 h 46"/>
                <a:gd name="T8" fmla="*/ 2147483647 w 34"/>
                <a:gd name="T9" fmla="*/ 2147483647 h 46"/>
                <a:gd name="T10" fmla="*/ 2147483647 w 34"/>
                <a:gd name="T11" fmla="*/ 2147483647 h 46"/>
                <a:gd name="T12" fmla="*/ 1238562193 w 34"/>
                <a:gd name="T13" fmla="*/ 2147483647 h 46"/>
                <a:gd name="T14" fmla="*/ 0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1002654514 h 46"/>
                <a:gd name="T48" fmla="*/ 2147483647 w 34"/>
                <a:gd name="T49" fmla="*/ 0 h 46"/>
                <a:gd name="T50" fmla="*/ 2147483647 w 34"/>
                <a:gd name="T51" fmla="*/ 0 h 46"/>
                <a:gd name="T52" fmla="*/ 2147483647 w 34"/>
                <a:gd name="T53" fmla="*/ 0 h 46"/>
                <a:gd name="T54" fmla="*/ 2147483647 w 34"/>
                <a:gd name="T55" fmla="*/ 1002654514 h 46"/>
                <a:gd name="T56" fmla="*/ 2147483647 w 34"/>
                <a:gd name="T57" fmla="*/ 214748364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46"/>
                <a:gd name="T89" fmla="*/ 34 w 34"/>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46">
                  <a:moveTo>
                    <a:pt x="14" y="4"/>
                  </a:moveTo>
                  <a:lnTo>
                    <a:pt x="14" y="5"/>
                  </a:lnTo>
                  <a:lnTo>
                    <a:pt x="13" y="7"/>
                  </a:lnTo>
                  <a:lnTo>
                    <a:pt x="11" y="12"/>
                  </a:lnTo>
                  <a:lnTo>
                    <a:pt x="7" y="15"/>
                  </a:lnTo>
                  <a:lnTo>
                    <a:pt x="4" y="18"/>
                  </a:lnTo>
                  <a:lnTo>
                    <a:pt x="1" y="23"/>
                  </a:lnTo>
                  <a:lnTo>
                    <a:pt x="0" y="28"/>
                  </a:lnTo>
                  <a:lnTo>
                    <a:pt x="3" y="31"/>
                  </a:lnTo>
                  <a:lnTo>
                    <a:pt x="7" y="35"/>
                  </a:lnTo>
                  <a:lnTo>
                    <a:pt x="12" y="37"/>
                  </a:lnTo>
                  <a:lnTo>
                    <a:pt x="16" y="40"/>
                  </a:lnTo>
                  <a:lnTo>
                    <a:pt x="19" y="44"/>
                  </a:lnTo>
                  <a:lnTo>
                    <a:pt x="22" y="46"/>
                  </a:lnTo>
                  <a:lnTo>
                    <a:pt x="27" y="44"/>
                  </a:lnTo>
                  <a:lnTo>
                    <a:pt x="31" y="40"/>
                  </a:lnTo>
                  <a:lnTo>
                    <a:pt x="34" y="35"/>
                  </a:lnTo>
                  <a:lnTo>
                    <a:pt x="34" y="29"/>
                  </a:lnTo>
                  <a:lnTo>
                    <a:pt x="33" y="24"/>
                  </a:lnTo>
                  <a:lnTo>
                    <a:pt x="30" y="20"/>
                  </a:lnTo>
                  <a:lnTo>
                    <a:pt x="30" y="15"/>
                  </a:lnTo>
                  <a:lnTo>
                    <a:pt x="29" y="9"/>
                  </a:lnTo>
                  <a:lnTo>
                    <a:pt x="27" y="5"/>
                  </a:lnTo>
                  <a:lnTo>
                    <a:pt x="23" y="1"/>
                  </a:lnTo>
                  <a:lnTo>
                    <a:pt x="22" y="0"/>
                  </a:lnTo>
                  <a:lnTo>
                    <a:pt x="21" y="0"/>
                  </a:lnTo>
                  <a:lnTo>
                    <a:pt x="19" y="0"/>
                  </a:lnTo>
                  <a:lnTo>
                    <a:pt x="16" y="1"/>
                  </a:lnTo>
                  <a:lnTo>
                    <a:pt x="14" y="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51" name="Freeform 437">
              <a:extLst>
                <a:ext uri="{FF2B5EF4-FFF2-40B4-BE49-F238E27FC236}">
                  <a16:creationId xmlns:a16="http://schemas.microsoft.com/office/drawing/2014/main" id="{4107374E-FEF2-AFCA-81C5-E4F516FC62F7}"/>
                </a:ext>
              </a:extLst>
            </p:cNvPr>
            <p:cNvSpPr>
              <a:spLocks/>
            </p:cNvSpPr>
            <p:nvPr/>
          </p:nvSpPr>
          <p:spPr bwMode="auto">
            <a:xfrm>
              <a:off x="3952459" y="1943237"/>
              <a:ext cx="184969" cy="99251"/>
            </a:xfrm>
            <a:custGeom>
              <a:avLst/>
              <a:gdLst>
                <a:gd name="T0" fmla="*/ 2147483647 w 202"/>
                <a:gd name="T1" fmla="*/ 2147483647 h 100"/>
                <a:gd name="T2" fmla="*/ 2147483647 w 202"/>
                <a:gd name="T3" fmla="*/ 2147483647 h 100"/>
                <a:gd name="T4" fmla="*/ 2147483647 w 202"/>
                <a:gd name="T5" fmla="*/ 2147483647 h 100"/>
                <a:gd name="T6" fmla="*/ 2147483647 w 202"/>
                <a:gd name="T7" fmla="*/ 2147483647 h 100"/>
                <a:gd name="T8" fmla="*/ 2147483647 w 202"/>
                <a:gd name="T9" fmla="*/ 2147483647 h 100"/>
                <a:gd name="T10" fmla="*/ 2147483647 w 202"/>
                <a:gd name="T11" fmla="*/ 2147483647 h 100"/>
                <a:gd name="T12" fmla="*/ 2147483647 w 202"/>
                <a:gd name="T13" fmla="*/ 2147483647 h 100"/>
                <a:gd name="T14" fmla="*/ 2147483647 w 202"/>
                <a:gd name="T15" fmla="*/ 2147483647 h 100"/>
                <a:gd name="T16" fmla="*/ 2147483647 w 202"/>
                <a:gd name="T17" fmla="*/ 2147483647 h 100"/>
                <a:gd name="T18" fmla="*/ 2147483647 w 202"/>
                <a:gd name="T19" fmla="*/ 2147483647 h 100"/>
                <a:gd name="T20" fmla="*/ 2147483647 w 202"/>
                <a:gd name="T21" fmla="*/ 2147483647 h 100"/>
                <a:gd name="T22" fmla="*/ 2147483647 w 202"/>
                <a:gd name="T23" fmla="*/ 2147483647 h 100"/>
                <a:gd name="T24" fmla="*/ 2147483647 w 202"/>
                <a:gd name="T25" fmla="*/ 2147483647 h 100"/>
                <a:gd name="T26" fmla="*/ 2147483647 w 202"/>
                <a:gd name="T27" fmla="*/ 2147483647 h 100"/>
                <a:gd name="T28" fmla="*/ 2147483647 w 202"/>
                <a:gd name="T29" fmla="*/ 2147483647 h 100"/>
                <a:gd name="T30" fmla="*/ 2147483647 w 202"/>
                <a:gd name="T31" fmla="*/ 2147483647 h 100"/>
                <a:gd name="T32" fmla="*/ 2147483647 w 202"/>
                <a:gd name="T33" fmla="*/ 2147483647 h 100"/>
                <a:gd name="T34" fmla="*/ 2147483647 w 202"/>
                <a:gd name="T35" fmla="*/ 2147483647 h 100"/>
                <a:gd name="T36" fmla="*/ 2147483647 w 202"/>
                <a:gd name="T37" fmla="*/ 2147483647 h 100"/>
                <a:gd name="T38" fmla="*/ 2147483647 w 202"/>
                <a:gd name="T39" fmla="*/ 2147483647 h 100"/>
                <a:gd name="T40" fmla="*/ 2147483647 w 202"/>
                <a:gd name="T41" fmla="*/ 2147483647 h 100"/>
                <a:gd name="T42" fmla="*/ 2147483647 w 202"/>
                <a:gd name="T43" fmla="*/ 2147483647 h 100"/>
                <a:gd name="T44" fmla="*/ 2147483647 w 202"/>
                <a:gd name="T45" fmla="*/ 2147483647 h 100"/>
                <a:gd name="T46" fmla="*/ 2147483647 w 202"/>
                <a:gd name="T47" fmla="*/ 2147483647 h 100"/>
                <a:gd name="T48" fmla="*/ 2147483647 w 202"/>
                <a:gd name="T49" fmla="*/ 2147483647 h 100"/>
                <a:gd name="T50" fmla="*/ 2147483647 w 202"/>
                <a:gd name="T51" fmla="*/ 2147483647 h 100"/>
                <a:gd name="T52" fmla="*/ 2147483647 w 202"/>
                <a:gd name="T53" fmla="*/ 2147483647 h 100"/>
                <a:gd name="T54" fmla="*/ 0 w 202"/>
                <a:gd name="T55" fmla="*/ 2147483647 h 100"/>
                <a:gd name="T56" fmla="*/ 2147483647 w 202"/>
                <a:gd name="T57" fmla="*/ 2147483647 h 100"/>
                <a:gd name="T58" fmla="*/ 2147483647 w 202"/>
                <a:gd name="T59" fmla="*/ 0 h 100"/>
                <a:gd name="T60" fmla="*/ 2147483647 w 202"/>
                <a:gd name="T61" fmla="*/ 2147483647 h 100"/>
                <a:gd name="T62" fmla="*/ 2147483647 w 202"/>
                <a:gd name="T63" fmla="*/ 2147483647 h 100"/>
                <a:gd name="T64" fmla="*/ 2147483647 w 202"/>
                <a:gd name="T65" fmla="*/ 2147483647 h 100"/>
                <a:gd name="T66" fmla="*/ 2147483647 w 202"/>
                <a:gd name="T67" fmla="*/ 2147483647 h 100"/>
                <a:gd name="T68" fmla="*/ 2147483647 w 202"/>
                <a:gd name="T69" fmla="*/ 2147483647 h 100"/>
                <a:gd name="T70" fmla="*/ 2147483647 w 202"/>
                <a:gd name="T71" fmla="*/ 2147483647 h 100"/>
                <a:gd name="T72" fmla="*/ 2147483647 w 202"/>
                <a:gd name="T73" fmla="*/ 2147483647 h 100"/>
                <a:gd name="T74" fmla="*/ 2147483647 w 202"/>
                <a:gd name="T75" fmla="*/ 2147483647 h 100"/>
                <a:gd name="T76" fmla="*/ 2147483647 w 202"/>
                <a:gd name="T77" fmla="*/ 2147483647 h 100"/>
                <a:gd name="T78" fmla="*/ 2147483647 w 202"/>
                <a:gd name="T79" fmla="*/ 2147483647 h 100"/>
                <a:gd name="T80" fmla="*/ 2147483647 w 202"/>
                <a:gd name="T81" fmla="*/ 2147483647 h 100"/>
                <a:gd name="T82" fmla="*/ 2147483647 w 202"/>
                <a:gd name="T83" fmla="*/ 2147483647 h 100"/>
                <a:gd name="T84" fmla="*/ 2147483647 w 202"/>
                <a:gd name="T85" fmla="*/ 2147483647 h 100"/>
                <a:gd name="T86" fmla="*/ 2147483647 w 202"/>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100"/>
                <a:gd name="T134" fmla="*/ 202 w 202"/>
                <a:gd name="T135" fmla="*/ 100 h 10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100">
                  <a:moveTo>
                    <a:pt x="166" y="28"/>
                  </a:moveTo>
                  <a:lnTo>
                    <a:pt x="169" y="29"/>
                  </a:lnTo>
                  <a:lnTo>
                    <a:pt x="176" y="30"/>
                  </a:lnTo>
                  <a:lnTo>
                    <a:pt x="184" y="33"/>
                  </a:lnTo>
                  <a:lnTo>
                    <a:pt x="191" y="37"/>
                  </a:lnTo>
                  <a:lnTo>
                    <a:pt x="196" y="41"/>
                  </a:lnTo>
                  <a:lnTo>
                    <a:pt x="198" y="46"/>
                  </a:lnTo>
                  <a:lnTo>
                    <a:pt x="201" y="52"/>
                  </a:lnTo>
                  <a:lnTo>
                    <a:pt x="201" y="60"/>
                  </a:lnTo>
                  <a:lnTo>
                    <a:pt x="201" y="67"/>
                  </a:lnTo>
                  <a:lnTo>
                    <a:pt x="202" y="69"/>
                  </a:lnTo>
                  <a:lnTo>
                    <a:pt x="201" y="73"/>
                  </a:lnTo>
                  <a:lnTo>
                    <a:pt x="196" y="76"/>
                  </a:lnTo>
                  <a:lnTo>
                    <a:pt x="190" y="81"/>
                  </a:lnTo>
                  <a:lnTo>
                    <a:pt x="186" y="84"/>
                  </a:lnTo>
                  <a:lnTo>
                    <a:pt x="180" y="85"/>
                  </a:lnTo>
                  <a:lnTo>
                    <a:pt x="172" y="85"/>
                  </a:lnTo>
                  <a:lnTo>
                    <a:pt x="166" y="84"/>
                  </a:lnTo>
                  <a:lnTo>
                    <a:pt x="163" y="83"/>
                  </a:lnTo>
                  <a:lnTo>
                    <a:pt x="160" y="84"/>
                  </a:lnTo>
                  <a:lnTo>
                    <a:pt x="156" y="88"/>
                  </a:lnTo>
                  <a:lnTo>
                    <a:pt x="152" y="90"/>
                  </a:lnTo>
                  <a:lnTo>
                    <a:pt x="148" y="91"/>
                  </a:lnTo>
                  <a:lnTo>
                    <a:pt x="142" y="92"/>
                  </a:lnTo>
                  <a:lnTo>
                    <a:pt x="136" y="92"/>
                  </a:lnTo>
                  <a:lnTo>
                    <a:pt x="130" y="93"/>
                  </a:lnTo>
                  <a:lnTo>
                    <a:pt x="125" y="93"/>
                  </a:lnTo>
                  <a:lnTo>
                    <a:pt x="120" y="94"/>
                  </a:lnTo>
                  <a:lnTo>
                    <a:pt x="116" y="96"/>
                  </a:lnTo>
                  <a:lnTo>
                    <a:pt x="111" y="98"/>
                  </a:lnTo>
                  <a:lnTo>
                    <a:pt x="106" y="99"/>
                  </a:lnTo>
                  <a:lnTo>
                    <a:pt x="100" y="100"/>
                  </a:lnTo>
                  <a:lnTo>
                    <a:pt x="92" y="100"/>
                  </a:lnTo>
                  <a:lnTo>
                    <a:pt x="84" y="99"/>
                  </a:lnTo>
                  <a:lnTo>
                    <a:pt x="77" y="99"/>
                  </a:lnTo>
                  <a:lnTo>
                    <a:pt x="73" y="97"/>
                  </a:lnTo>
                  <a:lnTo>
                    <a:pt x="68" y="93"/>
                  </a:lnTo>
                  <a:lnTo>
                    <a:pt x="63" y="90"/>
                  </a:lnTo>
                  <a:lnTo>
                    <a:pt x="58" y="85"/>
                  </a:lnTo>
                  <a:lnTo>
                    <a:pt x="53" y="79"/>
                  </a:lnTo>
                  <a:lnTo>
                    <a:pt x="52" y="71"/>
                  </a:lnTo>
                  <a:lnTo>
                    <a:pt x="53" y="61"/>
                  </a:lnTo>
                  <a:lnTo>
                    <a:pt x="53" y="54"/>
                  </a:lnTo>
                  <a:lnTo>
                    <a:pt x="53" y="48"/>
                  </a:lnTo>
                  <a:lnTo>
                    <a:pt x="51" y="44"/>
                  </a:lnTo>
                  <a:lnTo>
                    <a:pt x="49" y="39"/>
                  </a:lnTo>
                  <a:lnTo>
                    <a:pt x="46" y="35"/>
                  </a:lnTo>
                  <a:lnTo>
                    <a:pt x="42" y="32"/>
                  </a:lnTo>
                  <a:lnTo>
                    <a:pt x="36" y="32"/>
                  </a:lnTo>
                  <a:lnTo>
                    <a:pt x="30" y="33"/>
                  </a:lnTo>
                  <a:lnTo>
                    <a:pt x="28" y="35"/>
                  </a:lnTo>
                  <a:lnTo>
                    <a:pt x="24" y="35"/>
                  </a:lnTo>
                  <a:lnTo>
                    <a:pt x="20" y="31"/>
                  </a:lnTo>
                  <a:lnTo>
                    <a:pt x="12" y="25"/>
                  </a:lnTo>
                  <a:lnTo>
                    <a:pt x="5" y="22"/>
                  </a:lnTo>
                  <a:lnTo>
                    <a:pt x="0" y="16"/>
                  </a:lnTo>
                  <a:lnTo>
                    <a:pt x="1" y="9"/>
                  </a:lnTo>
                  <a:lnTo>
                    <a:pt x="7" y="3"/>
                  </a:lnTo>
                  <a:lnTo>
                    <a:pt x="13" y="0"/>
                  </a:lnTo>
                  <a:lnTo>
                    <a:pt x="19" y="0"/>
                  </a:lnTo>
                  <a:lnTo>
                    <a:pt x="24" y="1"/>
                  </a:lnTo>
                  <a:lnTo>
                    <a:pt x="30" y="6"/>
                  </a:lnTo>
                  <a:lnTo>
                    <a:pt x="34" y="12"/>
                  </a:lnTo>
                  <a:lnTo>
                    <a:pt x="37" y="17"/>
                  </a:lnTo>
                  <a:lnTo>
                    <a:pt x="43" y="21"/>
                  </a:lnTo>
                  <a:lnTo>
                    <a:pt x="49" y="20"/>
                  </a:lnTo>
                  <a:lnTo>
                    <a:pt x="52" y="16"/>
                  </a:lnTo>
                  <a:lnTo>
                    <a:pt x="54" y="13"/>
                  </a:lnTo>
                  <a:lnTo>
                    <a:pt x="59" y="12"/>
                  </a:lnTo>
                  <a:lnTo>
                    <a:pt x="63" y="13"/>
                  </a:lnTo>
                  <a:lnTo>
                    <a:pt x="67" y="13"/>
                  </a:lnTo>
                  <a:lnTo>
                    <a:pt x="69" y="16"/>
                  </a:lnTo>
                  <a:lnTo>
                    <a:pt x="70" y="21"/>
                  </a:lnTo>
                  <a:lnTo>
                    <a:pt x="73" y="29"/>
                  </a:lnTo>
                  <a:lnTo>
                    <a:pt x="80" y="36"/>
                  </a:lnTo>
                  <a:lnTo>
                    <a:pt x="85" y="43"/>
                  </a:lnTo>
                  <a:lnTo>
                    <a:pt x="88" y="50"/>
                  </a:lnTo>
                  <a:lnTo>
                    <a:pt x="91" y="53"/>
                  </a:lnTo>
                  <a:lnTo>
                    <a:pt x="100" y="52"/>
                  </a:lnTo>
                  <a:lnTo>
                    <a:pt x="111" y="51"/>
                  </a:lnTo>
                  <a:lnTo>
                    <a:pt x="119" y="52"/>
                  </a:lnTo>
                  <a:lnTo>
                    <a:pt x="123" y="53"/>
                  </a:lnTo>
                  <a:lnTo>
                    <a:pt x="128" y="51"/>
                  </a:lnTo>
                  <a:lnTo>
                    <a:pt x="133" y="46"/>
                  </a:lnTo>
                  <a:lnTo>
                    <a:pt x="138" y="41"/>
                  </a:lnTo>
                  <a:lnTo>
                    <a:pt x="143" y="37"/>
                  </a:lnTo>
                  <a:lnTo>
                    <a:pt x="149" y="32"/>
                  </a:lnTo>
                  <a:lnTo>
                    <a:pt x="154" y="29"/>
                  </a:lnTo>
                  <a:lnTo>
                    <a:pt x="166" y="2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52" name="Freeform 438">
              <a:extLst>
                <a:ext uri="{FF2B5EF4-FFF2-40B4-BE49-F238E27FC236}">
                  <a16:creationId xmlns:a16="http://schemas.microsoft.com/office/drawing/2014/main" id="{D1C3C9E4-36C6-E576-60E6-6916FA43CC43}"/>
                </a:ext>
              </a:extLst>
            </p:cNvPr>
            <p:cNvSpPr>
              <a:spLocks/>
            </p:cNvSpPr>
            <p:nvPr/>
          </p:nvSpPr>
          <p:spPr bwMode="auto">
            <a:xfrm>
              <a:off x="3806590" y="1881580"/>
              <a:ext cx="37595" cy="36091"/>
            </a:xfrm>
            <a:custGeom>
              <a:avLst/>
              <a:gdLst>
                <a:gd name="T0" fmla="*/ 2147483647 w 40"/>
                <a:gd name="T1" fmla="*/ 2147483647 h 37"/>
                <a:gd name="T2" fmla="*/ 2147483647 w 40"/>
                <a:gd name="T3" fmla="*/ 2147483647 h 37"/>
                <a:gd name="T4" fmla="*/ 2147483647 w 40"/>
                <a:gd name="T5" fmla="*/ 2147483647 h 37"/>
                <a:gd name="T6" fmla="*/ 2147483647 w 40"/>
                <a:gd name="T7" fmla="*/ 2147483647 h 37"/>
                <a:gd name="T8" fmla="*/ 2147483647 w 40"/>
                <a:gd name="T9" fmla="*/ 2147483647 h 37"/>
                <a:gd name="T10" fmla="*/ 2147483647 w 40"/>
                <a:gd name="T11" fmla="*/ 2147483647 h 37"/>
                <a:gd name="T12" fmla="*/ 2147483647 w 40"/>
                <a:gd name="T13" fmla="*/ 2147483647 h 37"/>
                <a:gd name="T14" fmla="*/ 2147483647 w 40"/>
                <a:gd name="T15" fmla="*/ 2147483647 h 37"/>
                <a:gd name="T16" fmla="*/ 2147483647 w 40"/>
                <a:gd name="T17" fmla="*/ 2147483647 h 37"/>
                <a:gd name="T18" fmla="*/ 2147483647 w 40"/>
                <a:gd name="T19" fmla="*/ 2147483647 h 37"/>
                <a:gd name="T20" fmla="*/ 2147483647 w 40"/>
                <a:gd name="T21" fmla="*/ 2147483647 h 37"/>
                <a:gd name="T22" fmla="*/ 2147483647 w 40"/>
                <a:gd name="T23" fmla="*/ 2147483647 h 37"/>
                <a:gd name="T24" fmla="*/ 2147483647 w 40"/>
                <a:gd name="T25" fmla="*/ 2147483647 h 37"/>
                <a:gd name="T26" fmla="*/ 2147483647 w 40"/>
                <a:gd name="T27" fmla="*/ 2147483647 h 37"/>
                <a:gd name="T28" fmla="*/ 0 w 40"/>
                <a:gd name="T29" fmla="*/ 2147483647 h 37"/>
                <a:gd name="T30" fmla="*/ 2147483647 w 40"/>
                <a:gd name="T31" fmla="*/ 2147483647 h 37"/>
                <a:gd name="T32" fmla="*/ 2147483647 w 40"/>
                <a:gd name="T33" fmla="*/ 2147483647 h 37"/>
                <a:gd name="T34" fmla="*/ 2147483647 w 40"/>
                <a:gd name="T35" fmla="*/ 2147483647 h 37"/>
                <a:gd name="T36" fmla="*/ 2147483647 w 40"/>
                <a:gd name="T37" fmla="*/ 2147483647 h 37"/>
                <a:gd name="T38" fmla="*/ 2147483647 w 40"/>
                <a:gd name="T39" fmla="*/ 0 h 37"/>
                <a:gd name="T40" fmla="*/ 2147483647 w 40"/>
                <a:gd name="T41" fmla="*/ 2147483647 h 37"/>
                <a:gd name="T42" fmla="*/ 2147483647 w 40"/>
                <a:gd name="T43" fmla="*/ 2147483647 h 37"/>
                <a:gd name="T44" fmla="*/ 2147483647 w 40"/>
                <a:gd name="T45" fmla="*/ 2147483647 h 37"/>
                <a:gd name="T46" fmla="*/ 2147483647 w 40"/>
                <a:gd name="T47" fmla="*/ 2147483647 h 37"/>
                <a:gd name="T48" fmla="*/ 2147483647 w 40"/>
                <a:gd name="T49" fmla="*/ 2147483647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37"/>
                <a:gd name="T77" fmla="*/ 40 w 40"/>
                <a:gd name="T78" fmla="*/ 37 h 3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37">
                  <a:moveTo>
                    <a:pt x="38" y="20"/>
                  </a:moveTo>
                  <a:lnTo>
                    <a:pt x="37" y="21"/>
                  </a:lnTo>
                  <a:lnTo>
                    <a:pt x="35" y="26"/>
                  </a:lnTo>
                  <a:lnTo>
                    <a:pt x="32" y="30"/>
                  </a:lnTo>
                  <a:lnTo>
                    <a:pt x="28" y="34"/>
                  </a:lnTo>
                  <a:lnTo>
                    <a:pt x="24" y="36"/>
                  </a:lnTo>
                  <a:lnTo>
                    <a:pt x="19" y="37"/>
                  </a:lnTo>
                  <a:lnTo>
                    <a:pt x="14" y="37"/>
                  </a:lnTo>
                  <a:lnTo>
                    <a:pt x="13" y="37"/>
                  </a:lnTo>
                  <a:lnTo>
                    <a:pt x="12" y="36"/>
                  </a:lnTo>
                  <a:lnTo>
                    <a:pt x="11" y="34"/>
                  </a:lnTo>
                  <a:lnTo>
                    <a:pt x="9" y="32"/>
                  </a:lnTo>
                  <a:lnTo>
                    <a:pt x="5" y="28"/>
                  </a:lnTo>
                  <a:lnTo>
                    <a:pt x="2" y="24"/>
                  </a:lnTo>
                  <a:lnTo>
                    <a:pt x="0" y="20"/>
                  </a:lnTo>
                  <a:lnTo>
                    <a:pt x="2" y="17"/>
                  </a:lnTo>
                  <a:lnTo>
                    <a:pt x="6" y="12"/>
                  </a:lnTo>
                  <a:lnTo>
                    <a:pt x="12" y="7"/>
                  </a:lnTo>
                  <a:lnTo>
                    <a:pt x="17" y="3"/>
                  </a:lnTo>
                  <a:lnTo>
                    <a:pt x="20" y="0"/>
                  </a:lnTo>
                  <a:lnTo>
                    <a:pt x="25" y="2"/>
                  </a:lnTo>
                  <a:lnTo>
                    <a:pt x="32" y="4"/>
                  </a:lnTo>
                  <a:lnTo>
                    <a:pt x="37" y="7"/>
                  </a:lnTo>
                  <a:lnTo>
                    <a:pt x="40" y="12"/>
                  </a:lnTo>
                  <a:lnTo>
                    <a:pt x="38" y="2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53" name="Freeform 440">
              <a:extLst>
                <a:ext uri="{FF2B5EF4-FFF2-40B4-BE49-F238E27FC236}">
                  <a16:creationId xmlns:a16="http://schemas.microsoft.com/office/drawing/2014/main" id="{A0821F9E-E2C8-D6F7-351B-0D3F5096014D}"/>
                </a:ext>
              </a:extLst>
            </p:cNvPr>
            <p:cNvSpPr>
              <a:spLocks/>
            </p:cNvSpPr>
            <p:nvPr/>
          </p:nvSpPr>
          <p:spPr bwMode="auto">
            <a:xfrm>
              <a:off x="3956970" y="1907145"/>
              <a:ext cx="30076" cy="16541"/>
            </a:xfrm>
            <a:custGeom>
              <a:avLst/>
              <a:gdLst>
                <a:gd name="T0" fmla="*/ 31 w 34"/>
                <a:gd name="T1" fmla="*/ 0 h 18"/>
                <a:gd name="T2" fmla="*/ 32 w 34"/>
                <a:gd name="T3" fmla="*/ 1 h 18"/>
                <a:gd name="T4" fmla="*/ 34 w 34"/>
                <a:gd name="T5" fmla="*/ 3 h 18"/>
                <a:gd name="T6" fmla="*/ 34 w 34"/>
                <a:gd name="T7" fmla="*/ 6 h 18"/>
                <a:gd name="T8" fmla="*/ 30 w 34"/>
                <a:gd name="T9" fmla="*/ 10 h 18"/>
                <a:gd name="T10" fmla="*/ 24 w 34"/>
                <a:gd name="T11" fmla="*/ 14 h 18"/>
                <a:gd name="T12" fmla="*/ 22 w 34"/>
                <a:gd name="T13" fmla="*/ 16 h 18"/>
                <a:gd name="T14" fmla="*/ 19 w 34"/>
                <a:gd name="T15" fmla="*/ 18 h 18"/>
                <a:gd name="T16" fmla="*/ 12 w 34"/>
                <a:gd name="T17" fmla="*/ 18 h 18"/>
                <a:gd name="T18" fmla="*/ 4 w 34"/>
                <a:gd name="T19" fmla="*/ 16 h 18"/>
                <a:gd name="T20" fmla="*/ 0 w 34"/>
                <a:gd name="T21" fmla="*/ 13 h 18"/>
                <a:gd name="T22" fmla="*/ 0 w 34"/>
                <a:gd name="T23" fmla="*/ 9 h 18"/>
                <a:gd name="T24" fmla="*/ 4 w 34"/>
                <a:gd name="T25" fmla="*/ 7 h 18"/>
                <a:gd name="T26" fmla="*/ 14 w 34"/>
                <a:gd name="T27" fmla="*/ 4 h 18"/>
                <a:gd name="T28" fmla="*/ 22 w 34"/>
                <a:gd name="T29" fmla="*/ 2 h 18"/>
                <a:gd name="T30" fmla="*/ 29 w 34"/>
                <a:gd name="T31" fmla="*/ 1 h 18"/>
                <a:gd name="T32" fmla="*/ 31 w 34"/>
                <a:gd name="T33" fmla="*/ 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18"/>
                <a:gd name="T53" fmla="*/ 34 w 34"/>
                <a:gd name="T54" fmla="*/ 18 h 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18">
                  <a:moveTo>
                    <a:pt x="31" y="0"/>
                  </a:moveTo>
                  <a:lnTo>
                    <a:pt x="32" y="1"/>
                  </a:lnTo>
                  <a:lnTo>
                    <a:pt x="34" y="3"/>
                  </a:lnTo>
                  <a:lnTo>
                    <a:pt x="34" y="6"/>
                  </a:lnTo>
                  <a:lnTo>
                    <a:pt x="30" y="10"/>
                  </a:lnTo>
                  <a:lnTo>
                    <a:pt x="24" y="14"/>
                  </a:lnTo>
                  <a:lnTo>
                    <a:pt x="22" y="16"/>
                  </a:lnTo>
                  <a:lnTo>
                    <a:pt x="19" y="18"/>
                  </a:lnTo>
                  <a:lnTo>
                    <a:pt x="12" y="18"/>
                  </a:lnTo>
                  <a:lnTo>
                    <a:pt x="4" y="16"/>
                  </a:lnTo>
                  <a:lnTo>
                    <a:pt x="0" y="13"/>
                  </a:lnTo>
                  <a:lnTo>
                    <a:pt x="0" y="9"/>
                  </a:lnTo>
                  <a:lnTo>
                    <a:pt x="4" y="7"/>
                  </a:lnTo>
                  <a:lnTo>
                    <a:pt x="14" y="4"/>
                  </a:lnTo>
                  <a:lnTo>
                    <a:pt x="22" y="2"/>
                  </a:lnTo>
                  <a:lnTo>
                    <a:pt x="29" y="1"/>
                  </a:lnTo>
                  <a:lnTo>
                    <a:pt x="31"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54" name="Freeform 441">
              <a:extLst>
                <a:ext uri="{FF2B5EF4-FFF2-40B4-BE49-F238E27FC236}">
                  <a16:creationId xmlns:a16="http://schemas.microsoft.com/office/drawing/2014/main" id="{7AD27FE6-596A-6E6E-24E3-AE5FC81B0B02}"/>
                </a:ext>
              </a:extLst>
            </p:cNvPr>
            <p:cNvSpPr>
              <a:spLocks/>
            </p:cNvSpPr>
            <p:nvPr/>
          </p:nvSpPr>
          <p:spPr bwMode="auto">
            <a:xfrm>
              <a:off x="3938925" y="1863534"/>
              <a:ext cx="28572" cy="45114"/>
            </a:xfrm>
            <a:custGeom>
              <a:avLst/>
              <a:gdLst>
                <a:gd name="T0" fmla="*/ 2147483647 w 34"/>
                <a:gd name="T1" fmla="*/ 2147483647 h 46"/>
                <a:gd name="T2" fmla="*/ 2147483647 w 34"/>
                <a:gd name="T3" fmla="*/ 2147483647 h 46"/>
                <a:gd name="T4" fmla="*/ 2147483647 w 34"/>
                <a:gd name="T5" fmla="*/ 2147483647 h 46"/>
                <a:gd name="T6" fmla="*/ 2147483647 w 34"/>
                <a:gd name="T7" fmla="*/ 0 h 46"/>
                <a:gd name="T8" fmla="*/ 2147483647 w 34"/>
                <a:gd name="T9" fmla="*/ 0 h 46"/>
                <a:gd name="T10" fmla="*/ 943170082 w 34"/>
                <a:gd name="T11" fmla="*/ 2147483647 h 46"/>
                <a:gd name="T12" fmla="*/ 0 w 34"/>
                <a:gd name="T13" fmla="*/ 2147483647 h 46"/>
                <a:gd name="T14" fmla="*/ 943170082 w 34"/>
                <a:gd name="T15" fmla="*/ 2147483647 h 46"/>
                <a:gd name="T16" fmla="*/ 943170082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2147483647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46"/>
                <a:gd name="T77" fmla="*/ 34 w 34"/>
                <a:gd name="T78" fmla="*/ 46 h 4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46">
                  <a:moveTo>
                    <a:pt x="22" y="14"/>
                  </a:moveTo>
                  <a:lnTo>
                    <a:pt x="20" y="10"/>
                  </a:lnTo>
                  <a:lnTo>
                    <a:pt x="14" y="5"/>
                  </a:lnTo>
                  <a:lnTo>
                    <a:pt x="7" y="0"/>
                  </a:lnTo>
                  <a:lnTo>
                    <a:pt x="3" y="0"/>
                  </a:lnTo>
                  <a:lnTo>
                    <a:pt x="1" y="5"/>
                  </a:lnTo>
                  <a:lnTo>
                    <a:pt x="0" y="10"/>
                  </a:lnTo>
                  <a:lnTo>
                    <a:pt x="1" y="15"/>
                  </a:lnTo>
                  <a:lnTo>
                    <a:pt x="1" y="20"/>
                  </a:lnTo>
                  <a:lnTo>
                    <a:pt x="3" y="27"/>
                  </a:lnTo>
                  <a:lnTo>
                    <a:pt x="4" y="36"/>
                  </a:lnTo>
                  <a:lnTo>
                    <a:pt x="7" y="43"/>
                  </a:lnTo>
                  <a:lnTo>
                    <a:pt x="11" y="46"/>
                  </a:lnTo>
                  <a:lnTo>
                    <a:pt x="16" y="46"/>
                  </a:lnTo>
                  <a:lnTo>
                    <a:pt x="21" y="44"/>
                  </a:lnTo>
                  <a:lnTo>
                    <a:pt x="26" y="42"/>
                  </a:lnTo>
                  <a:lnTo>
                    <a:pt x="29" y="38"/>
                  </a:lnTo>
                  <a:lnTo>
                    <a:pt x="31" y="33"/>
                  </a:lnTo>
                  <a:lnTo>
                    <a:pt x="34" y="30"/>
                  </a:lnTo>
                  <a:lnTo>
                    <a:pt x="34" y="27"/>
                  </a:lnTo>
                  <a:lnTo>
                    <a:pt x="30" y="22"/>
                  </a:lnTo>
                  <a:lnTo>
                    <a:pt x="26" y="17"/>
                  </a:lnTo>
                  <a:lnTo>
                    <a:pt x="23" y="15"/>
                  </a:lnTo>
                  <a:lnTo>
                    <a:pt x="22" y="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55" name="Freeform 442">
              <a:extLst>
                <a:ext uri="{FF2B5EF4-FFF2-40B4-BE49-F238E27FC236}">
                  <a16:creationId xmlns:a16="http://schemas.microsoft.com/office/drawing/2014/main" id="{4EBBFF22-8289-93B5-30EE-3E9A29224914}"/>
                </a:ext>
              </a:extLst>
            </p:cNvPr>
            <p:cNvSpPr>
              <a:spLocks/>
            </p:cNvSpPr>
            <p:nvPr/>
          </p:nvSpPr>
          <p:spPr bwMode="auto">
            <a:xfrm>
              <a:off x="3883283" y="1842481"/>
              <a:ext cx="51129" cy="64664"/>
            </a:xfrm>
            <a:custGeom>
              <a:avLst/>
              <a:gdLst>
                <a:gd name="T0" fmla="*/ 2147483647 w 58"/>
                <a:gd name="T1" fmla="*/ 2147483647 h 67"/>
                <a:gd name="T2" fmla="*/ 2147483647 w 58"/>
                <a:gd name="T3" fmla="*/ 2147483647 h 67"/>
                <a:gd name="T4" fmla="*/ 2147483647 w 58"/>
                <a:gd name="T5" fmla="*/ 2147483647 h 67"/>
                <a:gd name="T6" fmla="*/ 2147483647 w 58"/>
                <a:gd name="T7" fmla="*/ 2147483647 h 67"/>
                <a:gd name="T8" fmla="*/ 2147483647 w 58"/>
                <a:gd name="T9" fmla="*/ 2147483647 h 67"/>
                <a:gd name="T10" fmla="*/ 2147483647 w 58"/>
                <a:gd name="T11" fmla="*/ 2147483647 h 67"/>
                <a:gd name="T12" fmla="*/ 2147483647 w 58"/>
                <a:gd name="T13" fmla="*/ 2147483647 h 67"/>
                <a:gd name="T14" fmla="*/ 2147483647 w 58"/>
                <a:gd name="T15" fmla="*/ 2147483647 h 67"/>
                <a:gd name="T16" fmla="*/ 2147483647 w 58"/>
                <a:gd name="T17" fmla="*/ 2147483647 h 67"/>
                <a:gd name="T18" fmla="*/ 2147483647 w 58"/>
                <a:gd name="T19" fmla="*/ 2147483647 h 67"/>
                <a:gd name="T20" fmla="*/ 2147483647 w 58"/>
                <a:gd name="T21" fmla="*/ 2147483647 h 67"/>
                <a:gd name="T22" fmla="*/ 2147483647 w 58"/>
                <a:gd name="T23" fmla="*/ 2147483647 h 67"/>
                <a:gd name="T24" fmla="*/ 2147483647 w 58"/>
                <a:gd name="T25" fmla="*/ 2147483647 h 67"/>
                <a:gd name="T26" fmla="*/ 2147483647 w 58"/>
                <a:gd name="T27" fmla="*/ 2147483647 h 67"/>
                <a:gd name="T28" fmla="*/ 2147483647 w 58"/>
                <a:gd name="T29" fmla="*/ 2147483647 h 67"/>
                <a:gd name="T30" fmla="*/ 2147483647 w 58"/>
                <a:gd name="T31" fmla="*/ 2147483647 h 67"/>
                <a:gd name="T32" fmla="*/ 2147483647 w 58"/>
                <a:gd name="T33" fmla="*/ 2147483647 h 67"/>
                <a:gd name="T34" fmla="*/ 2147483647 w 58"/>
                <a:gd name="T35" fmla="*/ 2147483647 h 67"/>
                <a:gd name="T36" fmla="*/ 2147483647 w 58"/>
                <a:gd name="T37" fmla="*/ 2147483647 h 67"/>
                <a:gd name="T38" fmla="*/ 2147483647 w 58"/>
                <a:gd name="T39" fmla="*/ 2147483647 h 67"/>
                <a:gd name="T40" fmla="*/ 2147483647 w 58"/>
                <a:gd name="T41" fmla="*/ 2147483647 h 67"/>
                <a:gd name="T42" fmla="*/ 2147483647 w 58"/>
                <a:gd name="T43" fmla="*/ 2147483647 h 67"/>
                <a:gd name="T44" fmla="*/ 2147483647 w 58"/>
                <a:gd name="T45" fmla="*/ 2147483647 h 67"/>
                <a:gd name="T46" fmla="*/ 0 w 58"/>
                <a:gd name="T47" fmla="*/ 2147483647 h 67"/>
                <a:gd name="T48" fmla="*/ 2147483647 w 58"/>
                <a:gd name="T49" fmla="*/ 0 h 67"/>
                <a:gd name="T50" fmla="*/ 2147483647 w 58"/>
                <a:gd name="T51" fmla="*/ 0 h 67"/>
                <a:gd name="T52" fmla="*/ 2147483647 w 58"/>
                <a:gd name="T53" fmla="*/ 0 h 67"/>
                <a:gd name="T54" fmla="*/ 2147483647 w 58"/>
                <a:gd name="T55" fmla="*/ 2115496999 h 67"/>
                <a:gd name="T56" fmla="*/ 2147483647 w 58"/>
                <a:gd name="T57" fmla="*/ 2147483647 h 67"/>
                <a:gd name="T58" fmla="*/ 2147483647 w 58"/>
                <a:gd name="T59" fmla="*/ 2147483647 h 67"/>
                <a:gd name="T60" fmla="*/ 2147483647 w 58"/>
                <a:gd name="T61" fmla="*/ 2147483647 h 67"/>
                <a:gd name="T62" fmla="*/ 2147483647 w 58"/>
                <a:gd name="T63" fmla="*/ 2147483647 h 67"/>
                <a:gd name="T64" fmla="*/ 2147483647 w 58"/>
                <a:gd name="T65" fmla="*/ 2147483647 h 67"/>
                <a:gd name="T66" fmla="*/ 2147483647 w 58"/>
                <a:gd name="T67" fmla="*/ 2147483647 h 67"/>
                <a:gd name="T68" fmla="*/ 2147483647 w 58"/>
                <a:gd name="T69" fmla="*/ 2147483647 h 67"/>
                <a:gd name="T70" fmla="*/ 2147483647 w 58"/>
                <a:gd name="T71" fmla="*/ 2147483647 h 67"/>
                <a:gd name="T72" fmla="*/ 2147483647 w 58"/>
                <a:gd name="T73" fmla="*/ 2147483647 h 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8"/>
                <a:gd name="T112" fmla="*/ 0 h 67"/>
                <a:gd name="T113" fmla="*/ 58 w 58"/>
                <a:gd name="T114" fmla="*/ 67 h 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8" h="67">
                  <a:moveTo>
                    <a:pt x="53" y="34"/>
                  </a:moveTo>
                  <a:lnTo>
                    <a:pt x="54" y="37"/>
                  </a:lnTo>
                  <a:lnTo>
                    <a:pt x="57" y="44"/>
                  </a:lnTo>
                  <a:lnTo>
                    <a:pt x="58" y="53"/>
                  </a:lnTo>
                  <a:lnTo>
                    <a:pt x="57" y="60"/>
                  </a:lnTo>
                  <a:lnTo>
                    <a:pt x="54" y="64"/>
                  </a:lnTo>
                  <a:lnTo>
                    <a:pt x="52" y="66"/>
                  </a:lnTo>
                  <a:lnTo>
                    <a:pt x="48" y="67"/>
                  </a:lnTo>
                  <a:lnTo>
                    <a:pt x="44" y="65"/>
                  </a:lnTo>
                  <a:lnTo>
                    <a:pt x="39" y="62"/>
                  </a:lnTo>
                  <a:lnTo>
                    <a:pt x="35" y="60"/>
                  </a:lnTo>
                  <a:lnTo>
                    <a:pt x="32" y="58"/>
                  </a:lnTo>
                  <a:lnTo>
                    <a:pt x="29" y="53"/>
                  </a:lnTo>
                  <a:lnTo>
                    <a:pt x="24" y="50"/>
                  </a:lnTo>
                  <a:lnTo>
                    <a:pt x="17" y="49"/>
                  </a:lnTo>
                  <a:lnTo>
                    <a:pt x="12" y="47"/>
                  </a:lnTo>
                  <a:lnTo>
                    <a:pt x="8" y="42"/>
                  </a:lnTo>
                  <a:lnTo>
                    <a:pt x="9" y="37"/>
                  </a:lnTo>
                  <a:lnTo>
                    <a:pt x="13" y="37"/>
                  </a:lnTo>
                  <a:lnTo>
                    <a:pt x="15" y="36"/>
                  </a:lnTo>
                  <a:lnTo>
                    <a:pt x="13" y="30"/>
                  </a:lnTo>
                  <a:lnTo>
                    <a:pt x="7" y="20"/>
                  </a:lnTo>
                  <a:lnTo>
                    <a:pt x="2" y="11"/>
                  </a:lnTo>
                  <a:lnTo>
                    <a:pt x="0" y="4"/>
                  </a:lnTo>
                  <a:lnTo>
                    <a:pt x="4" y="0"/>
                  </a:lnTo>
                  <a:lnTo>
                    <a:pt x="9" y="0"/>
                  </a:lnTo>
                  <a:lnTo>
                    <a:pt x="14" y="0"/>
                  </a:lnTo>
                  <a:lnTo>
                    <a:pt x="19" y="2"/>
                  </a:lnTo>
                  <a:lnTo>
                    <a:pt x="23" y="8"/>
                  </a:lnTo>
                  <a:lnTo>
                    <a:pt x="28" y="13"/>
                  </a:lnTo>
                  <a:lnTo>
                    <a:pt x="34" y="15"/>
                  </a:lnTo>
                  <a:lnTo>
                    <a:pt x="38" y="16"/>
                  </a:lnTo>
                  <a:lnTo>
                    <a:pt x="40" y="19"/>
                  </a:lnTo>
                  <a:lnTo>
                    <a:pt x="43" y="24"/>
                  </a:lnTo>
                  <a:lnTo>
                    <a:pt x="47" y="29"/>
                  </a:lnTo>
                  <a:lnTo>
                    <a:pt x="51" y="32"/>
                  </a:lnTo>
                  <a:lnTo>
                    <a:pt x="53" y="3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56" name="Freeform 443">
              <a:extLst>
                <a:ext uri="{FF2B5EF4-FFF2-40B4-BE49-F238E27FC236}">
                  <a16:creationId xmlns:a16="http://schemas.microsoft.com/office/drawing/2014/main" id="{62129325-0CE3-F4BD-3459-89516D50A6D2}"/>
                </a:ext>
              </a:extLst>
            </p:cNvPr>
            <p:cNvSpPr>
              <a:spLocks/>
            </p:cNvSpPr>
            <p:nvPr/>
          </p:nvSpPr>
          <p:spPr bwMode="auto">
            <a:xfrm>
              <a:off x="3674254" y="2078579"/>
              <a:ext cx="231587" cy="224067"/>
            </a:xfrm>
            <a:custGeom>
              <a:avLst/>
              <a:gdLst>
                <a:gd name="T0" fmla="*/ 2147483647 w 249"/>
                <a:gd name="T1" fmla="*/ 2147483647 h 231"/>
                <a:gd name="T2" fmla="*/ 2147483647 w 249"/>
                <a:gd name="T3" fmla="*/ 2147483647 h 231"/>
                <a:gd name="T4" fmla="*/ 2147483647 w 249"/>
                <a:gd name="T5" fmla="*/ 2147483647 h 231"/>
                <a:gd name="T6" fmla="*/ 2147483647 w 249"/>
                <a:gd name="T7" fmla="*/ 2147483647 h 231"/>
                <a:gd name="T8" fmla="*/ 2147483647 w 249"/>
                <a:gd name="T9" fmla="*/ 2147483647 h 231"/>
                <a:gd name="T10" fmla="*/ 2147483647 w 249"/>
                <a:gd name="T11" fmla="*/ 2147483647 h 231"/>
                <a:gd name="T12" fmla="*/ 2147483647 w 249"/>
                <a:gd name="T13" fmla="*/ 2147483647 h 231"/>
                <a:gd name="T14" fmla="*/ 2147483647 w 249"/>
                <a:gd name="T15" fmla="*/ 2147483647 h 231"/>
                <a:gd name="T16" fmla="*/ 2147483647 w 249"/>
                <a:gd name="T17" fmla="*/ 2147483647 h 231"/>
                <a:gd name="T18" fmla="*/ 2147483647 w 249"/>
                <a:gd name="T19" fmla="*/ 2147483647 h 231"/>
                <a:gd name="T20" fmla="*/ 2147483647 w 249"/>
                <a:gd name="T21" fmla="*/ 2147483647 h 231"/>
                <a:gd name="T22" fmla="*/ 2147483647 w 249"/>
                <a:gd name="T23" fmla="*/ 2147483647 h 231"/>
                <a:gd name="T24" fmla="*/ 2147483647 w 249"/>
                <a:gd name="T25" fmla="*/ 2147483647 h 231"/>
                <a:gd name="T26" fmla="*/ 2147483647 w 249"/>
                <a:gd name="T27" fmla="*/ 2147483647 h 231"/>
                <a:gd name="T28" fmla="*/ 1273374528 w 249"/>
                <a:gd name="T29" fmla="*/ 2147483647 h 231"/>
                <a:gd name="T30" fmla="*/ 1273374528 w 249"/>
                <a:gd name="T31" fmla="*/ 2147483647 h 231"/>
                <a:gd name="T32" fmla="*/ 2147483647 w 249"/>
                <a:gd name="T33" fmla="*/ 2147483647 h 231"/>
                <a:gd name="T34" fmla="*/ 2147483647 w 249"/>
                <a:gd name="T35" fmla="*/ 2147483647 h 231"/>
                <a:gd name="T36" fmla="*/ 2147483647 w 249"/>
                <a:gd name="T37" fmla="*/ 2147483647 h 231"/>
                <a:gd name="T38" fmla="*/ 2147483647 w 249"/>
                <a:gd name="T39" fmla="*/ 2147483647 h 231"/>
                <a:gd name="T40" fmla="*/ 2147483647 w 249"/>
                <a:gd name="T41" fmla="*/ 2147483647 h 231"/>
                <a:gd name="T42" fmla="*/ 2147483647 w 249"/>
                <a:gd name="T43" fmla="*/ 2147483647 h 231"/>
                <a:gd name="T44" fmla="*/ 2147483647 w 249"/>
                <a:gd name="T45" fmla="*/ 2147483647 h 231"/>
                <a:gd name="T46" fmla="*/ 2147483647 w 249"/>
                <a:gd name="T47" fmla="*/ 2147483647 h 231"/>
                <a:gd name="T48" fmla="*/ 2147483647 w 249"/>
                <a:gd name="T49" fmla="*/ 2147483647 h 231"/>
                <a:gd name="T50" fmla="*/ 2147483647 w 249"/>
                <a:gd name="T51" fmla="*/ 2147483647 h 231"/>
                <a:gd name="T52" fmla="*/ 2147483647 w 249"/>
                <a:gd name="T53" fmla="*/ 2147483647 h 231"/>
                <a:gd name="T54" fmla="*/ 2147483647 w 249"/>
                <a:gd name="T55" fmla="*/ 2147483647 h 231"/>
                <a:gd name="T56" fmla="*/ 2147483647 w 249"/>
                <a:gd name="T57" fmla="*/ 2147483647 h 231"/>
                <a:gd name="T58" fmla="*/ 2147483647 w 249"/>
                <a:gd name="T59" fmla="*/ 2147483647 h 231"/>
                <a:gd name="T60" fmla="*/ 2147483647 w 249"/>
                <a:gd name="T61" fmla="*/ 2147483647 h 231"/>
                <a:gd name="T62" fmla="*/ 2147483647 w 249"/>
                <a:gd name="T63" fmla="*/ 2147483647 h 231"/>
                <a:gd name="T64" fmla="*/ 2147483647 w 249"/>
                <a:gd name="T65" fmla="*/ 2147483647 h 231"/>
                <a:gd name="T66" fmla="*/ 2147483647 w 249"/>
                <a:gd name="T67" fmla="*/ 2147483647 h 231"/>
                <a:gd name="T68" fmla="*/ 2147483647 w 249"/>
                <a:gd name="T69" fmla="*/ 2147483647 h 231"/>
                <a:gd name="T70" fmla="*/ 2147483647 w 249"/>
                <a:gd name="T71" fmla="*/ 2147483647 h 231"/>
                <a:gd name="T72" fmla="*/ 2147483647 w 249"/>
                <a:gd name="T73" fmla="*/ 2147483647 h 231"/>
                <a:gd name="T74" fmla="*/ 2147483647 w 249"/>
                <a:gd name="T75" fmla="*/ 2147483647 h 231"/>
                <a:gd name="T76" fmla="*/ 2147483647 w 249"/>
                <a:gd name="T77" fmla="*/ 2147483647 h 231"/>
                <a:gd name="T78" fmla="*/ 2147483647 w 249"/>
                <a:gd name="T79" fmla="*/ 2147483647 h 231"/>
                <a:gd name="T80" fmla="*/ 2147483647 w 249"/>
                <a:gd name="T81" fmla="*/ 2147483647 h 231"/>
                <a:gd name="T82" fmla="*/ 2147483647 w 249"/>
                <a:gd name="T83" fmla="*/ 2147483647 h 231"/>
                <a:gd name="T84" fmla="*/ 2147483647 w 249"/>
                <a:gd name="T85" fmla="*/ 2147483647 h 231"/>
                <a:gd name="T86" fmla="*/ 2147483647 w 249"/>
                <a:gd name="T87" fmla="*/ 2147483647 h 231"/>
                <a:gd name="T88" fmla="*/ 2147483647 w 249"/>
                <a:gd name="T89" fmla="*/ 2147483647 h 231"/>
                <a:gd name="T90" fmla="*/ 2147483647 w 249"/>
                <a:gd name="T91" fmla="*/ 2147483647 h 231"/>
                <a:gd name="T92" fmla="*/ 2147483647 w 249"/>
                <a:gd name="T93" fmla="*/ 2147483647 h 231"/>
                <a:gd name="T94" fmla="*/ 2147483647 w 249"/>
                <a:gd name="T95" fmla="*/ 2147483647 h 231"/>
                <a:gd name="T96" fmla="*/ 2147483647 w 249"/>
                <a:gd name="T97" fmla="*/ 2147483647 h 2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9"/>
                <a:gd name="T148" fmla="*/ 0 h 231"/>
                <a:gd name="T149" fmla="*/ 249 w 249"/>
                <a:gd name="T150" fmla="*/ 231 h 2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9" h="231">
                  <a:moveTo>
                    <a:pt x="239" y="162"/>
                  </a:moveTo>
                  <a:lnTo>
                    <a:pt x="241" y="164"/>
                  </a:lnTo>
                  <a:lnTo>
                    <a:pt x="246" y="168"/>
                  </a:lnTo>
                  <a:lnTo>
                    <a:pt x="249" y="175"/>
                  </a:lnTo>
                  <a:lnTo>
                    <a:pt x="248" y="182"/>
                  </a:lnTo>
                  <a:lnTo>
                    <a:pt x="244" y="187"/>
                  </a:lnTo>
                  <a:lnTo>
                    <a:pt x="239" y="188"/>
                  </a:lnTo>
                  <a:lnTo>
                    <a:pt x="236" y="187"/>
                  </a:lnTo>
                  <a:lnTo>
                    <a:pt x="232" y="187"/>
                  </a:lnTo>
                  <a:lnTo>
                    <a:pt x="229" y="187"/>
                  </a:lnTo>
                  <a:lnTo>
                    <a:pt x="226" y="187"/>
                  </a:lnTo>
                  <a:lnTo>
                    <a:pt x="226" y="189"/>
                  </a:lnTo>
                  <a:lnTo>
                    <a:pt x="228" y="195"/>
                  </a:lnTo>
                  <a:lnTo>
                    <a:pt x="230" y="204"/>
                  </a:lnTo>
                  <a:lnTo>
                    <a:pt x="232" y="213"/>
                  </a:lnTo>
                  <a:lnTo>
                    <a:pt x="231" y="220"/>
                  </a:lnTo>
                  <a:lnTo>
                    <a:pt x="224" y="225"/>
                  </a:lnTo>
                  <a:lnTo>
                    <a:pt x="216" y="227"/>
                  </a:lnTo>
                  <a:lnTo>
                    <a:pt x="211" y="230"/>
                  </a:lnTo>
                  <a:lnTo>
                    <a:pt x="205" y="231"/>
                  </a:lnTo>
                  <a:lnTo>
                    <a:pt x="195" y="225"/>
                  </a:lnTo>
                  <a:lnTo>
                    <a:pt x="190" y="220"/>
                  </a:lnTo>
                  <a:lnTo>
                    <a:pt x="184" y="215"/>
                  </a:lnTo>
                  <a:lnTo>
                    <a:pt x="178" y="210"/>
                  </a:lnTo>
                  <a:lnTo>
                    <a:pt x="173" y="205"/>
                  </a:lnTo>
                  <a:lnTo>
                    <a:pt x="170" y="202"/>
                  </a:lnTo>
                  <a:lnTo>
                    <a:pt x="165" y="198"/>
                  </a:lnTo>
                  <a:lnTo>
                    <a:pt x="163" y="196"/>
                  </a:lnTo>
                  <a:lnTo>
                    <a:pt x="161" y="195"/>
                  </a:lnTo>
                  <a:lnTo>
                    <a:pt x="158" y="194"/>
                  </a:lnTo>
                  <a:lnTo>
                    <a:pt x="157" y="194"/>
                  </a:lnTo>
                  <a:lnTo>
                    <a:pt x="154" y="196"/>
                  </a:lnTo>
                  <a:lnTo>
                    <a:pt x="146" y="202"/>
                  </a:lnTo>
                  <a:lnTo>
                    <a:pt x="140" y="206"/>
                  </a:lnTo>
                  <a:lnTo>
                    <a:pt x="132" y="210"/>
                  </a:lnTo>
                  <a:lnTo>
                    <a:pt x="123" y="213"/>
                  </a:lnTo>
                  <a:lnTo>
                    <a:pt x="114" y="216"/>
                  </a:lnTo>
                  <a:lnTo>
                    <a:pt x="104" y="219"/>
                  </a:lnTo>
                  <a:lnTo>
                    <a:pt x="95" y="220"/>
                  </a:lnTo>
                  <a:lnTo>
                    <a:pt x="89" y="221"/>
                  </a:lnTo>
                  <a:lnTo>
                    <a:pt x="85" y="223"/>
                  </a:lnTo>
                  <a:lnTo>
                    <a:pt x="81" y="223"/>
                  </a:lnTo>
                  <a:lnTo>
                    <a:pt x="78" y="223"/>
                  </a:lnTo>
                  <a:lnTo>
                    <a:pt x="73" y="221"/>
                  </a:lnTo>
                  <a:lnTo>
                    <a:pt x="67" y="219"/>
                  </a:lnTo>
                  <a:lnTo>
                    <a:pt x="62" y="218"/>
                  </a:lnTo>
                  <a:lnTo>
                    <a:pt x="57" y="216"/>
                  </a:lnTo>
                  <a:lnTo>
                    <a:pt x="52" y="215"/>
                  </a:lnTo>
                  <a:lnTo>
                    <a:pt x="49" y="215"/>
                  </a:lnTo>
                  <a:lnTo>
                    <a:pt x="46" y="213"/>
                  </a:lnTo>
                  <a:lnTo>
                    <a:pt x="44" y="210"/>
                  </a:lnTo>
                  <a:lnTo>
                    <a:pt x="44" y="204"/>
                  </a:lnTo>
                  <a:lnTo>
                    <a:pt x="43" y="197"/>
                  </a:lnTo>
                  <a:lnTo>
                    <a:pt x="40" y="188"/>
                  </a:lnTo>
                  <a:lnTo>
                    <a:pt x="33" y="180"/>
                  </a:lnTo>
                  <a:lnTo>
                    <a:pt x="25" y="173"/>
                  </a:lnTo>
                  <a:lnTo>
                    <a:pt x="16" y="167"/>
                  </a:lnTo>
                  <a:lnTo>
                    <a:pt x="9" y="164"/>
                  </a:lnTo>
                  <a:lnTo>
                    <a:pt x="3" y="162"/>
                  </a:lnTo>
                  <a:lnTo>
                    <a:pt x="1" y="157"/>
                  </a:lnTo>
                  <a:lnTo>
                    <a:pt x="0" y="151"/>
                  </a:lnTo>
                  <a:lnTo>
                    <a:pt x="0" y="143"/>
                  </a:lnTo>
                  <a:lnTo>
                    <a:pt x="0" y="136"/>
                  </a:lnTo>
                  <a:lnTo>
                    <a:pt x="1" y="130"/>
                  </a:lnTo>
                  <a:lnTo>
                    <a:pt x="5" y="129"/>
                  </a:lnTo>
                  <a:lnTo>
                    <a:pt x="12" y="129"/>
                  </a:lnTo>
                  <a:lnTo>
                    <a:pt x="20" y="128"/>
                  </a:lnTo>
                  <a:lnTo>
                    <a:pt x="27" y="129"/>
                  </a:lnTo>
                  <a:lnTo>
                    <a:pt x="36" y="132"/>
                  </a:lnTo>
                  <a:lnTo>
                    <a:pt x="42" y="135"/>
                  </a:lnTo>
                  <a:lnTo>
                    <a:pt x="49" y="138"/>
                  </a:lnTo>
                  <a:lnTo>
                    <a:pt x="57" y="142"/>
                  </a:lnTo>
                  <a:lnTo>
                    <a:pt x="65" y="147"/>
                  </a:lnTo>
                  <a:lnTo>
                    <a:pt x="72" y="149"/>
                  </a:lnTo>
                  <a:lnTo>
                    <a:pt x="79" y="151"/>
                  </a:lnTo>
                  <a:lnTo>
                    <a:pt x="82" y="151"/>
                  </a:lnTo>
                  <a:lnTo>
                    <a:pt x="85" y="149"/>
                  </a:lnTo>
                  <a:lnTo>
                    <a:pt x="86" y="141"/>
                  </a:lnTo>
                  <a:lnTo>
                    <a:pt x="86" y="133"/>
                  </a:lnTo>
                  <a:lnTo>
                    <a:pt x="81" y="126"/>
                  </a:lnTo>
                  <a:lnTo>
                    <a:pt x="69" y="121"/>
                  </a:lnTo>
                  <a:lnTo>
                    <a:pt x="56" y="118"/>
                  </a:lnTo>
                  <a:lnTo>
                    <a:pt x="50" y="117"/>
                  </a:lnTo>
                  <a:lnTo>
                    <a:pt x="44" y="117"/>
                  </a:lnTo>
                  <a:lnTo>
                    <a:pt x="35" y="115"/>
                  </a:lnTo>
                  <a:lnTo>
                    <a:pt x="24" y="115"/>
                  </a:lnTo>
                  <a:lnTo>
                    <a:pt x="17" y="115"/>
                  </a:lnTo>
                  <a:lnTo>
                    <a:pt x="12" y="114"/>
                  </a:lnTo>
                  <a:lnTo>
                    <a:pt x="8" y="111"/>
                  </a:lnTo>
                  <a:lnTo>
                    <a:pt x="3" y="104"/>
                  </a:lnTo>
                  <a:lnTo>
                    <a:pt x="2" y="96"/>
                  </a:lnTo>
                  <a:lnTo>
                    <a:pt x="2" y="90"/>
                  </a:lnTo>
                  <a:lnTo>
                    <a:pt x="4" y="86"/>
                  </a:lnTo>
                  <a:lnTo>
                    <a:pt x="11" y="84"/>
                  </a:lnTo>
                  <a:lnTo>
                    <a:pt x="20" y="86"/>
                  </a:lnTo>
                  <a:lnTo>
                    <a:pt x="28" y="84"/>
                  </a:lnTo>
                  <a:lnTo>
                    <a:pt x="29" y="79"/>
                  </a:lnTo>
                  <a:lnTo>
                    <a:pt x="26" y="73"/>
                  </a:lnTo>
                  <a:lnTo>
                    <a:pt x="23" y="71"/>
                  </a:lnTo>
                  <a:lnTo>
                    <a:pt x="19" y="68"/>
                  </a:lnTo>
                  <a:lnTo>
                    <a:pt x="13" y="62"/>
                  </a:lnTo>
                  <a:lnTo>
                    <a:pt x="8" y="54"/>
                  </a:lnTo>
                  <a:lnTo>
                    <a:pt x="3" y="49"/>
                  </a:lnTo>
                  <a:lnTo>
                    <a:pt x="3" y="44"/>
                  </a:lnTo>
                  <a:lnTo>
                    <a:pt x="8" y="39"/>
                  </a:lnTo>
                  <a:lnTo>
                    <a:pt x="14" y="37"/>
                  </a:lnTo>
                  <a:lnTo>
                    <a:pt x="19" y="35"/>
                  </a:lnTo>
                  <a:lnTo>
                    <a:pt x="21" y="33"/>
                  </a:lnTo>
                  <a:lnTo>
                    <a:pt x="24" y="27"/>
                  </a:lnTo>
                  <a:lnTo>
                    <a:pt x="25" y="21"/>
                  </a:lnTo>
                  <a:lnTo>
                    <a:pt x="25" y="18"/>
                  </a:lnTo>
                  <a:lnTo>
                    <a:pt x="28" y="15"/>
                  </a:lnTo>
                  <a:lnTo>
                    <a:pt x="33" y="14"/>
                  </a:lnTo>
                  <a:lnTo>
                    <a:pt x="40" y="13"/>
                  </a:lnTo>
                  <a:lnTo>
                    <a:pt x="46" y="9"/>
                  </a:lnTo>
                  <a:lnTo>
                    <a:pt x="51" y="7"/>
                  </a:lnTo>
                  <a:lnTo>
                    <a:pt x="61" y="5"/>
                  </a:lnTo>
                  <a:lnTo>
                    <a:pt x="72" y="3"/>
                  </a:lnTo>
                  <a:lnTo>
                    <a:pt x="81" y="0"/>
                  </a:lnTo>
                  <a:lnTo>
                    <a:pt x="88" y="3"/>
                  </a:lnTo>
                  <a:lnTo>
                    <a:pt x="88" y="9"/>
                  </a:lnTo>
                  <a:lnTo>
                    <a:pt x="85" y="18"/>
                  </a:lnTo>
                  <a:lnTo>
                    <a:pt x="81" y="23"/>
                  </a:lnTo>
                  <a:lnTo>
                    <a:pt x="82" y="27"/>
                  </a:lnTo>
                  <a:lnTo>
                    <a:pt x="88" y="26"/>
                  </a:lnTo>
                  <a:lnTo>
                    <a:pt x="95" y="23"/>
                  </a:lnTo>
                  <a:lnTo>
                    <a:pt x="100" y="24"/>
                  </a:lnTo>
                  <a:lnTo>
                    <a:pt x="102" y="27"/>
                  </a:lnTo>
                  <a:lnTo>
                    <a:pt x="104" y="34"/>
                  </a:lnTo>
                  <a:lnTo>
                    <a:pt x="110" y="41"/>
                  </a:lnTo>
                  <a:lnTo>
                    <a:pt x="117" y="46"/>
                  </a:lnTo>
                  <a:lnTo>
                    <a:pt x="124" y="47"/>
                  </a:lnTo>
                  <a:lnTo>
                    <a:pt x="127" y="45"/>
                  </a:lnTo>
                  <a:lnTo>
                    <a:pt x="127" y="38"/>
                  </a:lnTo>
                  <a:lnTo>
                    <a:pt x="126" y="31"/>
                  </a:lnTo>
                  <a:lnTo>
                    <a:pt x="125" y="27"/>
                  </a:lnTo>
                  <a:lnTo>
                    <a:pt x="129" y="27"/>
                  </a:lnTo>
                  <a:lnTo>
                    <a:pt x="134" y="33"/>
                  </a:lnTo>
                  <a:lnTo>
                    <a:pt x="140" y="39"/>
                  </a:lnTo>
                  <a:lnTo>
                    <a:pt x="145" y="47"/>
                  </a:lnTo>
                  <a:lnTo>
                    <a:pt x="146" y="58"/>
                  </a:lnTo>
                  <a:lnTo>
                    <a:pt x="147" y="69"/>
                  </a:lnTo>
                  <a:lnTo>
                    <a:pt x="148" y="80"/>
                  </a:lnTo>
                  <a:lnTo>
                    <a:pt x="152" y="83"/>
                  </a:lnTo>
                  <a:lnTo>
                    <a:pt x="155" y="75"/>
                  </a:lnTo>
                  <a:lnTo>
                    <a:pt x="158" y="64"/>
                  </a:lnTo>
                  <a:lnTo>
                    <a:pt x="161" y="57"/>
                  </a:lnTo>
                  <a:lnTo>
                    <a:pt x="162" y="51"/>
                  </a:lnTo>
                  <a:lnTo>
                    <a:pt x="160" y="46"/>
                  </a:lnTo>
                  <a:lnTo>
                    <a:pt x="157" y="39"/>
                  </a:lnTo>
                  <a:lnTo>
                    <a:pt x="156" y="33"/>
                  </a:lnTo>
                  <a:lnTo>
                    <a:pt x="157" y="27"/>
                  </a:lnTo>
                  <a:lnTo>
                    <a:pt x="160" y="22"/>
                  </a:lnTo>
                  <a:lnTo>
                    <a:pt x="164" y="20"/>
                  </a:lnTo>
                  <a:lnTo>
                    <a:pt x="169" y="21"/>
                  </a:lnTo>
                  <a:lnTo>
                    <a:pt x="173" y="23"/>
                  </a:lnTo>
                  <a:lnTo>
                    <a:pt x="179" y="26"/>
                  </a:lnTo>
                  <a:lnTo>
                    <a:pt x="181" y="24"/>
                  </a:lnTo>
                  <a:lnTo>
                    <a:pt x="183" y="22"/>
                  </a:lnTo>
                  <a:lnTo>
                    <a:pt x="181" y="19"/>
                  </a:lnTo>
                  <a:lnTo>
                    <a:pt x="181" y="18"/>
                  </a:lnTo>
                  <a:lnTo>
                    <a:pt x="179" y="15"/>
                  </a:lnTo>
                  <a:lnTo>
                    <a:pt x="175" y="11"/>
                  </a:lnTo>
                  <a:lnTo>
                    <a:pt x="172" y="7"/>
                  </a:lnTo>
                  <a:lnTo>
                    <a:pt x="179" y="5"/>
                  </a:lnTo>
                  <a:lnTo>
                    <a:pt x="185" y="5"/>
                  </a:lnTo>
                  <a:lnTo>
                    <a:pt x="192" y="5"/>
                  </a:lnTo>
                  <a:lnTo>
                    <a:pt x="198" y="5"/>
                  </a:lnTo>
                  <a:lnTo>
                    <a:pt x="203" y="6"/>
                  </a:lnTo>
                  <a:lnTo>
                    <a:pt x="208" y="8"/>
                  </a:lnTo>
                  <a:lnTo>
                    <a:pt x="211" y="11"/>
                  </a:lnTo>
                  <a:lnTo>
                    <a:pt x="213" y="15"/>
                  </a:lnTo>
                  <a:lnTo>
                    <a:pt x="211" y="21"/>
                  </a:lnTo>
                  <a:lnTo>
                    <a:pt x="207" y="31"/>
                  </a:lnTo>
                  <a:lnTo>
                    <a:pt x="203" y="37"/>
                  </a:lnTo>
                  <a:lnTo>
                    <a:pt x="199" y="39"/>
                  </a:lnTo>
                  <a:lnTo>
                    <a:pt x="195" y="42"/>
                  </a:lnTo>
                  <a:lnTo>
                    <a:pt x="192" y="45"/>
                  </a:lnTo>
                  <a:lnTo>
                    <a:pt x="193" y="52"/>
                  </a:lnTo>
                  <a:lnTo>
                    <a:pt x="195" y="60"/>
                  </a:lnTo>
                  <a:lnTo>
                    <a:pt x="196" y="69"/>
                  </a:lnTo>
                  <a:lnTo>
                    <a:pt x="198" y="79"/>
                  </a:lnTo>
                  <a:lnTo>
                    <a:pt x="199" y="89"/>
                  </a:lnTo>
                  <a:lnTo>
                    <a:pt x="201" y="98"/>
                  </a:lnTo>
                  <a:lnTo>
                    <a:pt x="201" y="105"/>
                  </a:lnTo>
                  <a:lnTo>
                    <a:pt x="200" y="110"/>
                  </a:lnTo>
                  <a:lnTo>
                    <a:pt x="199" y="112"/>
                  </a:lnTo>
                  <a:lnTo>
                    <a:pt x="198" y="115"/>
                  </a:lnTo>
                  <a:lnTo>
                    <a:pt x="198" y="122"/>
                  </a:lnTo>
                  <a:lnTo>
                    <a:pt x="201" y="130"/>
                  </a:lnTo>
                  <a:lnTo>
                    <a:pt x="205" y="136"/>
                  </a:lnTo>
                  <a:lnTo>
                    <a:pt x="209" y="141"/>
                  </a:lnTo>
                  <a:lnTo>
                    <a:pt x="216" y="147"/>
                  </a:lnTo>
                  <a:lnTo>
                    <a:pt x="224" y="153"/>
                  </a:lnTo>
                  <a:lnTo>
                    <a:pt x="231" y="158"/>
                  </a:lnTo>
                  <a:lnTo>
                    <a:pt x="237" y="160"/>
                  </a:lnTo>
                  <a:lnTo>
                    <a:pt x="239" y="16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grpSp>
          <p:nvGrpSpPr>
            <p:cNvPr id="157" name="Group 156">
              <a:extLst>
                <a:ext uri="{FF2B5EF4-FFF2-40B4-BE49-F238E27FC236}">
                  <a16:creationId xmlns:a16="http://schemas.microsoft.com/office/drawing/2014/main" id="{BBA251AC-2770-DCF5-0136-94A9587745C3}"/>
                </a:ext>
              </a:extLst>
            </p:cNvPr>
            <p:cNvGrpSpPr/>
            <p:nvPr/>
          </p:nvGrpSpPr>
          <p:grpSpPr>
            <a:xfrm>
              <a:off x="8450372" y="3319236"/>
              <a:ext cx="1377492" cy="2433172"/>
              <a:chOff x="9990012" y="3679368"/>
              <a:chExt cx="1454150" cy="2568575"/>
            </a:xfrm>
            <a:grpFill/>
          </p:grpSpPr>
          <p:sp>
            <p:nvSpPr>
              <p:cNvPr id="158" name="Freeform 266">
                <a:extLst>
                  <a:ext uri="{FF2B5EF4-FFF2-40B4-BE49-F238E27FC236}">
                    <a16:creationId xmlns:a16="http://schemas.microsoft.com/office/drawing/2014/main" id="{E83DC37A-1E46-5266-E454-D9D6E5FF06C3}"/>
                  </a:ext>
                </a:extLst>
              </p:cNvPr>
              <p:cNvSpPr>
                <a:spLocks/>
              </p:cNvSpPr>
              <p:nvPr/>
            </p:nvSpPr>
            <p:spPr bwMode="auto">
              <a:xfrm>
                <a:off x="11190162" y="6039981"/>
                <a:ext cx="161925" cy="207962"/>
              </a:xfrm>
              <a:custGeom>
                <a:avLst/>
                <a:gdLst>
                  <a:gd name="T0" fmla="*/ 0 w 138"/>
                  <a:gd name="T1" fmla="*/ 2147483647 h 157"/>
                  <a:gd name="T2" fmla="*/ 2147483647 w 138"/>
                  <a:gd name="T3" fmla="*/ 2147483647 h 157"/>
                  <a:gd name="T4" fmla="*/ 2147483647 w 138"/>
                  <a:gd name="T5" fmla="*/ 2147483647 h 157"/>
                  <a:gd name="T6" fmla="*/ 2147483647 w 138"/>
                  <a:gd name="T7" fmla="*/ 2147483647 h 157"/>
                  <a:gd name="T8" fmla="*/ 2147483647 w 138"/>
                  <a:gd name="T9" fmla="*/ 2147483647 h 157"/>
                  <a:gd name="T10" fmla="*/ 2147483647 w 138"/>
                  <a:gd name="T11" fmla="*/ 2147483647 h 157"/>
                  <a:gd name="T12" fmla="*/ 2147483647 w 138"/>
                  <a:gd name="T13" fmla="*/ 0 h 157"/>
                  <a:gd name="T14" fmla="*/ 2147483647 w 138"/>
                  <a:gd name="T15" fmla="*/ 2147483647 h 157"/>
                  <a:gd name="T16" fmla="*/ 2147483647 w 138"/>
                  <a:gd name="T17" fmla="*/ 2147483647 h 157"/>
                  <a:gd name="T18" fmla="*/ 2147483647 w 138"/>
                  <a:gd name="T19" fmla="*/ 2147483647 h 157"/>
                  <a:gd name="T20" fmla="*/ 2147483647 w 138"/>
                  <a:gd name="T21" fmla="*/ 2147483647 h 157"/>
                  <a:gd name="T22" fmla="*/ 2147483647 w 138"/>
                  <a:gd name="T23" fmla="*/ 2147483647 h 157"/>
                  <a:gd name="T24" fmla="*/ 2147483647 w 138"/>
                  <a:gd name="T25" fmla="*/ 2147483647 h 157"/>
                  <a:gd name="T26" fmla="*/ 2147483647 w 138"/>
                  <a:gd name="T27" fmla="*/ 2147483647 h 157"/>
                  <a:gd name="T28" fmla="*/ 2147483647 w 138"/>
                  <a:gd name="T29" fmla="*/ 2147483647 h 157"/>
                  <a:gd name="T30" fmla="*/ 2147483647 w 138"/>
                  <a:gd name="T31" fmla="*/ 2147483647 h 157"/>
                  <a:gd name="T32" fmla="*/ 2147483647 w 138"/>
                  <a:gd name="T33" fmla="*/ 2147483647 h 157"/>
                  <a:gd name="T34" fmla="*/ 0 w 138"/>
                  <a:gd name="T35" fmla="*/ 2147483647 h 1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8"/>
                  <a:gd name="T55" fmla="*/ 0 h 157"/>
                  <a:gd name="T56" fmla="*/ 138 w 138"/>
                  <a:gd name="T57" fmla="*/ 157 h 1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8" h="157">
                    <a:moveTo>
                      <a:pt x="0" y="133"/>
                    </a:moveTo>
                    <a:lnTo>
                      <a:pt x="18" y="97"/>
                    </a:lnTo>
                    <a:lnTo>
                      <a:pt x="30" y="79"/>
                    </a:lnTo>
                    <a:lnTo>
                      <a:pt x="66" y="60"/>
                    </a:lnTo>
                    <a:lnTo>
                      <a:pt x="78" y="54"/>
                    </a:lnTo>
                    <a:lnTo>
                      <a:pt x="90" y="30"/>
                    </a:lnTo>
                    <a:lnTo>
                      <a:pt x="102" y="0"/>
                    </a:lnTo>
                    <a:lnTo>
                      <a:pt x="114" y="12"/>
                    </a:lnTo>
                    <a:lnTo>
                      <a:pt x="138" y="18"/>
                    </a:lnTo>
                    <a:lnTo>
                      <a:pt x="138" y="36"/>
                    </a:lnTo>
                    <a:lnTo>
                      <a:pt x="114" y="54"/>
                    </a:lnTo>
                    <a:lnTo>
                      <a:pt x="102" y="67"/>
                    </a:lnTo>
                    <a:lnTo>
                      <a:pt x="78" y="91"/>
                    </a:lnTo>
                    <a:lnTo>
                      <a:pt x="72" y="115"/>
                    </a:lnTo>
                    <a:lnTo>
                      <a:pt x="66" y="151"/>
                    </a:lnTo>
                    <a:lnTo>
                      <a:pt x="36" y="157"/>
                    </a:lnTo>
                    <a:lnTo>
                      <a:pt x="18" y="151"/>
                    </a:lnTo>
                    <a:lnTo>
                      <a:pt x="0" y="13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59" name="Freeform 267">
                <a:extLst>
                  <a:ext uri="{FF2B5EF4-FFF2-40B4-BE49-F238E27FC236}">
                    <a16:creationId xmlns:a16="http://schemas.microsoft.com/office/drawing/2014/main" id="{686C4C09-DD44-DDF9-BAB6-EF20E24C0995}"/>
                  </a:ext>
                </a:extLst>
              </p:cNvPr>
              <p:cNvSpPr>
                <a:spLocks/>
              </p:cNvSpPr>
              <p:nvPr/>
            </p:nvSpPr>
            <p:spPr bwMode="auto">
              <a:xfrm>
                <a:off x="11329862" y="5854243"/>
                <a:ext cx="114300" cy="204788"/>
              </a:xfrm>
              <a:custGeom>
                <a:avLst/>
                <a:gdLst>
                  <a:gd name="T0" fmla="*/ 2147483647 w 96"/>
                  <a:gd name="T1" fmla="*/ 2147483647 h 156"/>
                  <a:gd name="T2" fmla="*/ 2147483647 w 96"/>
                  <a:gd name="T3" fmla="*/ 2147483647 h 156"/>
                  <a:gd name="T4" fmla="*/ 2147483647 w 96"/>
                  <a:gd name="T5" fmla="*/ 2147483647 h 156"/>
                  <a:gd name="T6" fmla="*/ 0 w 96"/>
                  <a:gd name="T7" fmla="*/ 0 h 156"/>
                  <a:gd name="T8" fmla="*/ 2147483647 w 96"/>
                  <a:gd name="T9" fmla="*/ 2147483647 h 156"/>
                  <a:gd name="T10" fmla="*/ 2147483647 w 96"/>
                  <a:gd name="T11" fmla="*/ 2147483647 h 156"/>
                  <a:gd name="T12" fmla="*/ 2147483647 w 96"/>
                  <a:gd name="T13" fmla="*/ 2147483647 h 156"/>
                  <a:gd name="T14" fmla="*/ 2147483647 w 96"/>
                  <a:gd name="T15" fmla="*/ 2147483647 h 156"/>
                  <a:gd name="T16" fmla="*/ 2147483647 w 96"/>
                  <a:gd name="T17" fmla="*/ 2147483647 h 156"/>
                  <a:gd name="T18" fmla="*/ 2147483647 w 96"/>
                  <a:gd name="T19" fmla="*/ 2147483647 h 156"/>
                  <a:gd name="T20" fmla="*/ 2147483647 w 96"/>
                  <a:gd name="T21" fmla="*/ 2147483647 h 156"/>
                  <a:gd name="T22" fmla="*/ 2147483647 w 96"/>
                  <a:gd name="T23" fmla="*/ 2147483647 h 156"/>
                  <a:gd name="T24" fmla="*/ 2147483647 w 96"/>
                  <a:gd name="T25" fmla="*/ 2147483647 h 156"/>
                  <a:gd name="T26" fmla="*/ 2147483647 w 96"/>
                  <a:gd name="T27" fmla="*/ 2147483647 h 156"/>
                  <a:gd name="T28" fmla="*/ 2147483647 w 96"/>
                  <a:gd name="T29" fmla="*/ 2147483647 h 156"/>
                  <a:gd name="T30" fmla="*/ 2147483647 w 96"/>
                  <a:gd name="T31" fmla="*/ 2147483647 h 156"/>
                  <a:gd name="T32" fmla="*/ 2147483647 w 96"/>
                  <a:gd name="T33" fmla="*/ 2147483647 h 156"/>
                  <a:gd name="T34" fmla="*/ 2147483647 w 96"/>
                  <a:gd name="T35" fmla="*/ 2147483647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6"/>
                  <a:gd name="T55" fmla="*/ 0 h 156"/>
                  <a:gd name="T56" fmla="*/ 96 w 96"/>
                  <a:gd name="T57" fmla="*/ 156 h 15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6" h="156">
                    <a:moveTo>
                      <a:pt x="6" y="108"/>
                    </a:moveTo>
                    <a:lnTo>
                      <a:pt x="24" y="78"/>
                    </a:lnTo>
                    <a:lnTo>
                      <a:pt x="24" y="54"/>
                    </a:lnTo>
                    <a:lnTo>
                      <a:pt x="0" y="0"/>
                    </a:lnTo>
                    <a:lnTo>
                      <a:pt x="30" y="12"/>
                    </a:lnTo>
                    <a:lnTo>
                      <a:pt x="30" y="42"/>
                    </a:lnTo>
                    <a:lnTo>
                      <a:pt x="42" y="60"/>
                    </a:lnTo>
                    <a:lnTo>
                      <a:pt x="60" y="78"/>
                    </a:lnTo>
                    <a:lnTo>
                      <a:pt x="84" y="66"/>
                    </a:lnTo>
                    <a:lnTo>
                      <a:pt x="96" y="78"/>
                    </a:lnTo>
                    <a:lnTo>
                      <a:pt x="90" y="90"/>
                    </a:lnTo>
                    <a:lnTo>
                      <a:pt x="78" y="102"/>
                    </a:lnTo>
                    <a:lnTo>
                      <a:pt x="66" y="114"/>
                    </a:lnTo>
                    <a:lnTo>
                      <a:pt x="60" y="132"/>
                    </a:lnTo>
                    <a:lnTo>
                      <a:pt x="42" y="156"/>
                    </a:lnTo>
                    <a:lnTo>
                      <a:pt x="24" y="144"/>
                    </a:lnTo>
                    <a:lnTo>
                      <a:pt x="30" y="126"/>
                    </a:lnTo>
                    <a:lnTo>
                      <a:pt x="6" y="10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60" name="Freeform 268">
                <a:extLst>
                  <a:ext uri="{FF2B5EF4-FFF2-40B4-BE49-F238E27FC236}">
                    <a16:creationId xmlns:a16="http://schemas.microsoft.com/office/drawing/2014/main" id="{F9BCDFB4-230B-7165-EC46-85FE62D8FC3B}"/>
                  </a:ext>
                </a:extLst>
              </p:cNvPr>
              <p:cNvSpPr>
                <a:spLocks/>
              </p:cNvSpPr>
              <p:nvPr/>
            </p:nvSpPr>
            <p:spPr bwMode="auto">
              <a:xfrm>
                <a:off x="9990012" y="5222418"/>
                <a:ext cx="893762" cy="757238"/>
              </a:xfrm>
              <a:custGeom>
                <a:avLst/>
                <a:gdLst>
                  <a:gd name="T0" fmla="*/ 2147483647 w 757"/>
                  <a:gd name="T1" fmla="*/ 2147483647 h 577"/>
                  <a:gd name="T2" fmla="*/ 2147483647 w 757"/>
                  <a:gd name="T3" fmla="*/ 2147483647 h 577"/>
                  <a:gd name="T4" fmla="*/ 0 w 757"/>
                  <a:gd name="T5" fmla="*/ 2147483647 h 577"/>
                  <a:gd name="T6" fmla="*/ 2147483647 w 757"/>
                  <a:gd name="T7" fmla="*/ 2147483647 h 577"/>
                  <a:gd name="T8" fmla="*/ 2147483647 w 757"/>
                  <a:gd name="T9" fmla="*/ 2147483647 h 577"/>
                  <a:gd name="T10" fmla="*/ 2147483647 w 757"/>
                  <a:gd name="T11" fmla="*/ 2147483647 h 577"/>
                  <a:gd name="T12" fmla="*/ 2147483647 w 757"/>
                  <a:gd name="T13" fmla="*/ 2147483647 h 577"/>
                  <a:gd name="T14" fmla="*/ 2147483647 w 757"/>
                  <a:gd name="T15" fmla="*/ 2147483647 h 577"/>
                  <a:gd name="T16" fmla="*/ 2147483647 w 757"/>
                  <a:gd name="T17" fmla="*/ 2147483647 h 577"/>
                  <a:gd name="T18" fmla="*/ 2147483647 w 757"/>
                  <a:gd name="T19" fmla="*/ 2147483647 h 577"/>
                  <a:gd name="T20" fmla="*/ 2147483647 w 757"/>
                  <a:gd name="T21" fmla="*/ 0 h 577"/>
                  <a:gd name="T22" fmla="*/ 2147483647 w 757"/>
                  <a:gd name="T23" fmla="*/ 2147483647 h 577"/>
                  <a:gd name="T24" fmla="*/ 2147483647 w 757"/>
                  <a:gd name="T25" fmla="*/ 2147483647 h 577"/>
                  <a:gd name="T26" fmla="*/ 2147483647 w 757"/>
                  <a:gd name="T27" fmla="*/ 2147483647 h 577"/>
                  <a:gd name="T28" fmla="*/ 2147483647 w 757"/>
                  <a:gd name="T29" fmla="*/ 2147483647 h 577"/>
                  <a:gd name="T30" fmla="*/ 2147483647 w 757"/>
                  <a:gd name="T31" fmla="*/ 2147483647 h 577"/>
                  <a:gd name="T32" fmla="*/ 2147483647 w 757"/>
                  <a:gd name="T33" fmla="*/ 2147483647 h 577"/>
                  <a:gd name="T34" fmla="*/ 2147483647 w 757"/>
                  <a:gd name="T35" fmla="*/ 2147483647 h 577"/>
                  <a:gd name="T36" fmla="*/ 2147483647 w 757"/>
                  <a:gd name="T37" fmla="*/ 2147483647 h 577"/>
                  <a:gd name="T38" fmla="*/ 2147483647 w 757"/>
                  <a:gd name="T39" fmla="*/ 2147483647 h 577"/>
                  <a:gd name="T40" fmla="*/ 2147483647 w 757"/>
                  <a:gd name="T41" fmla="*/ 2147483647 h 577"/>
                  <a:gd name="T42" fmla="*/ 2147483647 w 757"/>
                  <a:gd name="T43" fmla="*/ 2147483647 h 577"/>
                  <a:gd name="T44" fmla="*/ 2147483647 w 757"/>
                  <a:gd name="T45" fmla="*/ 2147483647 h 577"/>
                  <a:gd name="T46" fmla="*/ 2147483647 w 757"/>
                  <a:gd name="T47" fmla="*/ 2147483647 h 577"/>
                  <a:gd name="T48" fmla="*/ 2147483647 w 757"/>
                  <a:gd name="T49" fmla="*/ 2147483647 h 577"/>
                  <a:gd name="T50" fmla="*/ 2147483647 w 757"/>
                  <a:gd name="T51" fmla="*/ 2147483647 h 577"/>
                  <a:gd name="T52" fmla="*/ 2147483647 w 757"/>
                  <a:gd name="T53" fmla="*/ 2147483647 h 577"/>
                  <a:gd name="T54" fmla="*/ 2147483647 w 757"/>
                  <a:gd name="T55" fmla="*/ 2147483647 h 577"/>
                  <a:gd name="T56" fmla="*/ 2147483647 w 757"/>
                  <a:gd name="T57" fmla="*/ 2147483647 h 577"/>
                  <a:gd name="T58" fmla="*/ 2147483647 w 757"/>
                  <a:gd name="T59" fmla="*/ 2147483647 h 577"/>
                  <a:gd name="T60" fmla="*/ 2147483647 w 757"/>
                  <a:gd name="T61" fmla="*/ 2147483647 h 577"/>
                  <a:gd name="T62" fmla="*/ 2147483647 w 757"/>
                  <a:gd name="T63" fmla="*/ 2147483647 h 577"/>
                  <a:gd name="T64" fmla="*/ 2147483647 w 757"/>
                  <a:gd name="T65" fmla="*/ 2147483647 h 577"/>
                  <a:gd name="T66" fmla="*/ 2147483647 w 757"/>
                  <a:gd name="T67" fmla="*/ 2147483647 h 577"/>
                  <a:gd name="T68" fmla="*/ 2147483647 w 757"/>
                  <a:gd name="T69" fmla="*/ 2147483647 h 577"/>
                  <a:gd name="T70" fmla="*/ 2147483647 w 757"/>
                  <a:gd name="T71" fmla="*/ 2147483647 h 5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57"/>
                  <a:gd name="T109" fmla="*/ 0 h 577"/>
                  <a:gd name="T110" fmla="*/ 757 w 757"/>
                  <a:gd name="T111" fmla="*/ 577 h 57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57" h="577">
                    <a:moveTo>
                      <a:pt x="30" y="463"/>
                    </a:moveTo>
                    <a:lnTo>
                      <a:pt x="36" y="415"/>
                    </a:lnTo>
                    <a:lnTo>
                      <a:pt x="30" y="385"/>
                    </a:lnTo>
                    <a:lnTo>
                      <a:pt x="6" y="307"/>
                    </a:lnTo>
                    <a:lnTo>
                      <a:pt x="6" y="283"/>
                    </a:lnTo>
                    <a:lnTo>
                      <a:pt x="0" y="247"/>
                    </a:lnTo>
                    <a:lnTo>
                      <a:pt x="6" y="217"/>
                    </a:lnTo>
                    <a:lnTo>
                      <a:pt x="30" y="193"/>
                    </a:lnTo>
                    <a:lnTo>
                      <a:pt x="78" y="175"/>
                    </a:lnTo>
                    <a:lnTo>
                      <a:pt x="114" y="151"/>
                    </a:lnTo>
                    <a:lnTo>
                      <a:pt x="144" y="145"/>
                    </a:lnTo>
                    <a:lnTo>
                      <a:pt x="156" y="109"/>
                    </a:lnTo>
                    <a:lnTo>
                      <a:pt x="180" y="97"/>
                    </a:lnTo>
                    <a:lnTo>
                      <a:pt x="204" y="90"/>
                    </a:lnTo>
                    <a:lnTo>
                      <a:pt x="240" y="60"/>
                    </a:lnTo>
                    <a:lnTo>
                      <a:pt x="264" y="48"/>
                    </a:lnTo>
                    <a:lnTo>
                      <a:pt x="282" y="60"/>
                    </a:lnTo>
                    <a:lnTo>
                      <a:pt x="300" y="66"/>
                    </a:lnTo>
                    <a:lnTo>
                      <a:pt x="312" y="42"/>
                    </a:lnTo>
                    <a:lnTo>
                      <a:pt x="330" y="24"/>
                    </a:lnTo>
                    <a:lnTo>
                      <a:pt x="360" y="18"/>
                    </a:lnTo>
                    <a:lnTo>
                      <a:pt x="372" y="0"/>
                    </a:lnTo>
                    <a:lnTo>
                      <a:pt x="396" y="6"/>
                    </a:lnTo>
                    <a:lnTo>
                      <a:pt x="438" y="12"/>
                    </a:lnTo>
                    <a:lnTo>
                      <a:pt x="432" y="36"/>
                    </a:lnTo>
                    <a:lnTo>
                      <a:pt x="420" y="66"/>
                    </a:lnTo>
                    <a:lnTo>
                      <a:pt x="438" y="78"/>
                    </a:lnTo>
                    <a:lnTo>
                      <a:pt x="468" y="78"/>
                    </a:lnTo>
                    <a:lnTo>
                      <a:pt x="492" y="115"/>
                    </a:lnTo>
                    <a:lnTo>
                      <a:pt x="510" y="109"/>
                    </a:lnTo>
                    <a:lnTo>
                      <a:pt x="540" y="90"/>
                    </a:lnTo>
                    <a:lnTo>
                      <a:pt x="540" y="30"/>
                    </a:lnTo>
                    <a:lnTo>
                      <a:pt x="564" y="0"/>
                    </a:lnTo>
                    <a:lnTo>
                      <a:pt x="576" y="42"/>
                    </a:lnTo>
                    <a:lnTo>
                      <a:pt x="582" y="54"/>
                    </a:lnTo>
                    <a:lnTo>
                      <a:pt x="594" y="60"/>
                    </a:lnTo>
                    <a:lnTo>
                      <a:pt x="612" y="121"/>
                    </a:lnTo>
                    <a:lnTo>
                      <a:pt x="642" y="151"/>
                    </a:lnTo>
                    <a:lnTo>
                      <a:pt x="678" y="163"/>
                    </a:lnTo>
                    <a:lnTo>
                      <a:pt x="690" y="199"/>
                    </a:lnTo>
                    <a:lnTo>
                      <a:pt x="708" y="211"/>
                    </a:lnTo>
                    <a:lnTo>
                      <a:pt x="714" y="241"/>
                    </a:lnTo>
                    <a:lnTo>
                      <a:pt x="751" y="265"/>
                    </a:lnTo>
                    <a:lnTo>
                      <a:pt x="751" y="289"/>
                    </a:lnTo>
                    <a:lnTo>
                      <a:pt x="757" y="325"/>
                    </a:lnTo>
                    <a:lnTo>
                      <a:pt x="757" y="379"/>
                    </a:lnTo>
                    <a:lnTo>
                      <a:pt x="714" y="469"/>
                    </a:lnTo>
                    <a:lnTo>
                      <a:pt x="696" y="523"/>
                    </a:lnTo>
                    <a:lnTo>
                      <a:pt x="696" y="547"/>
                    </a:lnTo>
                    <a:lnTo>
                      <a:pt x="684" y="547"/>
                    </a:lnTo>
                    <a:lnTo>
                      <a:pt x="660" y="559"/>
                    </a:lnTo>
                    <a:lnTo>
                      <a:pt x="636" y="577"/>
                    </a:lnTo>
                    <a:lnTo>
                      <a:pt x="618" y="577"/>
                    </a:lnTo>
                    <a:lnTo>
                      <a:pt x="594" y="559"/>
                    </a:lnTo>
                    <a:lnTo>
                      <a:pt x="576" y="571"/>
                    </a:lnTo>
                    <a:lnTo>
                      <a:pt x="534" y="553"/>
                    </a:lnTo>
                    <a:lnTo>
                      <a:pt x="498" y="535"/>
                    </a:lnTo>
                    <a:lnTo>
                      <a:pt x="480" y="505"/>
                    </a:lnTo>
                    <a:lnTo>
                      <a:pt x="468" y="481"/>
                    </a:lnTo>
                    <a:lnTo>
                      <a:pt x="444" y="487"/>
                    </a:lnTo>
                    <a:lnTo>
                      <a:pt x="420" y="463"/>
                    </a:lnTo>
                    <a:lnTo>
                      <a:pt x="378" y="421"/>
                    </a:lnTo>
                    <a:lnTo>
                      <a:pt x="312" y="409"/>
                    </a:lnTo>
                    <a:lnTo>
                      <a:pt x="264" y="415"/>
                    </a:lnTo>
                    <a:lnTo>
                      <a:pt x="204" y="433"/>
                    </a:lnTo>
                    <a:lnTo>
                      <a:pt x="198" y="451"/>
                    </a:lnTo>
                    <a:lnTo>
                      <a:pt x="162" y="457"/>
                    </a:lnTo>
                    <a:lnTo>
                      <a:pt x="138" y="457"/>
                    </a:lnTo>
                    <a:lnTo>
                      <a:pt x="120" y="475"/>
                    </a:lnTo>
                    <a:lnTo>
                      <a:pt x="84" y="487"/>
                    </a:lnTo>
                    <a:lnTo>
                      <a:pt x="60" y="487"/>
                    </a:lnTo>
                    <a:lnTo>
                      <a:pt x="30" y="46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61" name="Freeform 269">
                <a:extLst>
                  <a:ext uri="{FF2B5EF4-FFF2-40B4-BE49-F238E27FC236}">
                    <a16:creationId xmlns:a16="http://schemas.microsoft.com/office/drawing/2014/main" id="{BA8B7754-3EC5-D85F-999E-AA4F14C44790}"/>
                  </a:ext>
                </a:extLst>
              </p:cNvPr>
              <p:cNvSpPr>
                <a:spLocks/>
              </p:cNvSpPr>
              <p:nvPr/>
            </p:nvSpPr>
            <p:spPr bwMode="auto">
              <a:xfrm>
                <a:off x="10691687" y="6024106"/>
                <a:ext cx="79375" cy="120650"/>
              </a:xfrm>
              <a:custGeom>
                <a:avLst/>
                <a:gdLst>
                  <a:gd name="T0" fmla="*/ 0 w 66"/>
                  <a:gd name="T1" fmla="*/ 2147483647 h 91"/>
                  <a:gd name="T2" fmla="*/ 2147483647 w 66"/>
                  <a:gd name="T3" fmla="*/ 2147483647 h 91"/>
                  <a:gd name="T4" fmla="*/ 2147483647 w 66"/>
                  <a:gd name="T5" fmla="*/ 2147483647 h 91"/>
                  <a:gd name="T6" fmla="*/ 2147483647 w 66"/>
                  <a:gd name="T7" fmla="*/ 2147483647 h 91"/>
                  <a:gd name="T8" fmla="*/ 2147483647 w 66"/>
                  <a:gd name="T9" fmla="*/ 2147483647 h 91"/>
                  <a:gd name="T10" fmla="*/ 2147483647 w 66"/>
                  <a:gd name="T11" fmla="*/ 2147483647 h 91"/>
                  <a:gd name="T12" fmla="*/ 2147483647 w 66"/>
                  <a:gd name="T13" fmla="*/ 0 h 91"/>
                  <a:gd name="T14" fmla="*/ 2147483647 w 66"/>
                  <a:gd name="T15" fmla="*/ 2147483647 h 91"/>
                  <a:gd name="T16" fmla="*/ 0 w 66"/>
                  <a:gd name="T17" fmla="*/ 2147483647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91"/>
                  <a:gd name="T29" fmla="*/ 66 w 66"/>
                  <a:gd name="T30" fmla="*/ 91 h 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91">
                    <a:moveTo>
                      <a:pt x="0" y="18"/>
                    </a:moveTo>
                    <a:lnTo>
                      <a:pt x="12" y="48"/>
                    </a:lnTo>
                    <a:lnTo>
                      <a:pt x="18" y="72"/>
                    </a:lnTo>
                    <a:lnTo>
                      <a:pt x="36" y="91"/>
                    </a:lnTo>
                    <a:lnTo>
                      <a:pt x="48" y="66"/>
                    </a:lnTo>
                    <a:lnTo>
                      <a:pt x="66" y="30"/>
                    </a:lnTo>
                    <a:lnTo>
                      <a:pt x="66" y="0"/>
                    </a:lnTo>
                    <a:lnTo>
                      <a:pt x="42" y="12"/>
                    </a:lnTo>
                    <a:lnTo>
                      <a:pt x="0"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62" name="Freeform 263">
                <a:extLst>
                  <a:ext uri="{FF2B5EF4-FFF2-40B4-BE49-F238E27FC236}">
                    <a16:creationId xmlns:a16="http://schemas.microsoft.com/office/drawing/2014/main" id="{6120DC17-3491-AC9B-A14E-1EF852575531}"/>
                  </a:ext>
                </a:extLst>
              </p:cNvPr>
              <p:cNvSpPr>
                <a:spLocks/>
              </p:cNvSpPr>
              <p:nvPr/>
            </p:nvSpPr>
            <p:spPr bwMode="auto">
              <a:xfrm>
                <a:off x="10358312" y="4041318"/>
                <a:ext cx="41275" cy="69850"/>
              </a:xfrm>
              <a:custGeom>
                <a:avLst/>
                <a:gdLst>
                  <a:gd name="T0" fmla="*/ 0 w 36"/>
                  <a:gd name="T1" fmla="*/ 2147483647 h 54"/>
                  <a:gd name="T2" fmla="*/ 2147483647 w 36"/>
                  <a:gd name="T3" fmla="*/ 2147483647 h 54"/>
                  <a:gd name="T4" fmla="*/ 2147483647 w 36"/>
                  <a:gd name="T5" fmla="*/ 2147483647 h 54"/>
                  <a:gd name="T6" fmla="*/ 2147483647 w 36"/>
                  <a:gd name="T7" fmla="*/ 2147483647 h 54"/>
                  <a:gd name="T8" fmla="*/ 2147483647 w 36"/>
                  <a:gd name="T9" fmla="*/ 2147483647 h 54"/>
                  <a:gd name="T10" fmla="*/ 2147483647 w 36"/>
                  <a:gd name="T11" fmla="*/ 0 h 54"/>
                  <a:gd name="T12" fmla="*/ 0 w 36"/>
                  <a:gd name="T13" fmla="*/ 2147483647 h 54"/>
                  <a:gd name="T14" fmla="*/ 0 60000 65536"/>
                  <a:gd name="T15" fmla="*/ 0 60000 65536"/>
                  <a:gd name="T16" fmla="*/ 0 60000 65536"/>
                  <a:gd name="T17" fmla="*/ 0 60000 65536"/>
                  <a:gd name="T18" fmla="*/ 0 60000 65536"/>
                  <a:gd name="T19" fmla="*/ 0 60000 65536"/>
                  <a:gd name="T20" fmla="*/ 0 60000 65536"/>
                  <a:gd name="T21" fmla="*/ 0 w 36"/>
                  <a:gd name="T22" fmla="*/ 0 h 54"/>
                  <a:gd name="T23" fmla="*/ 36 w 36"/>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54">
                    <a:moveTo>
                      <a:pt x="0" y="18"/>
                    </a:moveTo>
                    <a:lnTo>
                      <a:pt x="6" y="36"/>
                    </a:lnTo>
                    <a:lnTo>
                      <a:pt x="12" y="54"/>
                    </a:lnTo>
                    <a:lnTo>
                      <a:pt x="30" y="42"/>
                    </a:lnTo>
                    <a:lnTo>
                      <a:pt x="36" y="18"/>
                    </a:lnTo>
                    <a:lnTo>
                      <a:pt x="30" y="0"/>
                    </a:lnTo>
                    <a:lnTo>
                      <a:pt x="0"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63" name="Freeform 264">
                <a:extLst>
                  <a:ext uri="{FF2B5EF4-FFF2-40B4-BE49-F238E27FC236}">
                    <a16:creationId xmlns:a16="http://schemas.microsoft.com/office/drawing/2014/main" id="{DDA0C73A-1C8A-9211-1BDD-016C0CC6698E}"/>
                  </a:ext>
                </a:extLst>
              </p:cNvPr>
              <p:cNvSpPr>
                <a:spLocks/>
              </p:cNvSpPr>
              <p:nvPr/>
            </p:nvSpPr>
            <p:spPr bwMode="auto">
              <a:xfrm>
                <a:off x="10409112" y="3679368"/>
                <a:ext cx="311150" cy="377825"/>
              </a:xfrm>
              <a:custGeom>
                <a:avLst/>
                <a:gdLst>
                  <a:gd name="T0" fmla="*/ 2147483647 w 264"/>
                  <a:gd name="T1" fmla="*/ 2147483647 h 289"/>
                  <a:gd name="T2" fmla="*/ 2147483647 w 264"/>
                  <a:gd name="T3" fmla="*/ 2147483647 h 289"/>
                  <a:gd name="T4" fmla="*/ 2147483647 w 264"/>
                  <a:gd name="T5" fmla="*/ 2147483647 h 289"/>
                  <a:gd name="T6" fmla="*/ 2147483647 w 264"/>
                  <a:gd name="T7" fmla="*/ 2147483647 h 289"/>
                  <a:gd name="T8" fmla="*/ 2147483647 w 264"/>
                  <a:gd name="T9" fmla="*/ 2147483647 h 289"/>
                  <a:gd name="T10" fmla="*/ 2147483647 w 264"/>
                  <a:gd name="T11" fmla="*/ 2147483647 h 289"/>
                  <a:gd name="T12" fmla="*/ 2147483647 w 264"/>
                  <a:gd name="T13" fmla="*/ 2147483647 h 289"/>
                  <a:gd name="T14" fmla="*/ 2147483647 w 264"/>
                  <a:gd name="T15" fmla="*/ 2147483647 h 289"/>
                  <a:gd name="T16" fmla="*/ 2147483647 w 264"/>
                  <a:gd name="T17" fmla="*/ 2147483647 h 289"/>
                  <a:gd name="T18" fmla="*/ 2147483647 w 264"/>
                  <a:gd name="T19" fmla="*/ 2147483647 h 289"/>
                  <a:gd name="T20" fmla="*/ 2147483647 w 264"/>
                  <a:gd name="T21" fmla="*/ 0 h 289"/>
                  <a:gd name="T22" fmla="*/ 2147483647 w 264"/>
                  <a:gd name="T23" fmla="*/ 2147483647 h 289"/>
                  <a:gd name="T24" fmla="*/ 2147483647 w 264"/>
                  <a:gd name="T25" fmla="*/ 2147483647 h 289"/>
                  <a:gd name="T26" fmla="*/ 2147483647 w 264"/>
                  <a:gd name="T27" fmla="*/ 2147483647 h 289"/>
                  <a:gd name="T28" fmla="*/ 2147483647 w 264"/>
                  <a:gd name="T29" fmla="*/ 2147483647 h 289"/>
                  <a:gd name="T30" fmla="*/ 2147483647 w 264"/>
                  <a:gd name="T31" fmla="*/ 2147483647 h 289"/>
                  <a:gd name="T32" fmla="*/ 2147483647 w 264"/>
                  <a:gd name="T33" fmla="*/ 2147483647 h 289"/>
                  <a:gd name="T34" fmla="*/ 2147483647 w 264"/>
                  <a:gd name="T35" fmla="*/ 2147483647 h 289"/>
                  <a:gd name="T36" fmla="*/ 2147483647 w 264"/>
                  <a:gd name="T37" fmla="*/ 2147483647 h 289"/>
                  <a:gd name="T38" fmla="*/ 2147483647 w 264"/>
                  <a:gd name="T39" fmla="*/ 2147483647 h 289"/>
                  <a:gd name="T40" fmla="*/ 2147483647 w 264"/>
                  <a:gd name="T41" fmla="*/ 2147483647 h 289"/>
                  <a:gd name="T42" fmla="*/ 2147483647 w 264"/>
                  <a:gd name="T43" fmla="*/ 2147483647 h 289"/>
                  <a:gd name="T44" fmla="*/ 2147483647 w 264"/>
                  <a:gd name="T45" fmla="*/ 2147483647 h 289"/>
                  <a:gd name="T46" fmla="*/ 2147483647 w 264"/>
                  <a:gd name="T47" fmla="*/ 2147483647 h 289"/>
                  <a:gd name="T48" fmla="*/ 2147483647 w 264"/>
                  <a:gd name="T49" fmla="*/ 2147483647 h 289"/>
                  <a:gd name="T50" fmla="*/ 2147483647 w 264"/>
                  <a:gd name="T51" fmla="*/ 2147483647 h 289"/>
                  <a:gd name="T52" fmla="*/ 2147483647 w 264"/>
                  <a:gd name="T53" fmla="*/ 2147483647 h 289"/>
                  <a:gd name="T54" fmla="*/ 2147483647 w 264"/>
                  <a:gd name="T55" fmla="*/ 2147483647 h 289"/>
                  <a:gd name="T56" fmla="*/ 2147483647 w 264"/>
                  <a:gd name="T57" fmla="*/ 2147483647 h 289"/>
                  <a:gd name="T58" fmla="*/ 2147483647 w 264"/>
                  <a:gd name="T59" fmla="*/ 2147483647 h 289"/>
                  <a:gd name="T60" fmla="*/ 2147483647 w 264"/>
                  <a:gd name="T61" fmla="*/ 2147483647 h 289"/>
                  <a:gd name="T62" fmla="*/ 2147483647 w 264"/>
                  <a:gd name="T63" fmla="*/ 2147483647 h 289"/>
                  <a:gd name="T64" fmla="*/ 2147483647 w 264"/>
                  <a:gd name="T65" fmla="*/ 2147483647 h 289"/>
                  <a:gd name="T66" fmla="*/ 0 w 264"/>
                  <a:gd name="T67" fmla="*/ 2147483647 h 289"/>
                  <a:gd name="T68" fmla="*/ 2147483647 w 264"/>
                  <a:gd name="T69" fmla="*/ 2147483647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4"/>
                  <a:gd name="T106" fmla="*/ 0 h 289"/>
                  <a:gd name="T107" fmla="*/ 264 w 264"/>
                  <a:gd name="T108" fmla="*/ 289 h 28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4" h="289">
                    <a:moveTo>
                      <a:pt x="6" y="247"/>
                    </a:moveTo>
                    <a:lnTo>
                      <a:pt x="42" y="235"/>
                    </a:lnTo>
                    <a:lnTo>
                      <a:pt x="66" y="235"/>
                    </a:lnTo>
                    <a:lnTo>
                      <a:pt x="108" y="199"/>
                    </a:lnTo>
                    <a:lnTo>
                      <a:pt x="138" y="187"/>
                    </a:lnTo>
                    <a:lnTo>
                      <a:pt x="144" y="157"/>
                    </a:lnTo>
                    <a:lnTo>
                      <a:pt x="156" y="109"/>
                    </a:lnTo>
                    <a:lnTo>
                      <a:pt x="156" y="72"/>
                    </a:lnTo>
                    <a:lnTo>
                      <a:pt x="174" y="48"/>
                    </a:lnTo>
                    <a:lnTo>
                      <a:pt x="174" y="18"/>
                    </a:lnTo>
                    <a:lnTo>
                      <a:pt x="186" y="0"/>
                    </a:lnTo>
                    <a:lnTo>
                      <a:pt x="210" y="18"/>
                    </a:lnTo>
                    <a:lnTo>
                      <a:pt x="246" y="30"/>
                    </a:lnTo>
                    <a:lnTo>
                      <a:pt x="264" y="30"/>
                    </a:lnTo>
                    <a:lnTo>
                      <a:pt x="240" y="54"/>
                    </a:lnTo>
                    <a:lnTo>
                      <a:pt x="222" y="66"/>
                    </a:lnTo>
                    <a:lnTo>
                      <a:pt x="210" y="85"/>
                    </a:lnTo>
                    <a:lnTo>
                      <a:pt x="180" y="60"/>
                    </a:lnTo>
                    <a:lnTo>
                      <a:pt x="162" y="97"/>
                    </a:lnTo>
                    <a:lnTo>
                      <a:pt x="186" y="139"/>
                    </a:lnTo>
                    <a:lnTo>
                      <a:pt x="168" y="169"/>
                    </a:lnTo>
                    <a:lnTo>
                      <a:pt x="162" y="193"/>
                    </a:lnTo>
                    <a:lnTo>
                      <a:pt x="162" y="235"/>
                    </a:lnTo>
                    <a:lnTo>
                      <a:pt x="150" y="247"/>
                    </a:lnTo>
                    <a:lnTo>
                      <a:pt x="138" y="241"/>
                    </a:lnTo>
                    <a:lnTo>
                      <a:pt x="126" y="247"/>
                    </a:lnTo>
                    <a:lnTo>
                      <a:pt x="102" y="247"/>
                    </a:lnTo>
                    <a:lnTo>
                      <a:pt x="90" y="247"/>
                    </a:lnTo>
                    <a:lnTo>
                      <a:pt x="66" y="271"/>
                    </a:lnTo>
                    <a:lnTo>
                      <a:pt x="60" y="259"/>
                    </a:lnTo>
                    <a:lnTo>
                      <a:pt x="48" y="265"/>
                    </a:lnTo>
                    <a:lnTo>
                      <a:pt x="36" y="271"/>
                    </a:lnTo>
                    <a:lnTo>
                      <a:pt x="12" y="289"/>
                    </a:lnTo>
                    <a:lnTo>
                      <a:pt x="0" y="259"/>
                    </a:lnTo>
                    <a:lnTo>
                      <a:pt x="6" y="24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64" name="Freeform 517">
                <a:extLst>
                  <a:ext uri="{FF2B5EF4-FFF2-40B4-BE49-F238E27FC236}">
                    <a16:creationId xmlns:a16="http://schemas.microsoft.com/office/drawing/2014/main" id="{A4ADCCCA-C85D-04AD-05A4-6A9F239E71AE}"/>
                  </a:ext>
                </a:extLst>
              </p:cNvPr>
              <p:cNvSpPr>
                <a:spLocks/>
              </p:cNvSpPr>
              <p:nvPr/>
            </p:nvSpPr>
            <p:spPr bwMode="auto">
              <a:xfrm>
                <a:off x="10274174" y="3904793"/>
                <a:ext cx="77788" cy="106363"/>
              </a:xfrm>
              <a:custGeom>
                <a:avLst/>
                <a:gdLst>
                  <a:gd name="T0" fmla="*/ 2147483647 w 54"/>
                  <a:gd name="T1" fmla="*/ 2147483647 h 66"/>
                  <a:gd name="T2" fmla="*/ 2147483647 w 54"/>
                  <a:gd name="T3" fmla="*/ 2147483647 h 66"/>
                  <a:gd name="T4" fmla="*/ 2147483647 w 54"/>
                  <a:gd name="T5" fmla="*/ 2147483647 h 66"/>
                  <a:gd name="T6" fmla="*/ 2147483647 w 54"/>
                  <a:gd name="T7" fmla="*/ 2147483647 h 66"/>
                  <a:gd name="T8" fmla="*/ 0 w 54"/>
                  <a:gd name="T9" fmla="*/ 2147483647 h 66"/>
                  <a:gd name="T10" fmla="*/ 0 w 54"/>
                  <a:gd name="T11" fmla="*/ 2147483647 h 66"/>
                  <a:gd name="T12" fmla="*/ 2147483647 w 54"/>
                  <a:gd name="T13" fmla="*/ 2147483647 h 66"/>
                  <a:gd name="T14" fmla="*/ 2147483647 w 54"/>
                  <a:gd name="T15" fmla="*/ 2147483647 h 66"/>
                  <a:gd name="T16" fmla="*/ 2147483647 w 54"/>
                  <a:gd name="T17" fmla="*/ 2147483647 h 66"/>
                  <a:gd name="T18" fmla="*/ 2147483647 w 54"/>
                  <a:gd name="T19" fmla="*/ 2147483647 h 66"/>
                  <a:gd name="T20" fmla="*/ 2147483647 w 54"/>
                  <a:gd name="T21" fmla="*/ 2147483647 h 66"/>
                  <a:gd name="T22" fmla="*/ 2147483647 w 54"/>
                  <a:gd name="T23" fmla="*/ 2147483647 h 66"/>
                  <a:gd name="T24" fmla="*/ 2147483647 w 54"/>
                  <a:gd name="T25" fmla="*/ 2147483647 h 66"/>
                  <a:gd name="T26" fmla="*/ 2147483647 w 54"/>
                  <a:gd name="T27" fmla="*/ 0 h 66"/>
                  <a:gd name="T28" fmla="*/ 2147483647 w 54"/>
                  <a:gd name="T29" fmla="*/ 2147483647 h 66"/>
                  <a:gd name="T30" fmla="*/ 2147483647 w 54"/>
                  <a:gd name="T31" fmla="*/ 2147483647 h 66"/>
                  <a:gd name="T32" fmla="*/ 2147483647 w 54"/>
                  <a:gd name="T33" fmla="*/ 2147483647 h 66"/>
                  <a:gd name="T34" fmla="*/ 2147483647 w 54"/>
                  <a:gd name="T35" fmla="*/ 2147483647 h 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4"/>
                  <a:gd name="T55" fmla="*/ 0 h 66"/>
                  <a:gd name="T56" fmla="*/ 54 w 54"/>
                  <a:gd name="T57" fmla="*/ 66 h 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4" h="66">
                    <a:moveTo>
                      <a:pt x="10" y="12"/>
                    </a:moveTo>
                    <a:lnTo>
                      <a:pt x="10" y="12"/>
                    </a:lnTo>
                    <a:lnTo>
                      <a:pt x="10" y="36"/>
                    </a:lnTo>
                    <a:lnTo>
                      <a:pt x="0" y="66"/>
                    </a:lnTo>
                    <a:lnTo>
                      <a:pt x="20" y="66"/>
                    </a:lnTo>
                    <a:lnTo>
                      <a:pt x="40" y="60"/>
                    </a:lnTo>
                    <a:lnTo>
                      <a:pt x="50" y="52"/>
                    </a:lnTo>
                    <a:lnTo>
                      <a:pt x="54" y="36"/>
                    </a:lnTo>
                    <a:lnTo>
                      <a:pt x="40" y="0"/>
                    </a:lnTo>
                    <a:lnTo>
                      <a:pt x="10" y="10"/>
                    </a:lnTo>
                    <a:lnTo>
                      <a:pt x="1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grpSp>
        <p:grpSp>
          <p:nvGrpSpPr>
            <p:cNvPr id="165" name="Group 164">
              <a:extLst>
                <a:ext uri="{FF2B5EF4-FFF2-40B4-BE49-F238E27FC236}">
                  <a16:creationId xmlns:a16="http://schemas.microsoft.com/office/drawing/2014/main" id="{FFE8EFCA-3BC0-2BA3-D175-1B4FCFA4D78C}"/>
                </a:ext>
              </a:extLst>
            </p:cNvPr>
            <p:cNvGrpSpPr/>
            <p:nvPr/>
          </p:nvGrpSpPr>
          <p:grpSpPr>
            <a:xfrm>
              <a:off x="5448728" y="2087602"/>
              <a:ext cx="1535384" cy="1506815"/>
              <a:chOff x="6821362" y="2379206"/>
              <a:chExt cx="1620837" cy="1590675"/>
            </a:xfrm>
            <a:grpFill/>
          </p:grpSpPr>
          <p:sp>
            <p:nvSpPr>
              <p:cNvPr id="166" name="Freeform 257">
                <a:extLst>
                  <a:ext uri="{FF2B5EF4-FFF2-40B4-BE49-F238E27FC236}">
                    <a16:creationId xmlns:a16="http://schemas.microsoft.com/office/drawing/2014/main" id="{57347385-097C-310B-C5CF-029E944E88B2}"/>
                  </a:ext>
                </a:extLst>
              </p:cNvPr>
              <p:cNvSpPr>
                <a:spLocks/>
              </p:cNvSpPr>
              <p:nvPr/>
            </p:nvSpPr>
            <p:spPr bwMode="auto">
              <a:xfrm>
                <a:off x="7213474" y="3277731"/>
                <a:ext cx="98425" cy="165100"/>
              </a:xfrm>
              <a:custGeom>
                <a:avLst/>
                <a:gdLst>
                  <a:gd name="T0" fmla="*/ 2147483647 w 84"/>
                  <a:gd name="T1" fmla="*/ 2147483647 h 126"/>
                  <a:gd name="T2" fmla="*/ 0 w 84"/>
                  <a:gd name="T3" fmla="*/ 2147483647 h 126"/>
                  <a:gd name="T4" fmla="*/ 0 w 84"/>
                  <a:gd name="T5" fmla="*/ 2147483647 h 126"/>
                  <a:gd name="T6" fmla="*/ 2147483647 w 84"/>
                  <a:gd name="T7" fmla="*/ 2147483647 h 126"/>
                  <a:gd name="T8" fmla="*/ 2147483647 w 84"/>
                  <a:gd name="T9" fmla="*/ 2147483647 h 126"/>
                  <a:gd name="T10" fmla="*/ 2147483647 w 84"/>
                  <a:gd name="T11" fmla="*/ 2147483647 h 126"/>
                  <a:gd name="T12" fmla="*/ 2147483647 w 84"/>
                  <a:gd name="T13" fmla="*/ 2147483647 h 126"/>
                  <a:gd name="T14" fmla="*/ 2147483647 w 84"/>
                  <a:gd name="T15" fmla="*/ 2147483647 h 126"/>
                  <a:gd name="T16" fmla="*/ 2147483647 w 84"/>
                  <a:gd name="T17" fmla="*/ 2147483647 h 126"/>
                  <a:gd name="T18" fmla="*/ 2147483647 w 84"/>
                  <a:gd name="T19" fmla="*/ 2147483647 h 126"/>
                  <a:gd name="T20" fmla="*/ 2147483647 w 84"/>
                  <a:gd name="T21" fmla="*/ 2147483647 h 126"/>
                  <a:gd name="T22" fmla="*/ 2147483647 w 84"/>
                  <a:gd name="T23" fmla="*/ 0 h 126"/>
                  <a:gd name="T24" fmla="*/ 2147483647 w 84"/>
                  <a:gd name="T25" fmla="*/ 2147483647 h 126"/>
                  <a:gd name="T26" fmla="*/ 2147483647 w 84"/>
                  <a:gd name="T27" fmla="*/ 2147483647 h 126"/>
                  <a:gd name="T28" fmla="*/ 2147483647 w 84"/>
                  <a:gd name="T29" fmla="*/ 2147483647 h 126"/>
                  <a:gd name="T30" fmla="*/ 2147483647 w 84"/>
                  <a:gd name="T31" fmla="*/ 2147483647 h 126"/>
                  <a:gd name="T32" fmla="*/ 2147483647 w 84"/>
                  <a:gd name="T33" fmla="*/ 2147483647 h 126"/>
                  <a:gd name="T34" fmla="*/ 2147483647 w 84"/>
                  <a:gd name="T35" fmla="*/ 2147483647 h 126"/>
                  <a:gd name="T36" fmla="*/ 2147483647 w 84"/>
                  <a:gd name="T37" fmla="*/ 2147483647 h 126"/>
                  <a:gd name="T38" fmla="*/ 2147483647 w 84"/>
                  <a:gd name="T39" fmla="*/ 2147483647 h 126"/>
                  <a:gd name="T40" fmla="*/ 2147483647 w 84"/>
                  <a:gd name="T41" fmla="*/ 2147483647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4"/>
                  <a:gd name="T64" fmla="*/ 0 h 126"/>
                  <a:gd name="T65" fmla="*/ 84 w 84"/>
                  <a:gd name="T66" fmla="*/ 126 h 1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4" h="126">
                    <a:moveTo>
                      <a:pt x="18" y="126"/>
                    </a:moveTo>
                    <a:lnTo>
                      <a:pt x="0" y="114"/>
                    </a:lnTo>
                    <a:lnTo>
                      <a:pt x="0" y="102"/>
                    </a:lnTo>
                    <a:lnTo>
                      <a:pt x="6" y="96"/>
                    </a:lnTo>
                    <a:lnTo>
                      <a:pt x="12" y="84"/>
                    </a:lnTo>
                    <a:lnTo>
                      <a:pt x="12" y="66"/>
                    </a:lnTo>
                    <a:lnTo>
                      <a:pt x="6" y="60"/>
                    </a:lnTo>
                    <a:lnTo>
                      <a:pt x="12" y="54"/>
                    </a:lnTo>
                    <a:lnTo>
                      <a:pt x="6" y="36"/>
                    </a:lnTo>
                    <a:lnTo>
                      <a:pt x="30" y="30"/>
                    </a:lnTo>
                    <a:lnTo>
                      <a:pt x="30" y="18"/>
                    </a:lnTo>
                    <a:lnTo>
                      <a:pt x="54" y="0"/>
                    </a:lnTo>
                    <a:lnTo>
                      <a:pt x="60" y="6"/>
                    </a:lnTo>
                    <a:lnTo>
                      <a:pt x="72" y="6"/>
                    </a:lnTo>
                    <a:lnTo>
                      <a:pt x="78" y="18"/>
                    </a:lnTo>
                    <a:lnTo>
                      <a:pt x="84" y="30"/>
                    </a:lnTo>
                    <a:lnTo>
                      <a:pt x="72" y="42"/>
                    </a:lnTo>
                    <a:lnTo>
                      <a:pt x="78" y="66"/>
                    </a:lnTo>
                    <a:lnTo>
                      <a:pt x="72" y="96"/>
                    </a:lnTo>
                    <a:lnTo>
                      <a:pt x="54" y="102"/>
                    </a:lnTo>
                    <a:lnTo>
                      <a:pt x="18"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67" name="Freeform 279">
                <a:extLst>
                  <a:ext uri="{FF2B5EF4-FFF2-40B4-BE49-F238E27FC236}">
                    <a16:creationId xmlns:a16="http://schemas.microsoft.com/office/drawing/2014/main" id="{4017C934-E8C1-72D9-12C1-7C494EF56D88}"/>
                  </a:ext>
                </a:extLst>
              </p:cNvPr>
              <p:cNvSpPr>
                <a:spLocks/>
              </p:cNvSpPr>
              <p:nvPr/>
            </p:nvSpPr>
            <p:spPr bwMode="auto">
              <a:xfrm>
                <a:off x="7704012" y="3901618"/>
                <a:ext cx="71437" cy="46038"/>
              </a:xfrm>
              <a:custGeom>
                <a:avLst/>
                <a:gdLst>
                  <a:gd name="T0" fmla="*/ 0 w 60"/>
                  <a:gd name="T1" fmla="*/ 2147483647 h 36"/>
                  <a:gd name="T2" fmla="*/ 2147483647 w 60"/>
                  <a:gd name="T3" fmla="*/ 0 h 36"/>
                  <a:gd name="T4" fmla="*/ 2147483647 w 60"/>
                  <a:gd name="T5" fmla="*/ 2147483647 h 36"/>
                  <a:gd name="T6" fmla="*/ 2147483647 w 60"/>
                  <a:gd name="T7" fmla="*/ 2147483647 h 36"/>
                  <a:gd name="T8" fmla="*/ 2147483647 w 60"/>
                  <a:gd name="T9" fmla="*/ 2147483647 h 36"/>
                  <a:gd name="T10" fmla="*/ 2147483647 w 60"/>
                  <a:gd name="T11" fmla="*/ 2147483647 h 36"/>
                  <a:gd name="T12" fmla="*/ 0 w 60"/>
                  <a:gd name="T13" fmla="*/ 2147483647 h 36"/>
                  <a:gd name="T14" fmla="*/ 0 60000 65536"/>
                  <a:gd name="T15" fmla="*/ 0 60000 65536"/>
                  <a:gd name="T16" fmla="*/ 0 60000 65536"/>
                  <a:gd name="T17" fmla="*/ 0 60000 65536"/>
                  <a:gd name="T18" fmla="*/ 0 60000 65536"/>
                  <a:gd name="T19" fmla="*/ 0 60000 65536"/>
                  <a:gd name="T20" fmla="*/ 0 60000 65536"/>
                  <a:gd name="T21" fmla="*/ 0 w 60"/>
                  <a:gd name="T22" fmla="*/ 0 h 36"/>
                  <a:gd name="T23" fmla="*/ 60 w 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36">
                    <a:moveTo>
                      <a:pt x="0" y="12"/>
                    </a:moveTo>
                    <a:lnTo>
                      <a:pt x="36" y="0"/>
                    </a:lnTo>
                    <a:lnTo>
                      <a:pt x="60" y="6"/>
                    </a:lnTo>
                    <a:lnTo>
                      <a:pt x="60" y="18"/>
                    </a:lnTo>
                    <a:lnTo>
                      <a:pt x="54" y="36"/>
                    </a:lnTo>
                    <a:lnTo>
                      <a:pt x="30" y="24"/>
                    </a:lnTo>
                    <a:lnTo>
                      <a:pt x="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68" name="Freeform 280">
                <a:extLst>
                  <a:ext uri="{FF2B5EF4-FFF2-40B4-BE49-F238E27FC236}">
                    <a16:creationId xmlns:a16="http://schemas.microsoft.com/office/drawing/2014/main" id="{C45B65FC-20B2-45D3-37EB-95D273FD7ACF}"/>
                  </a:ext>
                </a:extLst>
              </p:cNvPr>
              <p:cNvSpPr>
                <a:spLocks/>
              </p:cNvSpPr>
              <p:nvPr/>
            </p:nvSpPr>
            <p:spPr bwMode="auto">
              <a:xfrm>
                <a:off x="7624637" y="3814306"/>
                <a:ext cx="28575" cy="61912"/>
              </a:xfrm>
              <a:custGeom>
                <a:avLst/>
                <a:gdLst>
                  <a:gd name="T0" fmla="*/ 0 w 24"/>
                  <a:gd name="T1" fmla="*/ 48 h 48"/>
                  <a:gd name="T2" fmla="*/ 6 w 24"/>
                  <a:gd name="T3" fmla="*/ 6 h 48"/>
                  <a:gd name="T4" fmla="*/ 18 w 24"/>
                  <a:gd name="T5" fmla="*/ 0 h 48"/>
                  <a:gd name="T6" fmla="*/ 24 w 24"/>
                  <a:gd name="T7" fmla="*/ 24 h 48"/>
                  <a:gd name="T8" fmla="*/ 24 w 24"/>
                  <a:gd name="T9" fmla="*/ 48 h 48"/>
                  <a:gd name="T10" fmla="*/ 0 w 24"/>
                  <a:gd name="T11" fmla="*/ 48 h 48"/>
                  <a:gd name="T12" fmla="*/ 0 60000 65536"/>
                  <a:gd name="T13" fmla="*/ 0 60000 65536"/>
                  <a:gd name="T14" fmla="*/ 0 60000 65536"/>
                  <a:gd name="T15" fmla="*/ 0 60000 65536"/>
                  <a:gd name="T16" fmla="*/ 0 60000 65536"/>
                  <a:gd name="T17" fmla="*/ 0 60000 65536"/>
                  <a:gd name="T18" fmla="*/ 0 w 24"/>
                  <a:gd name="T19" fmla="*/ 0 h 48"/>
                  <a:gd name="T20" fmla="*/ 24 w 24"/>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24" h="48">
                    <a:moveTo>
                      <a:pt x="0" y="48"/>
                    </a:moveTo>
                    <a:lnTo>
                      <a:pt x="6" y="6"/>
                    </a:lnTo>
                    <a:lnTo>
                      <a:pt x="18" y="0"/>
                    </a:lnTo>
                    <a:lnTo>
                      <a:pt x="24" y="24"/>
                    </a:lnTo>
                    <a:lnTo>
                      <a:pt x="24" y="48"/>
                    </a:lnTo>
                    <a:lnTo>
                      <a:pt x="0" y="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69" name="Freeform 281">
                <a:extLst>
                  <a:ext uri="{FF2B5EF4-FFF2-40B4-BE49-F238E27FC236}">
                    <a16:creationId xmlns:a16="http://schemas.microsoft.com/office/drawing/2014/main" id="{CC1E50AC-F624-778F-CBC7-D1FB4E9021C3}"/>
                  </a:ext>
                </a:extLst>
              </p:cNvPr>
              <p:cNvSpPr>
                <a:spLocks/>
              </p:cNvSpPr>
              <p:nvPr/>
            </p:nvSpPr>
            <p:spPr bwMode="auto">
              <a:xfrm>
                <a:off x="7618287" y="3749218"/>
                <a:ext cx="36512" cy="49213"/>
              </a:xfrm>
              <a:custGeom>
                <a:avLst/>
                <a:gdLst>
                  <a:gd name="T0" fmla="*/ 0 w 30"/>
                  <a:gd name="T1" fmla="*/ 2147483647 h 37"/>
                  <a:gd name="T2" fmla="*/ 2147483647 w 30"/>
                  <a:gd name="T3" fmla="*/ 0 h 37"/>
                  <a:gd name="T4" fmla="*/ 2147483647 w 30"/>
                  <a:gd name="T5" fmla="*/ 2147483647 h 37"/>
                  <a:gd name="T6" fmla="*/ 2147483647 w 30"/>
                  <a:gd name="T7" fmla="*/ 2147483647 h 37"/>
                  <a:gd name="T8" fmla="*/ 0 w 30"/>
                  <a:gd name="T9" fmla="*/ 2147483647 h 37"/>
                  <a:gd name="T10" fmla="*/ 0 60000 65536"/>
                  <a:gd name="T11" fmla="*/ 0 60000 65536"/>
                  <a:gd name="T12" fmla="*/ 0 60000 65536"/>
                  <a:gd name="T13" fmla="*/ 0 60000 65536"/>
                  <a:gd name="T14" fmla="*/ 0 60000 65536"/>
                  <a:gd name="T15" fmla="*/ 0 w 30"/>
                  <a:gd name="T16" fmla="*/ 0 h 37"/>
                  <a:gd name="T17" fmla="*/ 30 w 30"/>
                  <a:gd name="T18" fmla="*/ 37 h 37"/>
                </a:gdLst>
                <a:ahLst/>
                <a:cxnLst>
                  <a:cxn ang="T10">
                    <a:pos x="T0" y="T1"/>
                  </a:cxn>
                  <a:cxn ang="T11">
                    <a:pos x="T2" y="T3"/>
                  </a:cxn>
                  <a:cxn ang="T12">
                    <a:pos x="T4" y="T5"/>
                  </a:cxn>
                  <a:cxn ang="T13">
                    <a:pos x="T6" y="T7"/>
                  </a:cxn>
                  <a:cxn ang="T14">
                    <a:pos x="T8" y="T9"/>
                  </a:cxn>
                </a:cxnLst>
                <a:rect l="T15" t="T16" r="T17" b="T18"/>
                <a:pathLst>
                  <a:path w="30" h="37">
                    <a:moveTo>
                      <a:pt x="0" y="12"/>
                    </a:moveTo>
                    <a:lnTo>
                      <a:pt x="24" y="0"/>
                    </a:lnTo>
                    <a:lnTo>
                      <a:pt x="30" y="24"/>
                    </a:lnTo>
                    <a:lnTo>
                      <a:pt x="24" y="37"/>
                    </a:lnTo>
                    <a:lnTo>
                      <a:pt x="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0" name="Freeform 284">
                <a:extLst>
                  <a:ext uri="{FF2B5EF4-FFF2-40B4-BE49-F238E27FC236}">
                    <a16:creationId xmlns:a16="http://schemas.microsoft.com/office/drawing/2014/main" id="{27FA158A-1F02-2AA9-F288-0F7158E74E42}"/>
                  </a:ext>
                </a:extLst>
              </p:cNvPr>
              <p:cNvSpPr>
                <a:spLocks/>
              </p:cNvSpPr>
              <p:nvPr/>
            </p:nvSpPr>
            <p:spPr bwMode="auto">
              <a:xfrm>
                <a:off x="8023099" y="3790493"/>
                <a:ext cx="419100" cy="179388"/>
              </a:xfrm>
              <a:custGeom>
                <a:avLst/>
                <a:gdLst>
                  <a:gd name="T0" fmla="*/ 2147483647 w 59"/>
                  <a:gd name="T1" fmla="*/ 2147483647 h 23"/>
                  <a:gd name="T2" fmla="*/ 2147483647 w 59"/>
                  <a:gd name="T3" fmla="*/ 2147483647 h 23"/>
                  <a:gd name="T4" fmla="*/ 2147483647 w 59"/>
                  <a:gd name="T5" fmla="*/ 2147483647 h 23"/>
                  <a:gd name="T6" fmla="*/ 2147483647 w 59"/>
                  <a:gd name="T7" fmla="*/ 2147483647 h 23"/>
                  <a:gd name="T8" fmla="*/ 2147483647 w 59"/>
                  <a:gd name="T9" fmla="*/ 2147483647 h 23"/>
                  <a:gd name="T10" fmla="*/ 2147483647 w 59"/>
                  <a:gd name="T11" fmla="*/ 2147483647 h 23"/>
                  <a:gd name="T12" fmla="*/ 2147483647 w 59"/>
                  <a:gd name="T13" fmla="*/ 2147483647 h 23"/>
                  <a:gd name="T14" fmla="*/ 2147483647 w 59"/>
                  <a:gd name="T15" fmla="*/ 2147483647 h 23"/>
                  <a:gd name="T16" fmla="*/ 2147483647 w 59"/>
                  <a:gd name="T17" fmla="*/ 2147483647 h 23"/>
                  <a:gd name="T18" fmla="*/ 2147483647 w 59"/>
                  <a:gd name="T19" fmla="*/ 2147483647 h 23"/>
                  <a:gd name="T20" fmla="*/ 2147483647 w 59"/>
                  <a:gd name="T21" fmla="*/ 2147483647 h 23"/>
                  <a:gd name="T22" fmla="*/ 2147483647 w 59"/>
                  <a:gd name="T23" fmla="*/ 2147483647 h 23"/>
                  <a:gd name="T24" fmla="*/ 2147483647 w 59"/>
                  <a:gd name="T25" fmla="*/ 0 h 23"/>
                  <a:gd name="T26" fmla="*/ 2147483647 w 59"/>
                  <a:gd name="T27" fmla="*/ 0 h 23"/>
                  <a:gd name="T28" fmla="*/ 2147483647 w 59"/>
                  <a:gd name="T29" fmla="*/ 2147483647 h 23"/>
                  <a:gd name="T30" fmla="*/ 2147483647 w 59"/>
                  <a:gd name="T31" fmla="*/ 2147483647 h 23"/>
                  <a:gd name="T32" fmla="*/ 2147483647 w 59"/>
                  <a:gd name="T33" fmla="*/ 2147483647 h 23"/>
                  <a:gd name="T34" fmla="*/ 2147483647 w 59"/>
                  <a:gd name="T35" fmla="*/ 2147483647 h 23"/>
                  <a:gd name="T36" fmla="*/ 2147483647 w 59"/>
                  <a:gd name="T37" fmla="*/ 2147483647 h 23"/>
                  <a:gd name="T38" fmla="*/ 2147483647 w 59"/>
                  <a:gd name="T39" fmla="*/ 0 h 23"/>
                  <a:gd name="T40" fmla="*/ 2147483647 w 59"/>
                  <a:gd name="T41" fmla="*/ 0 h 23"/>
                  <a:gd name="T42" fmla="*/ 2147483647 w 59"/>
                  <a:gd name="T43" fmla="*/ 0 h 23"/>
                  <a:gd name="T44" fmla="*/ 2147483647 w 59"/>
                  <a:gd name="T45" fmla="*/ 2147483647 h 23"/>
                  <a:gd name="T46" fmla="*/ 2147483647 w 59"/>
                  <a:gd name="T47" fmla="*/ 2147483647 h 23"/>
                  <a:gd name="T48" fmla="*/ 2147483647 w 59"/>
                  <a:gd name="T49" fmla="*/ 2147483647 h 23"/>
                  <a:gd name="T50" fmla="*/ 2147483647 w 59"/>
                  <a:gd name="T51" fmla="*/ 2147483647 h 23"/>
                  <a:gd name="T52" fmla="*/ 2147483647 w 59"/>
                  <a:gd name="T53" fmla="*/ 2147483647 h 23"/>
                  <a:gd name="T54" fmla="*/ 2147483647 w 59"/>
                  <a:gd name="T55" fmla="*/ 2147483647 h 23"/>
                  <a:gd name="T56" fmla="*/ 2147483647 w 59"/>
                  <a:gd name="T57" fmla="*/ 2147483647 h 23"/>
                  <a:gd name="T58" fmla="*/ 0 w 59"/>
                  <a:gd name="T59" fmla="*/ 2147483647 h 23"/>
                  <a:gd name="T60" fmla="*/ 2147483647 w 59"/>
                  <a:gd name="T61" fmla="*/ 2147483647 h 23"/>
                  <a:gd name="T62" fmla="*/ 2147483647 w 59"/>
                  <a:gd name="T63" fmla="*/ 2147483647 h 23"/>
                  <a:gd name="T64" fmla="*/ 2147483647 w 59"/>
                  <a:gd name="T65" fmla="*/ 2147483647 h 23"/>
                  <a:gd name="T66" fmla="*/ 2147483647 w 59"/>
                  <a:gd name="T67" fmla="*/ 2147483647 h 23"/>
                  <a:gd name="T68" fmla="*/ 2147483647 w 59"/>
                  <a:gd name="T69" fmla="*/ 2147483647 h 23"/>
                  <a:gd name="T70" fmla="*/ 2147483647 w 59"/>
                  <a:gd name="T71" fmla="*/ 2147483647 h 23"/>
                  <a:gd name="T72" fmla="*/ 2147483647 w 59"/>
                  <a:gd name="T73" fmla="*/ 2147483647 h 23"/>
                  <a:gd name="T74" fmla="*/ 2147483647 w 59"/>
                  <a:gd name="T75" fmla="*/ 2147483647 h 23"/>
                  <a:gd name="T76" fmla="*/ 2147483647 w 59"/>
                  <a:gd name="T77" fmla="*/ 2147483647 h 23"/>
                  <a:gd name="T78" fmla="*/ 2147483647 w 59"/>
                  <a:gd name="T79" fmla="*/ 2147483647 h 23"/>
                  <a:gd name="T80" fmla="*/ 2147483647 w 59"/>
                  <a:gd name="T81" fmla="*/ 2147483647 h 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9"/>
                  <a:gd name="T124" fmla="*/ 0 h 23"/>
                  <a:gd name="T125" fmla="*/ 59 w 59"/>
                  <a:gd name="T126" fmla="*/ 23 h 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9" h="23">
                    <a:moveTo>
                      <a:pt x="34" y="20"/>
                    </a:moveTo>
                    <a:cubicBezTo>
                      <a:pt x="36" y="21"/>
                      <a:pt x="36" y="21"/>
                      <a:pt x="36" y="21"/>
                    </a:cubicBezTo>
                    <a:cubicBezTo>
                      <a:pt x="47" y="20"/>
                      <a:pt x="47" y="20"/>
                      <a:pt x="47" y="20"/>
                    </a:cubicBezTo>
                    <a:cubicBezTo>
                      <a:pt x="52" y="19"/>
                      <a:pt x="52" y="19"/>
                      <a:pt x="52" y="19"/>
                    </a:cubicBezTo>
                    <a:cubicBezTo>
                      <a:pt x="57" y="18"/>
                      <a:pt x="57" y="18"/>
                      <a:pt x="57" y="18"/>
                    </a:cubicBezTo>
                    <a:cubicBezTo>
                      <a:pt x="59" y="19"/>
                      <a:pt x="59" y="19"/>
                      <a:pt x="59" y="19"/>
                    </a:cubicBezTo>
                    <a:cubicBezTo>
                      <a:pt x="59" y="19"/>
                      <a:pt x="58" y="16"/>
                      <a:pt x="58" y="16"/>
                    </a:cubicBezTo>
                    <a:cubicBezTo>
                      <a:pt x="58" y="15"/>
                      <a:pt x="58" y="9"/>
                      <a:pt x="58" y="9"/>
                    </a:cubicBezTo>
                    <a:cubicBezTo>
                      <a:pt x="59" y="8"/>
                      <a:pt x="59" y="8"/>
                      <a:pt x="59" y="8"/>
                    </a:cubicBezTo>
                    <a:cubicBezTo>
                      <a:pt x="55" y="3"/>
                      <a:pt x="55" y="3"/>
                      <a:pt x="55" y="3"/>
                    </a:cubicBezTo>
                    <a:cubicBezTo>
                      <a:pt x="53" y="1"/>
                      <a:pt x="53" y="1"/>
                      <a:pt x="53" y="1"/>
                    </a:cubicBezTo>
                    <a:cubicBezTo>
                      <a:pt x="50" y="1"/>
                      <a:pt x="50" y="1"/>
                      <a:pt x="50" y="1"/>
                    </a:cubicBezTo>
                    <a:cubicBezTo>
                      <a:pt x="49" y="0"/>
                      <a:pt x="49" y="0"/>
                      <a:pt x="49" y="0"/>
                    </a:cubicBezTo>
                    <a:cubicBezTo>
                      <a:pt x="49" y="0"/>
                      <a:pt x="49" y="0"/>
                      <a:pt x="49" y="0"/>
                    </a:cubicBezTo>
                    <a:cubicBezTo>
                      <a:pt x="45" y="3"/>
                      <a:pt x="45" y="3"/>
                      <a:pt x="45" y="3"/>
                    </a:cubicBezTo>
                    <a:cubicBezTo>
                      <a:pt x="40" y="3"/>
                      <a:pt x="40" y="3"/>
                      <a:pt x="40" y="3"/>
                    </a:cubicBezTo>
                    <a:cubicBezTo>
                      <a:pt x="39" y="3"/>
                      <a:pt x="39" y="3"/>
                      <a:pt x="39" y="3"/>
                    </a:cubicBezTo>
                    <a:cubicBezTo>
                      <a:pt x="39" y="3"/>
                      <a:pt x="39" y="3"/>
                      <a:pt x="39" y="3"/>
                    </a:cubicBezTo>
                    <a:cubicBezTo>
                      <a:pt x="35" y="1"/>
                      <a:pt x="35" y="1"/>
                      <a:pt x="35" y="1"/>
                    </a:cubicBezTo>
                    <a:cubicBezTo>
                      <a:pt x="32" y="0"/>
                      <a:pt x="32" y="0"/>
                      <a:pt x="32" y="0"/>
                    </a:cubicBezTo>
                    <a:cubicBezTo>
                      <a:pt x="24" y="0"/>
                      <a:pt x="24" y="0"/>
                      <a:pt x="24" y="0"/>
                    </a:cubicBezTo>
                    <a:cubicBezTo>
                      <a:pt x="22" y="0"/>
                      <a:pt x="22" y="0"/>
                      <a:pt x="22" y="0"/>
                    </a:cubicBezTo>
                    <a:cubicBezTo>
                      <a:pt x="19" y="1"/>
                      <a:pt x="19" y="1"/>
                      <a:pt x="19" y="1"/>
                    </a:cubicBezTo>
                    <a:cubicBezTo>
                      <a:pt x="17" y="3"/>
                      <a:pt x="17" y="3"/>
                      <a:pt x="17" y="3"/>
                    </a:cubicBezTo>
                    <a:cubicBezTo>
                      <a:pt x="12" y="4"/>
                      <a:pt x="12" y="4"/>
                      <a:pt x="12" y="4"/>
                    </a:cubicBezTo>
                    <a:cubicBezTo>
                      <a:pt x="11" y="3"/>
                      <a:pt x="11" y="3"/>
                      <a:pt x="11" y="3"/>
                    </a:cubicBezTo>
                    <a:cubicBezTo>
                      <a:pt x="10" y="3"/>
                      <a:pt x="10" y="3"/>
                      <a:pt x="10" y="3"/>
                    </a:cubicBezTo>
                    <a:cubicBezTo>
                      <a:pt x="8" y="6"/>
                      <a:pt x="8" y="6"/>
                      <a:pt x="8" y="6"/>
                    </a:cubicBezTo>
                    <a:cubicBezTo>
                      <a:pt x="4" y="6"/>
                      <a:pt x="4" y="6"/>
                      <a:pt x="4" y="6"/>
                    </a:cubicBezTo>
                    <a:cubicBezTo>
                      <a:pt x="0" y="9"/>
                      <a:pt x="0" y="9"/>
                      <a:pt x="0" y="9"/>
                    </a:cubicBezTo>
                    <a:cubicBezTo>
                      <a:pt x="2" y="12"/>
                      <a:pt x="2" y="12"/>
                      <a:pt x="2" y="12"/>
                    </a:cubicBezTo>
                    <a:cubicBezTo>
                      <a:pt x="4" y="17"/>
                      <a:pt x="4" y="17"/>
                      <a:pt x="4" y="17"/>
                    </a:cubicBezTo>
                    <a:cubicBezTo>
                      <a:pt x="6" y="20"/>
                      <a:pt x="6" y="20"/>
                      <a:pt x="6" y="20"/>
                    </a:cubicBezTo>
                    <a:cubicBezTo>
                      <a:pt x="15" y="21"/>
                      <a:pt x="15" y="21"/>
                      <a:pt x="15" y="21"/>
                    </a:cubicBezTo>
                    <a:cubicBezTo>
                      <a:pt x="16" y="21"/>
                      <a:pt x="16" y="21"/>
                      <a:pt x="16" y="21"/>
                    </a:cubicBezTo>
                    <a:cubicBezTo>
                      <a:pt x="23" y="23"/>
                      <a:pt x="23" y="23"/>
                      <a:pt x="23" y="23"/>
                    </a:cubicBezTo>
                    <a:cubicBezTo>
                      <a:pt x="27" y="21"/>
                      <a:pt x="27" y="21"/>
                      <a:pt x="27" y="21"/>
                    </a:cubicBezTo>
                    <a:cubicBezTo>
                      <a:pt x="31" y="23"/>
                      <a:pt x="31" y="23"/>
                      <a:pt x="31" y="23"/>
                    </a:cubicBezTo>
                    <a:cubicBezTo>
                      <a:pt x="31" y="23"/>
                      <a:pt x="31" y="23"/>
                      <a:pt x="31" y="23"/>
                    </a:cubicBezTo>
                    <a:cubicBezTo>
                      <a:pt x="31" y="23"/>
                      <a:pt x="31" y="23"/>
                      <a:pt x="31" y="23"/>
                    </a:cubicBezTo>
                    <a:lnTo>
                      <a:pt x="34" y="2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1" name="Freeform 299">
                <a:extLst>
                  <a:ext uri="{FF2B5EF4-FFF2-40B4-BE49-F238E27FC236}">
                    <a16:creationId xmlns:a16="http://schemas.microsoft.com/office/drawing/2014/main" id="{D660B6BC-9CCB-813C-EA41-A8EC627C2417}"/>
                  </a:ext>
                </a:extLst>
              </p:cNvPr>
              <p:cNvSpPr>
                <a:spLocks/>
              </p:cNvSpPr>
              <p:nvPr/>
            </p:nvSpPr>
            <p:spPr bwMode="auto">
              <a:xfrm>
                <a:off x="7900862" y="3231693"/>
                <a:ext cx="144462" cy="107950"/>
              </a:xfrm>
              <a:custGeom>
                <a:avLst/>
                <a:gdLst>
                  <a:gd name="T0" fmla="*/ 2147483647 w 20"/>
                  <a:gd name="T1" fmla="*/ 2147483647 h 14"/>
                  <a:gd name="T2" fmla="*/ 2147483647 w 20"/>
                  <a:gd name="T3" fmla="*/ 2147483647 h 14"/>
                  <a:gd name="T4" fmla="*/ 2147483647 w 20"/>
                  <a:gd name="T5" fmla="*/ 0 h 14"/>
                  <a:gd name="T6" fmla="*/ 2147483647 w 20"/>
                  <a:gd name="T7" fmla="*/ 2147483647 h 14"/>
                  <a:gd name="T8" fmla="*/ 2147483647 w 20"/>
                  <a:gd name="T9" fmla="*/ 0 h 14"/>
                  <a:gd name="T10" fmla="*/ 2147483647 w 20"/>
                  <a:gd name="T11" fmla="*/ 0 h 14"/>
                  <a:gd name="T12" fmla="*/ 2147483647 w 20"/>
                  <a:gd name="T13" fmla="*/ 2147483647 h 14"/>
                  <a:gd name="T14" fmla="*/ 2147483647 w 20"/>
                  <a:gd name="T15" fmla="*/ 2147483647 h 14"/>
                  <a:gd name="T16" fmla="*/ 0 w 20"/>
                  <a:gd name="T17" fmla="*/ 2147483647 h 14"/>
                  <a:gd name="T18" fmla="*/ 2147483647 w 20"/>
                  <a:gd name="T19" fmla="*/ 2147483647 h 14"/>
                  <a:gd name="T20" fmla="*/ 2147483647 w 20"/>
                  <a:gd name="T21" fmla="*/ 2147483647 h 14"/>
                  <a:gd name="T22" fmla="*/ 2147483647 w 20"/>
                  <a:gd name="T23" fmla="*/ 2147483647 h 14"/>
                  <a:gd name="T24" fmla="*/ 2147483647 w 20"/>
                  <a:gd name="T25" fmla="*/ 2147483647 h 14"/>
                  <a:gd name="T26" fmla="*/ 2147483647 w 20"/>
                  <a:gd name="T27" fmla="*/ 2147483647 h 14"/>
                  <a:gd name="T28" fmla="*/ 2147483647 w 20"/>
                  <a:gd name="T29" fmla="*/ 2147483647 h 14"/>
                  <a:gd name="T30" fmla="*/ 2147483647 w 20"/>
                  <a:gd name="T31" fmla="*/ 2147483647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
                  <a:gd name="T70" fmla="*/ 0 h 14"/>
                  <a:gd name="T71" fmla="*/ 20 w 20"/>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 h="14">
                    <a:moveTo>
                      <a:pt x="19" y="4"/>
                    </a:moveTo>
                    <a:cubicBezTo>
                      <a:pt x="17" y="2"/>
                      <a:pt x="17" y="2"/>
                      <a:pt x="17" y="2"/>
                    </a:cubicBezTo>
                    <a:cubicBezTo>
                      <a:pt x="15" y="0"/>
                      <a:pt x="15" y="0"/>
                      <a:pt x="15" y="0"/>
                    </a:cubicBezTo>
                    <a:cubicBezTo>
                      <a:pt x="13" y="1"/>
                      <a:pt x="13" y="1"/>
                      <a:pt x="13" y="1"/>
                    </a:cubicBezTo>
                    <a:cubicBezTo>
                      <a:pt x="9" y="0"/>
                      <a:pt x="9" y="0"/>
                      <a:pt x="9" y="0"/>
                    </a:cubicBezTo>
                    <a:cubicBezTo>
                      <a:pt x="5" y="0"/>
                      <a:pt x="5" y="0"/>
                      <a:pt x="5" y="0"/>
                    </a:cubicBezTo>
                    <a:cubicBezTo>
                      <a:pt x="1" y="1"/>
                      <a:pt x="1" y="1"/>
                      <a:pt x="1" y="1"/>
                    </a:cubicBezTo>
                    <a:cubicBezTo>
                      <a:pt x="1" y="3"/>
                      <a:pt x="1" y="5"/>
                      <a:pt x="1" y="5"/>
                    </a:cubicBezTo>
                    <a:cubicBezTo>
                      <a:pt x="0" y="6"/>
                      <a:pt x="0" y="6"/>
                      <a:pt x="0" y="6"/>
                    </a:cubicBezTo>
                    <a:cubicBezTo>
                      <a:pt x="2" y="6"/>
                      <a:pt x="2" y="6"/>
                      <a:pt x="2" y="6"/>
                    </a:cubicBezTo>
                    <a:cubicBezTo>
                      <a:pt x="4" y="7"/>
                      <a:pt x="4" y="7"/>
                      <a:pt x="4" y="7"/>
                    </a:cubicBezTo>
                    <a:cubicBezTo>
                      <a:pt x="6" y="8"/>
                      <a:pt x="6" y="8"/>
                      <a:pt x="6" y="8"/>
                    </a:cubicBezTo>
                    <a:cubicBezTo>
                      <a:pt x="7" y="10"/>
                      <a:pt x="7" y="10"/>
                      <a:pt x="7" y="10"/>
                    </a:cubicBezTo>
                    <a:cubicBezTo>
                      <a:pt x="6" y="12"/>
                      <a:pt x="6" y="12"/>
                      <a:pt x="6" y="12"/>
                    </a:cubicBezTo>
                    <a:cubicBezTo>
                      <a:pt x="7" y="12"/>
                      <a:pt x="7" y="12"/>
                      <a:pt x="7" y="12"/>
                    </a:cubicBezTo>
                    <a:cubicBezTo>
                      <a:pt x="9" y="14"/>
                      <a:pt x="9" y="14"/>
                      <a:pt x="9" y="14"/>
                    </a:cubicBezTo>
                    <a:cubicBezTo>
                      <a:pt x="11" y="13"/>
                      <a:pt x="11" y="13"/>
                      <a:pt x="11" y="13"/>
                    </a:cubicBezTo>
                    <a:cubicBezTo>
                      <a:pt x="13" y="12"/>
                      <a:pt x="13" y="12"/>
                      <a:pt x="13" y="12"/>
                    </a:cubicBezTo>
                    <a:cubicBezTo>
                      <a:pt x="13" y="12"/>
                      <a:pt x="15" y="12"/>
                      <a:pt x="16" y="12"/>
                    </a:cubicBezTo>
                    <a:cubicBezTo>
                      <a:pt x="17" y="12"/>
                      <a:pt x="16" y="9"/>
                      <a:pt x="16" y="9"/>
                    </a:cubicBezTo>
                    <a:cubicBezTo>
                      <a:pt x="18" y="7"/>
                      <a:pt x="18" y="7"/>
                      <a:pt x="18" y="7"/>
                    </a:cubicBezTo>
                    <a:cubicBezTo>
                      <a:pt x="20" y="4"/>
                      <a:pt x="20" y="4"/>
                      <a:pt x="20" y="4"/>
                    </a:cubicBezTo>
                    <a:cubicBezTo>
                      <a:pt x="19" y="4"/>
                      <a:pt x="19" y="4"/>
                      <a:pt x="19" y="4"/>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2" name="Freeform 300">
                <a:extLst>
                  <a:ext uri="{FF2B5EF4-FFF2-40B4-BE49-F238E27FC236}">
                    <a16:creationId xmlns:a16="http://schemas.microsoft.com/office/drawing/2014/main" id="{477FBFBC-2D3F-11D7-0884-CE334B09E419}"/>
                  </a:ext>
                </a:extLst>
              </p:cNvPr>
              <p:cNvSpPr>
                <a:spLocks/>
              </p:cNvSpPr>
              <p:nvPr/>
            </p:nvSpPr>
            <p:spPr bwMode="auto">
              <a:xfrm>
                <a:off x="7964362" y="3080881"/>
                <a:ext cx="107950" cy="101600"/>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2147483647 h 78"/>
                  <a:gd name="T10" fmla="*/ 2147483647 w 90"/>
                  <a:gd name="T11" fmla="*/ 0 h 78"/>
                  <a:gd name="T12" fmla="*/ 2147483647 w 90"/>
                  <a:gd name="T13" fmla="*/ 0 h 78"/>
                  <a:gd name="T14" fmla="*/ 2147483647 w 90"/>
                  <a:gd name="T15" fmla="*/ 0 h 78"/>
                  <a:gd name="T16" fmla="*/ 0 w 90"/>
                  <a:gd name="T17" fmla="*/ 2147483647 h 78"/>
                  <a:gd name="T18" fmla="*/ 0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2147483647 w 90"/>
                  <a:gd name="T31" fmla="*/ 2147483647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
                  <a:gd name="T49" fmla="*/ 0 h 78"/>
                  <a:gd name="T50" fmla="*/ 90 w 90"/>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 h="78">
                    <a:moveTo>
                      <a:pt x="54" y="66"/>
                    </a:moveTo>
                    <a:lnTo>
                      <a:pt x="78" y="78"/>
                    </a:lnTo>
                    <a:lnTo>
                      <a:pt x="84" y="42"/>
                    </a:lnTo>
                    <a:lnTo>
                      <a:pt x="84" y="30"/>
                    </a:lnTo>
                    <a:lnTo>
                      <a:pt x="90" y="6"/>
                    </a:lnTo>
                    <a:lnTo>
                      <a:pt x="84" y="0"/>
                    </a:lnTo>
                    <a:lnTo>
                      <a:pt x="72" y="0"/>
                    </a:lnTo>
                    <a:lnTo>
                      <a:pt x="36" y="0"/>
                    </a:lnTo>
                    <a:lnTo>
                      <a:pt x="0" y="18"/>
                    </a:lnTo>
                    <a:lnTo>
                      <a:pt x="0" y="30"/>
                    </a:lnTo>
                    <a:lnTo>
                      <a:pt x="6" y="42"/>
                    </a:lnTo>
                    <a:lnTo>
                      <a:pt x="12" y="48"/>
                    </a:lnTo>
                    <a:lnTo>
                      <a:pt x="18" y="54"/>
                    </a:lnTo>
                    <a:lnTo>
                      <a:pt x="12" y="60"/>
                    </a:lnTo>
                    <a:lnTo>
                      <a:pt x="36" y="54"/>
                    </a:lnTo>
                    <a:lnTo>
                      <a:pt x="54" y="6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3" name="Freeform 319">
                <a:extLst>
                  <a:ext uri="{FF2B5EF4-FFF2-40B4-BE49-F238E27FC236}">
                    <a16:creationId xmlns:a16="http://schemas.microsoft.com/office/drawing/2014/main" id="{7E18DCF4-2495-729F-4172-1C3647E911BD}"/>
                  </a:ext>
                </a:extLst>
              </p:cNvPr>
              <p:cNvSpPr>
                <a:spLocks/>
              </p:cNvSpPr>
              <p:nvPr/>
            </p:nvSpPr>
            <p:spPr bwMode="auto">
              <a:xfrm>
                <a:off x="7276974" y="3901618"/>
                <a:ext cx="7938" cy="4763"/>
              </a:xfrm>
              <a:custGeom>
                <a:avLst/>
                <a:gdLst>
                  <a:gd name="T0" fmla="*/ 6 w 6"/>
                  <a:gd name="T1" fmla="*/ 0 h 6"/>
                  <a:gd name="T2" fmla="*/ 0 w 6"/>
                  <a:gd name="T3" fmla="*/ 0 h 6"/>
                  <a:gd name="T4" fmla="*/ 0 w 6"/>
                  <a:gd name="T5" fmla="*/ 6 h 6"/>
                  <a:gd name="T6" fmla="*/ 6 w 6"/>
                  <a:gd name="T7" fmla="*/ 0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6" y="0"/>
                    </a:moveTo>
                    <a:lnTo>
                      <a:pt x="0" y="0"/>
                    </a:lnTo>
                    <a:lnTo>
                      <a:pt x="0" y="6"/>
                    </a:lnTo>
                    <a:lnTo>
                      <a:pt x="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4" name="Freeform 320">
                <a:extLst>
                  <a:ext uri="{FF2B5EF4-FFF2-40B4-BE49-F238E27FC236}">
                    <a16:creationId xmlns:a16="http://schemas.microsoft.com/office/drawing/2014/main" id="{03FB1B1D-1AD5-FEBF-E343-733AA0DFFF98}"/>
                  </a:ext>
                </a:extLst>
              </p:cNvPr>
              <p:cNvSpPr>
                <a:spLocks/>
              </p:cNvSpPr>
              <p:nvPr/>
            </p:nvSpPr>
            <p:spPr bwMode="auto">
              <a:xfrm>
                <a:off x="7292849" y="3788906"/>
                <a:ext cx="6350" cy="9525"/>
              </a:xfrm>
              <a:custGeom>
                <a:avLst/>
                <a:gdLst>
                  <a:gd name="T0" fmla="*/ 0 w 6"/>
                  <a:gd name="T1" fmla="*/ 0 h 6"/>
                  <a:gd name="T2" fmla="*/ 0 w 6"/>
                  <a:gd name="T3" fmla="*/ 0 h 6"/>
                  <a:gd name="T4" fmla="*/ 6 w 6"/>
                  <a:gd name="T5" fmla="*/ 6 h 6"/>
                  <a:gd name="T6" fmla="*/ 0 w 6"/>
                  <a:gd name="T7" fmla="*/ 0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0"/>
                    </a:moveTo>
                    <a:lnTo>
                      <a:pt x="0" y="0"/>
                    </a:lnTo>
                    <a:lnTo>
                      <a:pt x="6" y="6"/>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5" name="Freeform 321">
                <a:extLst>
                  <a:ext uri="{FF2B5EF4-FFF2-40B4-BE49-F238E27FC236}">
                    <a16:creationId xmlns:a16="http://schemas.microsoft.com/office/drawing/2014/main" id="{4FAB530C-9E59-8402-00FA-2E6CB1E47690}"/>
                  </a:ext>
                </a:extLst>
              </p:cNvPr>
              <p:cNvSpPr>
                <a:spLocks/>
              </p:cNvSpPr>
              <p:nvPr/>
            </p:nvSpPr>
            <p:spPr bwMode="auto">
              <a:xfrm>
                <a:off x="7227762" y="3723818"/>
                <a:ext cx="277812" cy="238125"/>
              </a:xfrm>
              <a:custGeom>
                <a:avLst/>
                <a:gdLst>
                  <a:gd name="T0" fmla="*/ 2147483647 w 39"/>
                  <a:gd name="T1" fmla="*/ 2147483647 h 30"/>
                  <a:gd name="T2" fmla="*/ 2147483647 w 39"/>
                  <a:gd name="T3" fmla="*/ 2147483647 h 30"/>
                  <a:gd name="T4" fmla="*/ 2147483647 w 39"/>
                  <a:gd name="T5" fmla="*/ 2147483647 h 30"/>
                  <a:gd name="T6" fmla="*/ 2147483647 w 39"/>
                  <a:gd name="T7" fmla="*/ 2147483647 h 30"/>
                  <a:gd name="T8" fmla="*/ 2147483647 w 39"/>
                  <a:gd name="T9" fmla="*/ 2147483647 h 30"/>
                  <a:gd name="T10" fmla="*/ 2147483647 w 39"/>
                  <a:gd name="T11" fmla="*/ 2147483647 h 30"/>
                  <a:gd name="T12" fmla="*/ 2147483647 w 39"/>
                  <a:gd name="T13" fmla="*/ 0 h 30"/>
                  <a:gd name="T14" fmla="*/ 2147483647 w 39"/>
                  <a:gd name="T15" fmla="*/ 2147483647 h 30"/>
                  <a:gd name="T16" fmla="*/ 2147483647 w 39"/>
                  <a:gd name="T17" fmla="*/ 0 h 30"/>
                  <a:gd name="T18" fmla="*/ 2147483647 w 39"/>
                  <a:gd name="T19" fmla="*/ 2147483647 h 30"/>
                  <a:gd name="T20" fmla="*/ 0 w 39"/>
                  <a:gd name="T21" fmla="*/ 2147483647 h 30"/>
                  <a:gd name="T22" fmla="*/ 2147483647 w 39"/>
                  <a:gd name="T23" fmla="*/ 2147483647 h 30"/>
                  <a:gd name="T24" fmla="*/ 2147483647 w 39"/>
                  <a:gd name="T25" fmla="*/ 2147483647 h 30"/>
                  <a:gd name="T26" fmla="*/ 2147483647 w 39"/>
                  <a:gd name="T27" fmla="*/ 2147483647 h 30"/>
                  <a:gd name="T28" fmla="*/ 2147483647 w 39"/>
                  <a:gd name="T29" fmla="*/ 2147483647 h 30"/>
                  <a:gd name="T30" fmla="*/ 2147483647 w 39"/>
                  <a:gd name="T31" fmla="*/ 2147483647 h 30"/>
                  <a:gd name="T32" fmla="*/ 2147483647 w 39"/>
                  <a:gd name="T33" fmla="*/ 2147483647 h 30"/>
                  <a:gd name="T34" fmla="*/ 2147483647 w 39"/>
                  <a:gd name="T35" fmla="*/ 2147483647 h 30"/>
                  <a:gd name="T36" fmla="*/ 2147483647 w 39"/>
                  <a:gd name="T37" fmla="*/ 2147483647 h 30"/>
                  <a:gd name="T38" fmla="*/ 2147483647 w 39"/>
                  <a:gd name="T39" fmla="*/ 2147483647 h 30"/>
                  <a:gd name="T40" fmla="*/ 2147483647 w 39"/>
                  <a:gd name="T41" fmla="*/ 2147483647 h 30"/>
                  <a:gd name="T42" fmla="*/ 2147483647 w 39"/>
                  <a:gd name="T43" fmla="*/ 2147483647 h 30"/>
                  <a:gd name="T44" fmla="*/ 2147483647 w 39"/>
                  <a:gd name="T45" fmla="*/ 2147483647 h 30"/>
                  <a:gd name="T46" fmla="*/ 2147483647 w 39"/>
                  <a:gd name="T47" fmla="*/ 2147483647 h 30"/>
                  <a:gd name="T48" fmla="*/ 2147483647 w 39"/>
                  <a:gd name="T49" fmla="*/ 2147483647 h 30"/>
                  <a:gd name="T50" fmla="*/ 2147483647 w 39"/>
                  <a:gd name="T51" fmla="*/ 2147483647 h 30"/>
                  <a:gd name="T52" fmla="*/ 2147483647 w 39"/>
                  <a:gd name="T53" fmla="*/ 2147483647 h 30"/>
                  <a:gd name="T54" fmla="*/ 2147483647 w 39"/>
                  <a:gd name="T55" fmla="*/ 2147483647 h 30"/>
                  <a:gd name="T56" fmla="*/ 2147483647 w 39"/>
                  <a:gd name="T57" fmla="*/ 2147483647 h 30"/>
                  <a:gd name="T58" fmla="*/ 2147483647 w 39"/>
                  <a:gd name="T59" fmla="*/ 2147483647 h 30"/>
                  <a:gd name="T60" fmla="*/ 2147483647 w 39"/>
                  <a:gd name="T61" fmla="*/ 2147483647 h 30"/>
                  <a:gd name="T62" fmla="*/ 2147483647 w 39"/>
                  <a:gd name="T63" fmla="*/ 2147483647 h 30"/>
                  <a:gd name="T64" fmla="*/ 2147483647 w 39"/>
                  <a:gd name="T65" fmla="*/ 2147483647 h 30"/>
                  <a:gd name="T66" fmla="*/ 2147483647 w 39"/>
                  <a:gd name="T67" fmla="*/ 2147483647 h 30"/>
                  <a:gd name="T68" fmla="*/ 2147483647 w 39"/>
                  <a:gd name="T69" fmla="*/ 2147483647 h 30"/>
                  <a:gd name="T70" fmla="*/ 2147483647 w 39"/>
                  <a:gd name="T71" fmla="*/ 2147483647 h 30"/>
                  <a:gd name="T72" fmla="*/ 2147483647 w 39"/>
                  <a:gd name="T73" fmla="*/ 2147483647 h 3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
                  <a:gd name="T112" fmla="*/ 0 h 30"/>
                  <a:gd name="T113" fmla="*/ 39 w 39"/>
                  <a:gd name="T114" fmla="*/ 30 h 3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 h="30">
                    <a:moveTo>
                      <a:pt x="34" y="5"/>
                    </a:moveTo>
                    <a:cubicBezTo>
                      <a:pt x="34" y="5"/>
                      <a:pt x="33" y="5"/>
                      <a:pt x="32" y="5"/>
                    </a:cubicBezTo>
                    <a:cubicBezTo>
                      <a:pt x="32" y="5"/>
                      <a:pt x="29" y="4"/>
                      <a:pt x="29" y="4"/>
                    </a:cubicBezTo>
                    <a:cubicBezTo>
                      <a:pt x="27" y="4"/>
                      <a:pt x="27" y="4"/>
                      <a:pt x="27" y="4"/>
                    </a:cubicBezTo>
                    <a:cubicBezTo>
                      <a:pt x="26" y="4"/>
                      <a:pt x="26" y="4"/>
                      <a:pt x="26" y="4"/>
                    </a:cubicBezTo>
                    <a:cubicBezTo>
                      <a:pt x="25" y="2"/>
                      <a:pt x="25" y="2"/>
                      <a:pt x="25" y="2"/>
                    </a:cubicBezTo>
                    <a:cubicBezTo>
                      <a:pt x="13" y="0"/>
                      <a:pt x="13" y="0"/>
                      <a:pt x="13" y="0"/>
                    </a:cubicBezTo>
                    <a:cubicBezTo>
                      <a:pt x="7" y="1"/>
                      <a:pt x="7" y="1"/>
                      <a:pt x="7" y="1"/>
                    </a:cubicBezTo>
                    <a:cubicBezTo>
                      <a:pt x="5" y="0"/>
                      <a:pt x="5" y="0"/>
                      <a:pt x="5" y="0"/>
                    </a:cubicBezTo>
                    <a:cubicBezTo>
                      <a:pt x="3" y="1"/>
                      <a:pt x="3" y="1"/>
                      <a:pt x="3" y="1"/>
                    </a:cubicBezTo>
                    <a:cubicBezTo>
                      <a:pt x="3" y="1"/>
                      <a:pt x="1" y="3"/>
                      <a:pt x="0" y="3"/>
                    </a:cubicBezTo>
                    <a:cubicBezTo>
                      <a:pt x="2" y="8"/>
                      <a:pt x="2" y="8"/>
                      <a:pt x="2" y="8"/>
                    </a:cubicBezTo>
                    <a:cubicBezTo>
                      <a:pt x="4" y="6"/>
                      <a:pt x="4" y="6"/>
                      <a:pt x="4" y="6"/>
                    </a:cubicBezTo>
                    <a:cubicBezTo>
                      <a:pt x="8" y="7"/>
                      <a:pt x="8" y="7"/>
                      <a:pt x="8" y="7"/>
                    </a:cubicBezTo>
                    <a:cubicBezTo>
                      <a:pt x="9" y="8"/>
                      <a:pt x="9" y="8"/>
                      <a:pt x="9" y="8"/>
                    </a:cubicBezTo>
                    <a:cubicBezTo>
                      <a:pt x="9" y="8"/>
                      <a:pt x="9" y="8"/>
                      <a:pt x="9" y="8"/>
                    </a:cubicBezTo>
                    <a:cubicBezTo>
                      <a:pt x="10" y="9"/>
                      <a:pt x="10" y="9"/>
                      <a:pt x="10" y="9"/>
                    </a:cubicBezTo>
                    <a:cubicBezTo>
                      <a:pt x="9" y="12"/>
                      <a:pt x="9" y="12"/>
                      <a:pt x="9" y="12"/>
                    </a:cubicBezTo>
                    <a:cubicBezTo>
                      <a:pt x="8" y="17"/>
                      <a:pt x="8" y="17"/>
                      <a:pt x="8" y="17"/>
                    </a:cubicBezTo>
                    <a:cubicBezTo>
                      <a:pt x="7" y="20"/>
                      <a:pt x="7" y="20"/>
                      <a:pt x="7" y="20"/>
                    </a:cubicBezTo>
                    <a:cubicBezTo>
                      <a:pt x="7" y="22"/>
                      <a:pt x="7" y="22"/>
                      <a:pt x="7" y="22"/>
                    </a:cubicBezTo>
                    <a:cubicBezTo>
                      <a:pt x="8" y="22"/>
                      <a:pt x="8" y="22"/>
                      <a:pt x="8" y="22"/>
                    </a:cubicBezTo>
                    <a:cubicBezTo>
                      <a:pt x="7" y="23"/>
                      <a:pt x="7" y="23"/>
                      <a:pt x="7" y="23"/>
                    </a:cubicBezTo>
                    <a:cubicBezTo>
                      <a:pt x="7" y="24"/>
                      <a:pt x="7" y="24"/>
                      <a:pt x="7" y="24"/>
                    </a:cubicBezTo>
                    <a:cubicBezTo>
                      <a:pt x="6" y="27"/>
                      <a:pt x="6" y="27"/>
                      <a:pt x="6" y="27"/>
                    </a:cubicBezTo>
                    <a:cubicBezTo>
                      <a:pt x="8" y="27"/>
                      <a:pt x="8" y="27"/>
                      <a:pt x="8" y="27"/>
                    </a:cubicBezTo>
                    <a:cubicBezTo>
                      <a:pt x="12" y="30"/>
                      <a:pt x="12" y="30"/>
                      <a:pt x="12" y="30"/>
                    </a:cubicBezTo>
                    <a:cubicBezTo>
                      <a:pt x="18" y="28"/>
                      <a:pt x="18" y="28"/>
                      <a:pt x="18" y="28"/>
                    </a:cubicBezTo>
                    <a:cubicBezTo>
                      <a:pt x="24" y="27"/>
                      <a:pt x="24" y="27"/>
                      <a:pt x="24" y="27"/>
                    </a:cubicBezTo>
                    <a:cubicBezTo>
                      <a:pt x="27" y="23"/>
                      <a:pt x="27" y="23"/>
                      <a:pt x="27" y="23"/>
                    </a:cubicBezTo>
                    <a:cubicBezTo>
                      <a:pt x="30" y="19"/>
                      <a:pt x="30" y="19"/>
                      <a:pt x="30" y="19"/>
                    </a:cubicBezTo>
                    <a:cubicBezTo>
                      <a:pt x="30" y="17"/>
                      <a:pt x="30" y="17"/>
                      <a:pt x="30" y="17"/>
                    </a:cubicBezTo>
                    <a:cubicBezTo>
                      <a:pt x="33" y="11"/>
                      <a:pt x="33" y="11"/>
                      <a:pt x="33" y="11"/>
                    </a:cubicBezTo>
                    <a:cubicBezTo>
                      <a:pt x="39" y="7"/>
                      <a:pt x="39" y="7"/>
                      <a:pt x="39" y="7"/>
                    </a:cubicBezTo>
                    <a:cubicBezTo>
                      <a:pt x="39" y="6"/>
                      <a:pt x="39" y="6"/>
                      <a:pt x="39" y="6"/>
                    </a:cubicBezTo>
                    <a:cubicBezTo>
                      <a:pt x="37" y="6"/>
                      <a:pt x="37" y="6"/>
                      <a:pt x="37" y="6"/>
                    </a:cubicBezTo>
                    <a:lnTo>
                      <a:pt x="34"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6" name="Freeform 322">
                <a:extLst>
                  <a:ext uri="{FF2B5EF4-FFF2-40B4-BE49-F238E27FC236}">
                    <a16:creationId xmlns:a16="http://schemas.microsoft.com/office/drawing/2014/main" id="{E4969443-4125-B249-FE51-C8EDF2F5BBD8}"/>
                  </a:ext>
                </a:extLst>
              </p:cNvPr>
              <p:cNvSpPr>
                <a:spLocks/>
              </p:cNvSpPr>
              <p:nvPr/>
            </p:nvSpPr>
            <p:spPr bwMode="auto">
              <a:xfrm>
                <a:off x="7227762" y="3771443"/>
                <a:ext cx="71437" cy="168275"/>
              </a:xfrm>
              <a:custGeom>
                <a:avLst/>
                <a:gdLst>
                  <a:gd name="T0" fmla="*/ 2147483647 w 60"/>
                  <a:gd name="T1" fmla="*/ 2147483647 h 127"/>
                  <a:gd name="T2" fmla="*/ 2147483647 w 60"/>
                  <a:gd name="T3" fmla="*/ 2147483647 h 127"/>
                  <a:gd name="T4" fmla="*/ 2147483647 w 60"/>
                  <a:gd name="T5" fmla="*/ 2147483647 h 127"/>
                  <a:gd name="T6" fmla="*/ 2147483647 w 60"/>
                  <a:gd name="T7" fmla="*/ 2147483647 h 127"/>
                  <a:gd name="T8" fmla="*/ 2147483647 w 60"/>
                  <a:gd name="T9" fmla="*/ 2147483647 h 127"/>
                  <a:gd name="T10" fmla="*/ 2147483647 w 60"/>
                  <a:gd name="T11" fmla="*/ 2147483647 h 127"/>
                  <a:gd name="T12" fmla="*/ 2147483647 w 60"/>
                  <a:gd name="T13" fmla="*/ 2147483647 h 127"/>
                  <a:gd name="T14" fmla="*/ 2147483647 w 60"/>
                  <a:gd name="T15" fmla="*/ 2147483647 h 127"/>
                  <a:gd name="T16" fmla="*/ 2147483647 w 60"/>
                  <a:gd name="T17" fmla="*/ 2147483647 h 127"/>
                  <a:gd name="T18" fmla="*/ 2147483647 w 60"/>
                  <a:gd name="T19" fmla="*/ 2147483647 h 127"/>
                  <a:gd name="T20" fmla="*/ 2147483647 w 60"/>
                  <a:gd name="T21" fmla="*/ 2147483647 h 127"/>
                  <a:gd name="T22" fmla="*/ 2147483647 w 60"/>
                  <a:gd name="T23" fmla="*/ 2147483647 h 127"/>
                  <a:gd name="T24" fmla="*/ 2147483647 w 60"/>
                  <a:gd name="T25" fmla="*/ 0 h 127"/>
                  <a:gd name="T26" fmla="*/ 2147483647 w 60"/>
                  <a:gd name="T27" fmla="*/ 2147483647 h 127"/>
                  <a:gd name="T28" fmla="*/ 2147483647 w 60"/>
                  <a:gd name="T29" fmla="*/ 2147483647 h 127"/>
                  <a:gd name="T30" fmla="*/ 2147483647 w 60"/>
                  <a:gd name="T31" fmla="*/ 2147483647 h 127"/>
                  <a:gd name="T32" fmla="*/ 2147483647 w 60"/>
                  <a:gd name="T33" fmla="*/ 2147483647 h 127"/>
                  <a:gd name="T34" fmla="*/ 2147483647 w 60"/>
                  <a:gd name="T35" fmla="*/ 2147483647 h 127"/>
                  <a:gd name="T36" fmla="*/ 2147483647 w 60"/>
                  <a:gd name="T37" fmla="*/ 2147483647 h 127"/>
                  <a:gd name="T38" fmla="*/ 0 w 60"/>
                  <a:gd name="T39" fmla="*/ 2147483647 h 127"/>
                  <a:gd name="T40" fmla="*/ 2147483647 w 60"/>
                  <a:gd name="T41" fmla="*/ 2147483647 h 127"/>
                  <a:gd name="T42" fmla="*/ 2147483647 w 60"/>
                  <a:gd name="T43" fmla="*/ 2147483647 h 127"/>
                  <a:gd name="T44" fmla="*/ 2147483647 w 60"/>
                  <a:gd name="T45" fmla="*/ 2147483647 h 127"/>
                  <a:gd name="T46" fmla="*/ 2147483647 w 60"/>
                  <a:gd name="T47" fmla="*/ 2147483647 h 127"/>
                  <a:gd name="T48" fmla="*/ 2147483647 w 60"/>
                  <a:gd name="T49" fmla="*/ 2147483647 h 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127"/>
                  <a:gd name="T77" fmla="*/ 60 w 60"/>
                  <a:gd name="T78" fmla="*/ 127 h 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127">
                    <a:moveTo>
                      <a:pt x="42" y="103"/>
                    </a:moveTo>
                    <a:lnTo>
                      <a:pt x="42" y="97"/>
                    </a:lnTo>
                    <a:lnTo>
                      <a:pt x="42" y="85"/>
                    </a:lnTo>
                    <a:lnTo>
                      <a:pt x="48" y="73"/>
                    </a:lnTo>
                    <a:lnTo>
                      <a:pt x="48" y="67"/>
                    </a:lnTo>
                    <a:lnTo>
                      <a:pt x="48" y="49"/>
                    </a:lnTo>
                    <a:lnTo>
                      <a:pt x="54" y="43"/>
                    </a:lnTo>
                    <a:lnTo>
                      <a:pt x="54" y="31"/>
                    </a:lnTo>
                    <a:lnTo>
                      <a:pt x="60" y="19"/>
                    </a:lnTo>
                    <a:lnTo>
                      <a:pt x="54" y="13"/>
                    </a:lnTo>
                    <a:lnTo>
                      <a:pt x="48" y="6"/>
                    </a:lnTo>
                    <a:lnTo>
                      <a:pt x="30" y="0"/>
                    </a:lnTo>
                    <a:lnTo>
                      <a:pt x="18" y="6"/>
                    </a:lnTo>
                    <a:lnTo>
                      <a:pt x="12" y="13"/>
                    </a:lnTo>
                    <a:lnTo>
                      <a:pt x="6" y="13"/>
                    </a:lnTo>
                    <a:lnTo>
                      <a:pt x="12" y="37"/>
                    </a:lnTo>
                    <a:lnTo>
                      <a:pt x="12" y="61"/>
                    </a:lnTo>
                    <a:lnTo>
                      <a:pt x="0" y="91"/>
                    </a:lnTo>
                    <a:lnTo>
                      <a:pt x="12" y="97"/>
                    </a:lnTo>
                    <a:lnTo>
                      <a:pt x="12" y="127"/>
                    </a:lnTo>
                    <a:lnTo>
                      <a:pt x="36" y="127"/>
                    </a:lnTo>
                    <a:lnTo>
                      <a:pt x="42" y="115"/>
                    </a:lnTo>
                    <a:lnTo>
                      <a:pt x="42" y="10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7" name="Freeform 323">
                <a:extLst>
                  <a:ext uri="{FF2B5EF4-FFF2-40B4-BE49-F238E27FC236}">
                    <a16:creationId xmlns:a16="http://schemas.microsoft.com/office/drawing/2014/main" id="{B1B5FD76-8BA4-7413-A6F8-147FFFA27018}"/>
                  </a:ext>
                </a:extLst>
              </p:cNvPr>
              <p:cNvSpPr>
                <a:spLocks/>
              </p:cNvSpPr>
              <p:nvPr/>
            </p:nvSpPr>
            <p:spPr bwMode="auto">
              <a:xfrm>
                <a:off x="7284912" y="3798431"/>
                <a:ext cx="14287" cy="63500"/>
              </a:xfrm>
              <a:custGeom>
                <a:avLst/>
                <a:gdLst>
                  <a:gd name="T0" fmla="*/ 6 w 12"/>
                  <a:gd name="T1" fmla="*/ 24 h 48"/>
                  <a:gd name="T2" fmla="*/ 0 w 12"/>
                  <a:gd name="T3" fmla="*/ 30 h 48"/>
                  <a:gd name="T4" fmla="*/ 0 w 12"/>
                  <a:gd name="T5" fmla="*/ 48 h 48"/>
                  <a:gd name="T6" fmla="*/ 6 w 12"/>
                  <a:gd name="T7" fmla="*/ 18 h 48"/>
                  <a:gd name="T8" fmla="*/ 12 w 12"/>
                  <a:gd name="T9" fmla="*/ 0 h 48"/>
                  <a:gd name="T10" fmla="*/ 6 w 12"/>
                  <a:gd name="T11" fmla="*/ 12 h 48"/>
                  <a:gd name="T12" fmla="*/ 6 w 12"/>
                  <a:gd name="T13" fmla="*/ 24 h 48"/>
                  <a:gd name="T14" fmla="*/ 0 60000 65536"/>
                  <a:gd name="T15" fmla="*/ 0 60000 65536"/>
                  <a:gd name="T16" fmla="*/ 0 60000 65536"/>
                  <a:gd name="T17" fmla="*/ 0 60000 65536"/>
                  <a:gd name="T18" fmla="*/ 0 60000 65536"/>
                  <a:gd name="T19" fmla="*/ 0 60000 65536"/>
                  <a:gd name="T20" fmla="*/ 0 60000 65536"/>
                  <a:gd name="T21" fmla="*/ 0 w 12"/>
                  <a:gd name="T22" fmla="*/ 0 h 48"/>
                  <a:gd name="T23" fmla="*/ 12 w 12"/>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48">
                    <a:moveTo>
                      <a:pt x="6" y="24"/>
                    </a:moveTo>
                    <a:lnTo>
                      <a:pt x="0" y="30"/>
                    </a:lnTo>
                    <a:lnTo>
                      <a:pt x="0" y="48"/>
                    </a:lnTo>
                    <a:lnTo>
                      <a:pt x="6" y="18"/>
                    </a:lnTo>
                    <a:lnTo>
                      <a:pt x="12" y="0"/>
                    </a:lnTo>
                    <a:lnTo>
                      <a:pt x="6" y="12"/>
                    </a:lnTo>
                    <a:lnTo>
                      <a:pt x="6"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8" name="Freeform 324">
                <a:extLst>
                  <a:ext uri="{FF2B5EF4-FFF2-40B4-BE49-F238E27FC236}">
                    <a16:creationId xmlns:a16="http://schemas.microsoft.com/office/drawing/2014/main" id="{D44931DA-7DEC-CC19-E1F7-4EC788E39821}"/>
                  </a:ext>
                </a:extLst>
              </p:cNvPr>
              <p:cNvSpPr>
                <a:spLocks/>
              </p:cNvSpPr>
              <p:nvPr/>
            </p:nvSpPr>
            <p:spPr bwMode="auto">
              <a:xfrm>
                <a:off x="7272212" y="3906381"/>
                <a:ext cx="4762" cy="33337"/>
              </a:xfrm>
              <a:custGeom>
                <a:avLst/>
                <a:gdLst>
                  <a:gd name="T0" fmla="*/ 6 w 6"/>
                  <a:gd name="T1" fmla="*/ 0 h 24"/>
                  <a:gd name="T2" fmla="*/ 6 w 6"/>
                  <a:gd name="T3" fmla="*/ 12 h 24"/>
                  <a:gd name="T4" fmla="*/ 0 w 6"/>
                  <a:gd name="T5" fmla="*/ 24 h 24"/>
                  <a:gd name="T6" fmla="*/ 6 w 6"/>
                  <a:gd name="T7" fmla="*/ 6 h 24"/>
                  <a:gd name="T8" fmla="*/ 6 w 6"/>
                  <a:gd name="T9" fmla="*/ 0 h 24"/>
                  <a:gd name="T10" fmla="*/ 0 60000 65536"/>
                  <a:gd name="T11" fmla="*/ 0 60000 65536"/>
                  <a:gd name="T12" fmla="*/ 0 60000 65536"/>
                  <a:gd name="T13" fmla="*/ 0 60000 65536"/>
                  <a:gd name="T14" fmla="*/ 0 60000 65536"/>
                  <a:gd name="T15" fmla="*/ 0 w 6"/>
                  <a:gd name="T16" fmla="*/ 0 h 24"/>
                  <a:gd name="T17" fmla="*/ 6 w 6"/>
                  <a:gd name="T18" fmla="*/ 24 h 24"/>
                </a:gdLst>
                <a:ahLst/>
                <a:cxnLst>
                  <a:cxn ang="T10">
                    <a:pos x="T0" y="T1"/>
                  </a:cxn>
                  <a:cxn ang="T11">
                    <a:pos x="T2" y="T3"/>
                  </a:cxn>
                  <a:cxn ang="T12">
                    <a:pos x="T4" y="T5"/>
                  </a:cxn>
                  <a:cxn ang="T13">
                    <a:pos x="T6" y="T7"/>
                  </a:cxn>
                  <a:cxn ang="T14">
                    <a:pos x="T8" y="T9"/>
                  </a:cxn>
                </a:cxnLst>
                <a:rect l="T15" t="T16" r="T17" b="T18"/>
                <a:pathLst>
                  <a:path w="6" h="24">
                    <a:moveTo>
                      <a:pt x="6" y="0"/>
                    </a:moveTo>
                    <a:lnTo>
                      <a:pt x="6" y="12"/>
                    </a:lnTo>
                    <a:lnTo>
                      <a:pt x="0" y="24"/>
                    </a:lnTo>
                    <a:lnTo>
                      <a:pt x="6" y="6"/>
                    </a:lnTo>
                    <a:lnTo>
                      <a:pt x="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79" name="Freeform 325">
                <a:extLst>
                  <a:ext uri="{FF2B5EF4-FFF2-40B4-BE49-F238E27FC236}">
                    <a16:creationId xmlns:a16="http://schemas.microsoft.com/office/drawing/2014/main" id="{B6318349-3A43-90CE-1BFC-5C45ED60A2C0}"/>
                  </a:ext>
                </a:extLst>
              </p:cNvPr>
              <p:cNvSpPr>
                <a:spLocks/>
              </p:cNvSpPr>
              <p:nvPr/>
            </p:nvSpPr>
            <p:spPr bwMode="auto">
              <a:xfrm>
                <a:off x="7276974" y="3861931"/>
                <a:ext cx="7938" cy="22225"/>
              </a:xfrm>
              <a:custGeom>
                <a:avLst/>
                <a:gdLst>
                  <a:gd name="T0" fmla="*/ 0 w 6"/>
                  <a:gd name="T1" fmla="*/ 18 h 18"/>
                  <a:gd name="T2" fmla="*/ 6 w 6"/>
                  <a:gd name="T3" fmla="*/ 0 h 18"/>
                  <a:gd name="T4" fmla="*/ 6 w 6"/>
                  <a:gd name="T5" fmla="*/ 12 h 18"/>
                  <a:gd name="T6" fmla="*/ 0 w 6"/>
                  <a:gd name="T7" fmla="*/ 18 h 18"/>
                  <a:gd name="T8" fmla="*/ 0 60000 65536"/>
                  <a:gd name="T9" fmla="*/ 0 60000 65536"/>
                  <a:gd name="T10" fmla="*/ 0 60000 65536"/>
                  <a:gd name="T11" fmla="*/ 0 60000 65536"/>
                  <a:gd name="T12" fmla="*/ 0 w 6"/>
                  <a:gd name="T13" fmla="*/ 0 h 18"/>
                  <a:gd name="T14" fmla="*/ 6 w 6"/>
                  <a:gd name="T15" fmla="*/ 18 h 18"/>
                </a:gdLst>
                <a:ahLst/>
                <a:cxnLst>
                  <a:cxn ang="T8">
                    <a:pos x="T0" y="T1"/>
                  </a:cxn>
                  <a:cxn ang="T9">
                    <a:pos x="T2" y="T3"/>
                  </a:cxn>
                  <a:cxn ang="T10">
                    <a:pos x="T4" y="T5"/>
                  </a:cxn>
                  <a:cxn ang="T11">
                    <a:pos x="T6" y="T7"/>
                  </a:cxn>
                </a:cxnLst>
                <a:rect l="T12" t="T13" r="T14" b="T15"/>
                <a:pathLst>
                  <a:path w="6" h="18">
                    <a:moveTo>
                      <a:pt x="0" y="18"/>
                    </a:moveTo>
                    <a:lnTo>
                      <a:pt x="6" y="0"/>
                    </a:lnTo>
                    <a:lnTo>
                      <a:pt x="6" y="12"/>
                    </a:lnTo>
                    <a:lnTo>
                      <a:pt x="0"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0" name="Freeform 326">
                <a:extLst>
                  <a:ext uri="{FF2B5EF4-FFF2-40B4-BE49-F238E27FC236}">
                    <a16:creationId xmlns:a16="http://schemas.microsoft.com/office/drawing/2014/main" id="{0D6B2336-129A-D1AD-3BA9-AA12492CE0BE}"/>
                  </a:ext>
                </a:extLst>
              </p:cNvPr>
              <p:cNvSpPr>
                <a:spLocks/>
              </p:cNvSpPr>
              <p:nvPr/>
            </p:nvSpPr>
            <p:spPr bwMode="auto">
              <a:xfrm>
                <a:off x="7276974" y="3884156"/>
                <a:ext cx="0" cy="17462"/>
              </a:xfrm>
              <a:custGeom>
                <a:avLst/>
                <a:gdLst>
                  <a:gd name="T0" fmla="*/ 12 h 12"/>
                  <a:gd name="T1" fmla="*/ 0 h 12"/>
                  <a:gd name="T2" fmla="*/ 12 h 12"/>
                  <a:gd name="T3" fmla="*/ 12 h 12"/>
                  <a:gd name="T4" fmla="*/ 0 60000 65536"/>
                  <a:gd name="T5" fmla="*/ 0 60000 65536"/>
                  <a:gd name="T6" fmla="*/ 0 60000 65536"/>
                  <a:gd name="T7" fmla="*/ 0 60000 65536"/>
                  <a:gd name="T8" fmla="*/ 0 h 12"/>
                  <a:gd name="T9" fmla="*/ 12 h 12"/>
                </a:gdLst>
                <a:ahLst/>
                <a:cxnLst>
                  <a:cxn ang="T4">
                    <a:pos x="0" y="T0"/>
                  </a:cxn>
                  <a:cxn ang="T5">
                    <a:pos x="0" y="T1"/>
                  </a:cxn>
                  <a:cxn ang="T6">
                    <a:pos x="0" y="T2"/>
                  </a:cxn>
                  <a:cxn ang="T7">
                    <a:pos x="0" y="T3"/>
                  </a:cxn>
                </a:cxnLst>
                <a:rect l="0" t="T8" r="0" b="T9"/>
                <a:pathLst>
                  <a:path h="12">
                    <a:moveTo>
                      <a:pt x="0" y="12"/>
                    </a:moveTo>
                    <a:lnTo>
                      <a:pt x="0" y="0"/>
                    </a:lnTo>
                    <a:lnTo>
                      <a:pt x="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1" name="Freeform 334">
                <a:extLst>
                  <a:ext uri="{FF2B5EF4-FFF2-40B4-BE49-F238E27FC236}">
                    <a16:creationId xmlns:a16="http://schemas.microsoft.com/office/drawing/2014/main" id="{36E04EB0-C2F0-8F95-8A63-B0B660A88298}"/>
                  </a:ext>
                </a:extLst>
              </p:cNvPr>
              <p:cNvSpPr>
                <a:spLocks/>
              </p:cNvSpPr>
              <p:nvPr/>
            </p:nvSpPr>
            <p:spPr bwMode="auto">
              <a:xfrm>
                <a:off x="7900862" y="2468106"/>
                <a:ext cx="241300" cy="590550"/>
              </a:xfrm>
              <a:custGeom>
                <a:avLst/>
                <a:gdLst>
                  <a:gd name="T0" fmla="*/ 2147483647 w 34"/>
                  <a:gd name="T1" fmla="*/ 2147483647 h 75"/>
                  <a:gd name="T2" fmla="*/ 2147483647 w 34"/>
                  <a:gd name="T3" fmla="*/ 2147483647 h 75"/>
                  <a:gd name="T4" fmla="*/ 2147483647 w 34"/>
                  <a:gd name="T5" fmla="*/ 2147483647 h 75"/>
                  <a:gd name="T6" fmla="*/ 2147483647 w 34"/>
                  <a:gd name="T7" fmla="*/ 2147483647 h 75"/>
                  <a:gd name="T8" fmla="*/ 2147483647 w 34"/>
                  <a:gd name="T9" fmla="*/ 2147483647 h 75"/>
                  <a:gd name="T10" fmla="*/ 2147483647 w 34"/>
                  <a:gd name="T11" fmla="*/ 2147483647 h 75"/>
                  <a:gd name="T12" fmla="*/ 2147483647 w 34"/>
                  <a:gd name="T13" fmla="*/ 2147483647 h 75"/>
                  <a:gd name="T14" fmla="*/ 2147483647 w 34"/>
                  <a:gd name="T15" fmla="*/ 2147483647 h 75"/>
                  <a:gd name="T16" fmla="*/ 2147483647 w 34"/>
                  <a:gd name="T17" fmla="*/ 2147483647 h 75"/>
                  <a:gd name="T18" fmla="*/ 2147483647 w 34"/>
                  <a:gd name="T19" fmla="*/ 2147483647 h 75"/>
                  <a:gd name="T20" fmla="*/ 2147483647 w 34"/>
                  <a:gd name="T21" fmla="*/ 2147483647 h 75"/>
                  <a:gd name="T22" fmla="*/ 2147483647 w 34"/>
                  <a:gd name="T23" fmla="*/ 2147483647 h 75"/>
                  <a:gd name="T24" fmla="*/ 2147483647 w 34"/>
                  <a:gd name="T25" fmla="*/ 2147483647 h 75"/>
                  <a:gd name="T26" fmla="*/ 2147483647 w 34"/>
                  <a:gd name="T27" fmla="*/ 2147483647 h 75"/>
                  <a:gd name="T28" fmla="*/ 2147483647 w 34"/>
                  <a:gd name="T29" fmla="*/ 2147483647 h 75"/>
                  <a:gd name="T30" fmla="*/ 2147483647 w 34"/>
                  <a:gd name="T31" fmla="*/ 2147483647 h 75"/>
                  <a:gd name="T32" fmla="*/ 2147483647 w 34"/>
                  <a:gd name="T33" fmla="*/ 2147483647 h 75"/>
                  <a:gd name="T34" fmla="*/ 2147483647 w 34"/>
                  <a:gd name="T35" fmla="*/ 2147483647 h 75"/>
                  <a:gd name="T36" fmla="*/ 2147483647 w 34"/>
                  <a:gd name="T37" fmla="*/ 2147483647 h 75"/>
                  <a:gd name="T38" fmla="*/ 2147483647 w 34"/>
                  <a:gd name="T39" fmla="*/ 2147483647 h 75"/>
                  <a:gd name="T40" fmla="*/ 2147483647 w 34"/>
                  <a:gd name="T41" fmla="*/ 2147483647 h 75"/>
                  <a:gd name="T42" fmla="*/ 2147483647 w 34"/>
                  <a:gd name="T43" fmla="*/ 0 h 75"/>
                  <a:gd name="T44" fmla="*/ 2147483647 w 34"/>
                  <a:gd name="T45" fmla="*/ 2147483647 h 75"/>
                  <a:gd name="T46" fmla="*/ 2147483647 w 34"/>
                  <a:gd name="T47" fmla="*/ 2147483647 h 75"/>
                  <a:gd name="T48" fmla="*/ 2147483647 w 34"/>
                  <a:gd name="T49" fmla="*/ 2147483647 h 75"/>
                  <a:gd name="T50" fmla="*/ 2147483647 w 34"/>
                  <a:gd name="T51" fmla="*/ 2147483647 h 75"/>
                  <a:gd name="T52" fmla="*/ 2147483647 w 34"/>
                  <a:gd name="T53" fmla="*/ 2147483647 h 75"/>
                  <a:gd name="T54" fmla="*/ 2147483647 w 34"/>
                  <a:gd name="T55" fmla="*/ 2147483647 h 75"/>
                  <a:gd name="T56" fmla="*/ 2147483647 w 34"/>
                  <a:gd name="T57" fmla="*/ 2147483647 h 75"/>
                  <a:gd name="T58" fmla="*/ 2147483647 w 34"/>
                  <a:gd name="T59" fmla="*/ 2147483647 h 75"/>
                  <a:gd name="T60" fmla="*/ 2147483647 w 34"/>
                  <a:gd name="T61" fmla="*/ 2147483647 h 75"/>
                  <a:gd name="T62" fmla="*/ 2147483647 w 34"/>
                  <a:gd name="T63" fmla="*/ 2147483647 h 75"/>
                  <a:gd name="T64" fmla="*/ 0 w 34"/>
                  <a:gd name="T65" fmla="*/ 2147483647 h 75"/>
                  <a:gd name="T66" fmla="*/ 2147483647 w 34"/>
                  <a:gd name="T67" fmla="*/ 2147483647 h 75"/>
                  <a:gd name="T68" fmla="*/ 2147483647 w 34"/>
                  <a:gd name="T69" fmla="*/ 2147483647 h 75"/>
                  <a:gd name="T70" fmla="*/ 2147483647 w 34"/>
                  <a:gd name="T71" fmla="*/ 2147483647 h 75"/>
                  <a:gd name="T72" fmla="*/ 2147483647 w 34"/>
                  <a:gd name="T73" fmla="*/ 2147483647 h 75"/>
                  <a:gd name="T74" fmla="*/ 2147483647 w 34"/>
                  <a:gd name="T75" fmla="*/ 2147483647 h 75"/>
                  <a:gd name="T76" fmla="*/ 2147483647 w 34"/>
                  <a:gd name="T77" fmla="*/ 2147483647 h 75"/>
                  <a:gd name="T78" fmla="*/ 2147483647 w 34"/>
                  <a:gd name="T79" fmla="*/ 2147483647 h 75"/>
                  <a:gd name="T80" fmla="*/ 2147483647 w 34"/>
                  <a:gd name="T81" fmla="*/ 2147483647 h 75"/>
                  <a:gd name="T82" fmla="*/ 2147483647 w 34"/>
                  <a:gd name="T83" fmla="*/ 2147483647 h 75"/>
                  <a:gd name="T84" fmla="*/ 2147483647 w 34"/>
                  <a:gd name="T85" fmla="*/ 2147483647 h 75"/>
                  <a:gd name="T86" fmla="*/ 2147483647 w 34"/>
                  <a:gd name="T87" fmla="*/ 2147483647 h 75"/>
                  <a:gd name="T88" fmla="*/ 2147483647 w 34"/>
                  <a:gd name="T89" fmla="*/ 2147483647 h 75"/>
                  <a:gd name="T90" fmla="*/ 2147483647 w 34"/>
                  <a:gd name="T91" fmla="*/ 2147483647 h 75"/>
                  <a:gd name="T92" fmla="*/ 2147483647 w 34"/>
                  <a:gd name="T93" fmla="*/ 2147483647 h 75"/>
                  <a:gd name="T94" fmla="*/ 2147483647 w 34"/>
                  <a:gd name="T95" fmla="*/ 2147483647 h 75"/>
                  <a:gd name="T96" fmla="*/ 2147483647 w 34"/>
                  <a:gd name="T97" fmla="*/ 2147483647 h 75"/>
                  <a:gd name="T98" fmla="*/ 2147483647 w 34"/>
                  <a:gd name="T99" fmla="*/ 2147483647 h 75"/>
                  <a:gd name="T100" fmla="*/ 2147483647 w 34"/>
                  <a:gd name="T101" fmla="*/ 2147483647 h 75"/>
                  <a:gd name="T102" fmla="*/ 2147483647 w 34"/>
                  <a:gd name="T103" fmla="*/ 2147483647 h 75"/>
                  <a:gd name="T104" fmla="*/ 2147483647 w 34"/>
                  <a:gd name="T105" fmla="*/ 2147483647 h 75"/>
                  <a:gd name="T106" fmla="*/ 2147483647 w 34"/>
                  <a:gd name="T107" fmla="*/ 2147483647 h 75"/>
                  <a:gd name="T108" fmla="*/ 2147483647 w 34"/>
                  <a:gd name="T109" fmla="*/ 2147483647 h 75"/>
                  <a:gd name="T110" fmla="*/ 2147483647 w 34"/>
                  <a:gd name="T111" fmla="*/ 2147483647 h 75"/>
                  <a:gd name="T112" fmla="*/ 2147483647 w 34"/>
                  <a:gd name="T113" fmla="*/ 2147483647 h 75"/>
                  <a:gd name="T114" fmla="*/ 2147483647 w 34"/>
                  <a:gd name="T115" fmla="*/ 2147483647 h 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
                  <a:gd name="T175" fmla="*/ 0 h 75"/>
                  <a:gd name="T176" fmla="*/ 34 w 34"/>
                  <a:gd name="T177" fmla="*/ 75 h 7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 h="75">
                    <a:moveTo>
                      <a:pt x="34" y="55"/>
                    </a:moveTo>
                    <a:cubicBezTo>
                      <a:pt x="32" y="54"/>
                      <a:pt x="32" y="54"/>
                      <a:pt x="32" y="54"/>
                    </a:cubicBezTo>
                    <a:cubicBezTo>
                      <a:pt x="30" y="52"/>
                      <a:pt x="30" y="52"/>
                      <a:pt x="30" y="52"/>
                    </a:cubicBezTo>
                    <a:cubicBezTo>
                      <a:pt x="31" y="47"/>
                      <a:pt x="31" y="47"/>
                      <a:pt x="31" y="47"/>
                    </a:cubicBezTo>
                    <a:cubicBezTo>
                      <a:pt x="31" y="47"/>
                      <a:pt x="30" y="46"/>
                      <a:pt x="30" y="45"/>
                    </a:cubicBezTo>
                    <a:cubicBezTo>
                      <a:pt x="29" y="45"/>
                      <a:pt x="30" y="43"/>
                      <a:pt x="30" y="43"/>
                    </a:cubicBezTo>
                    <a:cubicBezTo>
                      <a:pt x="29" y="42"/>
                      <a:pt x="29" y="42"/>
                      <a:pt x="29" y="42"/>
                    </a:cubicBezTo>
                    <a:cubicBezTo>
                      <a:pt x="29" y="40"/>
                      <a:pt x="29" y="40"/>
                      <a:pt x="29" y="40"/>
                    </a:cubicBezTo>
                    <a:cubicBezTo>
                      <a:pt x="28" y="38"/>
                      <a:pt x="28" y="38"/>
                      <a:pt x="28" y="38"/>
                    </a:cubicBezTo>
                    <a:cubicBezTo>
                      <a:pt x="30" y="36"/>
                      <a:pt x="30" y="36"/>
                      <a:pt x="30" y="36"/>
                    </a:cubicBezTo>
                    <a:cubicBezTo>
                      <a:pt x="27" y="27"/>
                      <a:pt x="27" y="27"/>
                      <a:pt x="27" y="27"/>
                    </a:cubicBezTo>
                    <a:cubicBezTo>
                      <a:pt x="30" y="21"/>
                      <a:pt x="30" y="21"/>
                      <a:pt x="30" y="21"/>
                    </a:cubicBezTo>
                    <a:cubicBezTo>
                      <a:pt x="28" y="17"/>
                      <a:pt x="28" y="17"/>
                      <a:pt x="28" y="17"/>
                    </a:cubicBezTo>
                    <a:cubicBezTo>
                      <a:pt x="25" y="15"/>
                      <a:pt x="25" y="15"/>
                      <a:pt x="25" y="15"/>
                    </a:cubicBezTo>
                    <a:cubicBezTo>
                      <a:pt x="25" y="14"/>
                      <a:pt x="25" y="14"/>
                      <a:pt x="25" y="14"/>
                    </a:cubicBezTo>
                    <a:cubicBezTo>
                      <a:pt x="25" y="10"/>
                      <a:pt x="25" y="10"/>
                      <a:pt x="25" y="10"/>
                    </a:cubicBezTo>
                    <a:cubicBezTo>
                      <a:pt x="25" y="10"/>
                      <a:pt x="25" y="10"/>
                      <a:pt x="25" y="10"/>
                    </a:cubicBezTo>
                    <a:cubicBezTo>
                      <a:pt x="26" y="9"/>
                      <a:pt x="26" y="9"/>
                      <a:pt x="26" y="9"/>
                    </a:cubicBezTo>
                    <a:cubicBezTo>
                      <a:pt x="26" y="8"/>
                      <a:pt x="26" y="8"/>
                      <a:pt x="26" y="8"/>
                    </a:cubicBezTo>
                    <a:cubicBezTo>
                      <a:pt x="27" y="6"/>
                      <a:pt x="27" y="6"/>
                      <a:pt x="27" y="6"/>
                    </a:cubicBezTo>
                    <a:cubicBezTo>
                      <a:pt x="27" y="3"/>
                      <a:pt x="27" y="3"/>
                      <a:pt x="27" y="3"/>
                    </a:cubicBezTo>
                    <a:cubicBezTo>
                      <a:pt x="24" y="0"/>
                      <a:pt x="24" y="0"/>
                      <a:pt x="24" y="0"/>
                    </a:cubicBezTo>
                    <a:cubicBezTo>
                      <a:pt x="19" y="1"/>
                      <a:pt x="19" y="1"/>
                      <a:pt x="19" y="1"/>
                    </a:cubicBezTo>
                    <a:cubicBezTo>
                      <a:pt x="17" y="3"/>
                      <a:pt x="17" y="3"/>
                      <a:pt x="17" y="3"/>
                    </a:cubicBezTo>
                    <a:cubicBezTo>
                      <a:pt x="15" y="8"/>
                      <a:pt x="15" y="8"/>
                      <a:pt x="15" y="8"/>
                    </a:cubicBezTo>
                    <a:cubicBezTo>
                      <a:pt x="12" y="11"/>
                      <a:pt x="12" y="11"/>
                      <a:pt x="12" y="11"/>
                    </a:cubicBezTo>
                    <a:cubicBezTo>
                      <a:pt x="11" y="10"/>
                      <a:pt x="11" y="10"/>
                      <a:pt x="11" y="10"/>
                    </a:cubicBezTo>
                    <a:cubicBezTo>
                      <a:pt x="8" y="11"/>
                      <a:pt x="8" y="11"/>
                      <a:pt x="8" y="11"/>
                    </a:cubicBezTo>
                    <a:cubicBezTo>
                      <a:pt x="5" y="10"/>
                      <a:pt x="5" y="10"/>
                      <a:pt x="5" y="10"/>
                    </a:cubicBezTo>
                    <a:cubicBezTo>
                      <a:pt x="3" y="8"/>
                      <a:pt x="3" y="8"/>
                      <a:pt x="3" y="8"/>
                    </a:cubicBezTo>
                    <a:cubicBezTo>
                      <a:pt x="2" y="6"/>
                      <a:pt x="2" y="6"/>
                      <a:pt x="2" y="6"/>
                    </a:cubicBezTo>
                    <a:cubicBezTo>
                      <a:pt x="1" y="8"/>
                      <a:pt x="1" y="8"/>
                      <a:pt x="1" y="8"/>
                    </a:cubicBezTo>
                    <a:cubicBezTo>
                      <a:pt x="0" y="8"/>
                      <a:pt x="0" y="8"/>
                      <a:pt x="0" y="8"/>
                    </a:cubicBezTo>
                    <a:cubicBezTo>
                      <a:pt x="1" y="10"/>
                      <a:pt x="1" y="10"/>
                      <a:pt x="1" y="10"/>
                    </a:cubicBezTo>
                    <a:cubicBezTo>
                      <a:pt x="4" y="13"/>
                      <a:pt x="4" y="13"/>
                      <a:pt x="4" y="13"/>
                    </a:cubicBezTo>
                    <a:cubicBezTo>
                      <a:pt x="6" y="14"/>
                      <a:pt x="6" y="14"/>
                      <a:pt x="6" y="14"/>
                    </a:cubicBezTo>
                    <a:cubicBezTo>
                      <a:pt x="7" y="14"/>
                      <a:pt x="7" y="14"/>
                      <a:pt x="7" y="14"/>
                    </a:cubicBezTo>
                    <a:cubicBezTo>
                      <a:pt x="9" y="19"/>
                      <a:pt x="9" y="19"/>
                      <a:pt x="9" y="19"/>
                    </a:cubicBezTo>
                    <a:cubicBezTo>
                      <a:pt x="9" y="23"/>
                      <a:pt x="9" y="23"/>
                      <a:pt x="9" y="23"/>
                    </a:cubicBezTo>
                    <a:cubicBezTo>
                      <a:pt x="9" y="26"/>
                      <a:pt x="9" y="26"/>
                      <a:pt x="9" y="26"/>
                    </a:cubicBezTo>
                    <a:cubicBezTo>
                      <a:pt x="10" y="29"/>
                      <a:pt x="10" y="29"/>
                      <a:pt x="10" y="29"/>
                    </a:cubicBezTo>
                    <a:cubicBezTo>
                      <a:pt x="10" y="30"/>
                      <a:pt x="10" y="30"/>
                      <a:pt x="10" y="30"/>
                    </a:cubicBezTo>
                    <a:cubicBezTo>
                      <a:pt x="10" y="35"/>
                      <a:pt x="10" y="35"/>
                      <a:pt x="10" y="35"/>
                    </a:cubicBezTo>
                    <a:cubicBezTo>
                      <a:pt x="10" y="36"/>
                      <a:pt x="10" y="36"/>
                      <a:pt x="10" y="36"/>
                    </a:cubicBezTo>
                    <a:cubicBezTo>
                      <a:pt x="12" y="36"/>
                      <a:pt x="12" y="36"/>
                      <a:pt x="12" y="36"/>
                    </a:cubicBezTo>
                    <a:cubicBezTo>
                      <a:pt x="14" y="40"/>
                      <a:pt x="14" y="40"/>
                      <a:pt x="14" y="40"/>
                    </a:cubicBezTo>
                    <a:cubicBezTo>
                      <a:pt x="9" y="49"/>
                      <a:pt x="9" y="49"/>
                      <a:pt x="9" y="49"/>
                    </a:cubicBezTo>
                    <a:cubicBezTo>
                      <a:pt x="4" y="53"/>
                      <a:pt x="4" y="53"/>
                      <a:pt x="4" y="53"/>
                    </a:cubicBezTo>
                    <a:cubicBezTo>
                      <a:pt x="1" y="58"/>
                      <a:pt x="1" y="58"/>
                      <a:pt x="1" y="58"/>
                    </a:cubicBezTo>
                    <a:cubicBezTo>
                      <a:pt x="2" y="66"/>
                      <a:pt x="2" y="66"/>
                      <a:pt x="2" y="66"/>
                    </a:cubicBezTo>
                    <a:cubicBezTo>
                      <a:pt x="3" y="71"/>
                      <a:pt x="3" y="71"/>
                      <a:pt x="3" y="71"/>
                    </a:cubicBezTo>
                    <a:cubicBezTo>
                      <a:pt x="5" y="73"/>
                      <a:pt x="5" y="73"/>
                      <a:pt x="5" y="73"/>
                    </a:cubicBezTo>
                    <a:cubicBezTo>
                      <a:pt x="7" y="75"/>
                      <a:pt x="7" y="75"/>
                      <a:pt x="7" y="75"/>
                    </a:cubicBezTo>
                    <a:cubicBezTo>
                      <a:pt x="12" y="75"/>
                      <a:pt x="12" y="75"/>
                      <a:pt x="12" y="75"/>
                    </a:cubicBezTo>
                    <a:cubicBezTo>
                      <a:pt x="20" y="72"/>
                      <a:pt x="20" y="72"/>
                      <a:pt x="20" y="72"/>
                    </a:cubicBezTo>
                    <a:cubicBezTo>
                      <a:pt x="22" y="72"/>
                      <a:pt x="22" y="72"/>
                      <a:pt x="22" y="72"/>
                    </a:cubicBezTo>
                    <a:cubicBezTo>
                      <a:pt x="34" y="58"/>
                      <a:pt x="34" y="58"/>
                      <a:pt x="34" y="58"/>
                    </a:cubicBezTo>
                    <a:lnTo>
                      <a:pt x="34" y="5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2" name="Freeform 335">
                <a:extLst>
                  <a:ext uri="{FF2B5EF4-FFF2-40B4-BE49-F238E27FC236}">
                    <a16:creationId xmlns:a16="http://schemas.microsoft.com/office/drawing/2014/main" id="{50B463EF-1E04-A351-BB0D-655FC3681A77}"/>
                  </a:ext>
                </a:extLst>
              </p:cNvPr>
              <p:cNvSpPr>
                <a:spLocks/>
              </p:cNvSpPr>
              <p:nvPr/>
            </p:nvSpPr>
            <p:spPr bwMode="auto">
              <a:xfrm>
                <a:off x="8150099" y="3403143"/>
                <a:ext cx="14288" cy="7938"/>
              </a:xfrm>
              <a:custGeom>
                <a:avLst/>
                <a:gdLst>
                  <a:gd name="T0" fmla="*/ 12 w 12"/>
                  <a:gd name="T1" fmla="*/ 6 h 6"/>
                  <a:gd name="T2" fmla="*/ 0 w 12"/>
                  <a:gd name="T3" fmla="*/ 0 h 6"/>
                  <a:gd name="T4" fmla="*/ 0 w 12"/>
                  <a:gd name="T5" fmla="*/ 6 h 6"/>
                  <a:gd name="T6" fmla="*/ 12 w 12"/>
                  <a:gd name="T7" fmla="*/ 6 h 6"/>
                  <a:gd name="T8" fmla="*/ 0 60000 65536"/>
                  <a:gd name="T9" fmla="*/ 0 60000 65536"/>
                  <a:gd name="T10" fmla="*/ 0 60000 65536"/>
                  <a:gd name="T11" fmla="*/ 0 60000 65536"/>
                  <a:gd name="T12" fmla="*/ 0 w 12"/>
                  <a:gd name="T13" fmla="*/ 0 h 6"/>
                  <a:gd name="T14" fmla="*/ 12 w 12"/>
                  <a:gd name="T15" fmla="*/ 6 h 6"/>
                </a:gdLst>
                <a:ahLst/>
                <a:cxnLst>
                  <a:cxn ang="T8">
                    <a:pos x="T0" y="T1"/>
                  </a:cxn>
                  <a:cxn ang="T9">
                    <a:pos x="T2" y="T3"/>
                  </a:cxn>
                  <a:cxn ang="T10">
                    <a:pos x="T4" y="T5"/>
                  </a:cxn>
                  <a:cxn ang="T11">
                    <a:pos x="T6" y="T7"/>
                  </a:cxn>
                </a:cxnLst>
                <a:rect l="T12" t="T13" r="T14" b="T15"/>
                <a:pathLst>
                  <a:path w="12" h="6">
                    <a:moveTo>
                      <a:pt x="12" y="6"/>
                    </a:moveTo>
                    <a:lnTo>
                      <a:pt x="0" y="0"/>
                    </a:lnTo>
                    <a:lnTo>
                      <a:pt x="0" y="6"/>
                    </a:lnTo>
                    <a:lnTo>
                      <a:pt x="12"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3" name="Rectangle 340">
                <a:extLst>
                  <a:ext uri="{FF2B5EF4-FFF2-40B4-BE49-F238E27FC236}">
                    <a16:creationId xmlns:a16="http://schemas.microsoft.com/office/drawing/2014/main" id="{7CD25EF1-B3FC-3FC0-08C6-95E6D367EA54}"/>
                  </a:ext>
                </a:extLst>
              </p:cNvPr>
              <p:cNvSpPr>
                <a:spLocks noChangeArrowheads="1"/>
              </p:cNvSpPr>
              <p:nvPr/>
            </p:nvSpPr>
            <p:spPr bwMode="auto">
              <a:xfrm>
                <a:off x="7800849" y="3544431"/>
                <a:ext cx="9525" cy="1587"/>
              </a:xfrm>
              <a:prstGeom prst="rect">
                <a:avLst/>
              </a:prstGeom>
              <a:grpFill/>
              <a:ln w="6350">
                <a:solidFill>
                  <a:schemeClr val="accent4"/>
                </a:solidFill>
                <a:miter lim="800000"/>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4" name="Freeform 341">
                <a:extLst>
                  <a:ext uri="{FF2B5EF4-FFF2-40B4-BE49-F238E27FC236}">
                    <a16:creationId xmlns:a16="http://schemas.microsoft.com/office/drawing/2014/main" id="{CD5CACBD-1E20-FA77-0737-7473233646C8}"/>
                  </a:ext>
                </a:extLst>
              </p:cNvPr>
              <p:cNvSpPr>
                <a:spLocks/>
              </p:cNvSpPr>
              <p:nvPr/>
            </p:nvSpPr>
            <p:spPr bwMode="auto">
              <a:xfrm>
                <a:off x="7646862" y="3536493"/>
                <a:ext cx="169862" cy="87313"/>
              </a:xfrm>
              <a:custGeom>
                <a:avLst/>
                <a:gdLst>
                  <a:gd name="T0" fmla="*/ 2147483647 w 24"/>
                  <a:gd name="T1" fmla="*/ 2147483647 h 11"/>
                  <a:gd name="T2" fmla="*/ 2147483647 w 24"/>
                  <a:gd name="T3" fmla="*/ 2147483647 h 11"/>
                  <a:gd name="T4" fmla="*/ 2147483647 w 24"/>
                  <a:gd name="T5" fmla="*/ 2147483647 h 11"/>
                  <a:gd name="T6" fmla="*/ 2147483647 w 24"/>
                  <a:gd name="T7" fmla="*/ 2147483647 h 11"/>
                  <a:gd name="T8" fmla="*/ 2147483647 w 24"/>
                  <a:gd name="T9" fmla="*/ 2147483647 h 11"/>
                  <a:gd name="T10" fmla="*/ 2147483647 w 24"/>
                  <a:gd name="T11" fmla="*/ 2147483647 h 11"/>
                  <a:gd name="T12" fmla="*/ 2147483647 w 24"/>
                  <a:gd name="T13" fmla="*/ 0 h 11"/>
                  <a:gd name="T14" fmla="*/ 2147483647 w 24"/>
                  <a:gd name="T15" fmla="*/ 2147483647 h 11"/>
                  <a:gd name="T16" fmla="*/ 2147483647 w 24"/>
                  <a:gd name="T17" fmla="*/ 2147483647 h 11"/>
                  <a:gd name="T18" fmla="*/ 2147483647 w 24"/>
                  <a:gd name="T19" fmla="*/ 2147483647 h 11"/>
                  <a:gd name="T20" fmla="*/ 2147483647 w 24"/>
                  <a:gd name="T21" fmla="*/ 2147483647 h 11"/>
                  <a:gd name="T22" fmla="*/ 2147483647 w 24"/>
                  <a:gd name="T23" fmla="*/ 2147483647 h 11"/>
                  <a:gd name="T24" fmla="*/ 2147483647 w 24"/>
                  <a:gd name="T25" fmla="*/ 2147483647 h 11"/>
                  <a:gd name="T26" fmla="*/ 2147483647 w 24"/>
                  <a:gd name="T27" fmla="*/ 2147483647 h 11"/>
                  <a:gd name="T28" fmla="*/ 2147483647 w 24"/>
                  <a:gd name="T29" fmla="*/ 2147483647 h 11"/>
                  <a:gd name="T30" fmla="*/ 2147483647 w 24"/>
                  <a:gd name="T31" fmla="*/ 2147483647 h 11"/>
                  <a:gd name="T32" fmla="*/ 2147483647 w 24"/>
                  <a:gd name="T33" fmla="*/ 2147483647 h 11"/>
                  <a:gd name="T34" fmla="*/ 2147483647 w 24"/>
                  <a:gd name="T35" fmla="*/ 2147483647 h 11"/>
                  <a:gd name="T36" fmla="*/ 0 w 24"/>
                  <a:gd name="T37" fmla="*/ 2147483647 h 11"/>
                  <a:gd name="T38" fmla="*/ 2147483647 w 24"/>
                  <a:gd name="T39" fmla="*/ 2147483647 h 11"/>
                  <a:gd name="T40" fmla="*/ 2147483647 w 24"/>
                  <a:gd name="T41" fmla="*/ 2147483647 h 11"/>
                  <a:gd name="T42" fmla="*/ 2147483647 w 24"/>
                  <a:gd name="T43" fmla="*/ 2147483647 h 11"/>
                  <a:gd name="T44" fmla="*/ 2147483647 w 24"/>
                  <a:gd name="T45" fmla="*/ 2147483647 h 11"/>
                  <a:gd name="T46" fmla="*/ 2147483647 w 24"/>
                  <a:gd name="T47" fmla="*/ 2147483647 h 11"/>
                  <a:gd name="T48" fmla="*/ 2147483647 w 24"/>
                  <a:gd name="T49" fmla="*/ 2147483647 h 11"/>
                  <a:gd name="T50" fmla="*/ 2147483647 w 24"/>
                  <a:gd name="T51" fmla="*/ 2147483647 h 11"/>
                  <a:gd name="T52" fmla="*/ 2147483647 w 24"/>
                  <a:gd name="T53" fmla="*/ 2147483647 h 11"/>
                  <a:gd name="T54" fmla="*/ 2147483647 w 24"/>
                  <a:gd name="T55" fmla="*/ 2147483647 h 11"/>
                  <a:gd name="T56" fmla="*/ 2147483647 w 24"/>
                  <a:gd name="T57" fmla="*/ 2147483647 h 11"/>
                  <a:gd name="T58" fmla="*/ 2147483647 w 24"/>
                  <a:gd name="T59" fmla="*/ 2147483647 h 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
                  <a:gd name="T91" fmla="*/ 0 h 11"/>
                  <a:gd name="T92" fmla="*/ 24 w 24"/>
                  <a:gd name="T93" fmla="*/ 11 h 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 h="11">
                    <a:moveTo>
                      <a:pt x="23" y="6"/>
                    </a:moveTo>
                    <a:cubicBezTo>
                      <a:pt x="24" y="4"/>
                      <a:pt x="24" y="4"/>
                      <a:pt x="24" y="4"/>
                    </a:cubicBezTo>
                    <a:cubicBezTo>
                      <a:pt x="24" y="4"/>
                      <a:pt x="24" y="4"/>
                      <a:pt x="24" y="4"/>
                    </a:cubicBezTo>
                    <a:cubicBezTo>
                      <a:pt x="23" y="2"/>
                      <a:pt x="23" y="2"/>
                      <a:pt x="23" y="2"/>
                    </a:cubicBezTo>
                    <a:cubicBezTo>
                      <a:pt x="23" y="1"/>
                      <a:pt x="23" y="1"/>
                      <a:pt x="23" y="1"/>
                    </a:cubicBezTo>
                    <a:cubicBezTo>
                      <a:pt x="22" y="1"/>
                      <a:pt x="22" y="1"/>
                      <a:pt x="22" y="1"/>
                    </a:cubicBezTo>
                    <a:cubicBezTo>
                      <a:pt x="18" y="0"/>
                      <a:pt x="18" y="0"/>
                      <a:pt x="18" y="0"/>
                    </a:cubicBezTo>
                    <a:cubicBezTo>
                      <a:pt x="17" y="1"/>
                      <a:pt x="17" y="1"/>
                      <a:pt x="17" y="1"/>
                    </a:cubicBezTo>
                    <a:cubicBezTo>
                      <a:pt x="14" y="1"/>
                      <a:pt x="14" y="1"/>
                      <a:pt x="14" y="1"/>
                    </a:cubicBezTo>
                    <a:cubicBezTo>
                      <a:pt x="13" y="2"/>
                      <a:pt x="13" y="2"/>
                      <a:pt x="13" y="2"/>
                    </a:cubicBezTo>
                    <a:cubicBezTo>
                      <a:pt x="11" y="3"/>
                      <a:pt x="11" y="3"/>
                      <a:pt x="11" y="3"/>
                    </a:cubicBezTo>
                    <a:cubicBezTo>
                      <a:pt x="12" y="5"/>
                      <a:pt x="12" y="5"/>
                      <a:pt x="12" y="5"/>
                    </a:cubicBezTo>
                    <a:cubicBezTo>
                      <a:pt x="12" y="5"/>
                      <a:pt x="12" y="6"/>
                      <a:pt x="11" y="6"/>
                    </a:cubicBezTo>
                    <a:cubicBezTo>
                      <a:pt x="11" y="6"/>
                      <a:pt x="10" y="6"/>
                      <a:pt x="10" y="6"/>
                    </a:cubicBezTo>
                    <a:cubicBezTo>
                      <a:pt x="6" y="7"/>
                      <a:pt x="6" y="7"/>
                      <a:pt x="6" y="7"/>
                    </a:cubicBezTo>
                    <a:cubicBezTo>
                      <a:pt x="4" y="7"/>
                      <a:pt x="4" y="7"/>
                      <a:pt x="4" y="7"/>
                    </a:cubicBezTo>
                    <a:cubicBezTo>
                      <a:pt x="4" y="7"/>
                      <a:pt x="2" y="8"/>
                      <a:pt x="2" y="7"/>
                    </a:cubicBezTo>
                    <a:cubicBezTo>
                      <a:pt x="2" y="7"/>
                      <a:pt x="1" y="7"/>
                      <a:pt x="1" y="7"/>
                    </a:cubicBezTo>
                    <a:cubicBezTo>
                      <a:pt x="0" y="7"/>
                      <a:pt x="0" y="7"/>
                      <a:pt x="0" y="7"/>
                    </a:cubicBezTo>
                    <a:cubicBezTo>
                      <a:pt x="1" y="8"/>
                      <a:pt x="1" y="8"/>
                      <a:pt x="1" y="8"/>
                    </a:cubicBezTo>
                    <a:cubicBezTo>
                      <a:pt x="3" y="10"/>
                      <a:pt x="3" y="10"/>
                      <a:pt x="3" y="10"/>
                    </a:cubicBezTo>
                    <a:cubicBezTo>
                      <a:pt x="4" y="11"/>
                      <a:pt x="4" y="11"/>
                      <a:pt x="4" y="11"/>
                    </a:cubicBezTo>
                    <a:cubicBezTo>
                      <a:pt x="5" y="10"/>
                      <a:pt x="5" y="10"/>
                      <a:pt x="5" y="10"/>
                    </a:cubicBezTo>
                    <a:cubicBezTo>
                      <a:pt x="9" y="10"/>
                      <a:pt x="9" y="10"/>
                      <a:pt x="9" y="10"/>
                    </a:cubicBezTo>
                    <a:cubicBezTo>
                      <a:pt x="13" y="11"/>
                      <a:pt x="13" y="11"/>
                      <a:pt x="13" y="11"/>
                    </a:cubicBezTo>
                    <a:cubicBezTo>
                      <a:pt x="14" y="11"/>
                      <a:pt x="14" y="11"/>
                      <a:pt x="14" y="11"/>
                    </a:cubicBezTo>
                    <a:cubicBezTo>
                      <a:pt x="18" y="11"/>
                      <a:pt x="18" y="11"/>
                      <a:pt x="18" y="11"/>
                    </a:cubicBezTo>
                    <a:cubicBezTo>
                      <a:pt x="21" y="9"/>
                      <a:pt x="21" y="9"/>
                      <a:pt x="21" y="9"/>
                    </a:cubicBezTo>
                    <a:cubicBezTo>
                      <a:pt x="22" y="9"/>
                      <a:pt x="22" y="9"/>
                      <a:pt x="22" y="9"/>
                    </a:cubicBezTo>
                    <a:lnTo>
                      <a:pt x="23"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5" name="Freeform 342">
                <a:extLst>
                  <a:ext uri="{FF2B5EF4-FFF2-40B4-BE49-F238E27FC236}">
                    <a16:creationId xmlns:a16="http://schemas.microsoft.com/office/drawing/2014/main" id="{BC99F8F0-D337-86BE-3765-AE3E0E9202DF}"/>
                  </a:ext>
                </a:extLst>
              </p:cNvPr>
              <p:cNvSpPr>
                <a:spLocks/>
              </p:cNvSpPr>
              <p:nvPr/>
            </p:nvSpPr>
            <p:spPr bwMode="auto">
              <a:xfrm>
                <a:off x="7334124" y="3452356"/>
                <a:ext cx="284163" cy="319087"/>
              </a:xfrm>
              <a:custGeom>
                <a:avLst/>
                <a:gdLst>
                  <a:gd name="T0" fmla="*/ 2147483647 w 40"/>
                  <a:gd name="T1" fmla="*/ 2147483647 h 41"/>
                  <a:gd name="T2" fmla="*/ 2147483647 w 40"/>
                  <a:gd name="T3" fmla="*/ 2147483647 h 41"/>
                  <a:gd name="T4" fmla="*/ 2147483647 w 40"/>
                  <a:gd name="T5" fmla="*/ 2147483647 h 41"/>
                  <a:gd name="T6" fmla="*/ 2147483647 w 40"/>
                  <a:gd name="T7" fmla="*/ 2147483647 h 41"/>
                  <a:gd name="T8" fmla="*/ 2147483647 w 40"/>
                  <a:gd name="T9" fmla="*/ 2147483647 h 41"/>
                  <a:gd name="T10" fmla="*/ 2147483647 w 40"/>
                  <a:gd name="T11" fmla="*/ 2147483647 h 41"/>
                  <a:gd name="T12" fmla="*/ 2147483647 w 40"/>
                  <a:gd name="T13" fmla="*/ 2147483647 h 41"/>
                  <a:gd name="T14" fmla="*/ 2147483647 w 40"/>
                  <a:gd name="T15" fmla="*/ 2147483647 h 41"/>
                  <a:gd name="T16" fmla="*/ 2147483647 w 40"/>
                  <a:gd name="T17" fmla="*/ 2147483647 h 41"/>
                  <a:gd name="T18" fmla="*/ 2147483647 w 40"/>
                  <a:gd name="T19" fmla="*/ 2147483647 h 41"/>
                  <a:gd name="T20" fmla="*/ 2147483647 w 40"/>
                  <a:gd name="T21" fmla="*/ 2147483647 h 41"/>
                  <a:gd name="T22" fmla="*/ 2147483647 w 40"/>
                  <a:gd name="T23" fmla="*/ 2147483647 h 41"/>
                  <a:gd name="T24" fmla="*/ 2147483647 w 40"/>
                  <a:gd name="T25" fmla="*/ 2147483647 h 41"/>
                  <a:gd name="T26" fmla="*/ 2147483647 w 40"/>
                  <a:gd name="T27" fmla="*/ 2147483647 h 41"/>
                  <a:gd name="T28" fmla="*/ 2147483647 w 40"/>
                  <a:gd name="T29" fmla="*/ 2147483647 h 41"/>
                  <a:gd name="T30" fmla="*/ 2147483647 w 40"/>
                  <a:gd name="T31" fmla="*/ 2147483647 h 41"/>
                  <a:gd name="T32" fmla="*/ 2147483647 w 40"/>
                  <a:gd name="T33" fmla="*/ 2147483647 h 41"/>
                  <a:gd name="T34" fmla="*/ 2147483647 w 40"/>
                  <a:gd name="T35" fmla="*/ 2147483647 h 41"/>
                  <a:gd name="T36" fmla="*/ 2147483647 w 40"/>
                  <a:gd name="T37" fmla="*/ 2147483647 h 41"/>
                  <a:gd name="T38" fmla="*/ 2147483647 w 40"/>
                  <a:gd name="T39" fmla="*/ 2147483647 h 41"/>
                  <a:gd name="T40" fmla="*/ 2147483647 w 40"/>
                  <a:gd name="T41" fmla="*/ 0 h 41"/>
                  <a:gd name="T42" fmla="*/ 2147483647 w 40"/>
                  <a:gd name="T43" fmla="*/ 2147483647 h 41"/>
                  <a:gd name="T44" fmla="*/ 2147483647 w 40"/>
                  <a:gd name="T45" fmla="*/ 2147483647 h 41"/>
                  <a:gd name="T46" fmla="*/ 2147483647 w 40"/>
                  <a:gd name="T47" fmla="*/ 2147483647 h 41"/>
                  <a:gd name="T48" fmla="*/ 2147483647 w 40"/>
                  <a:gd name="T49" fmla="*/ 2147483647 h 41"/>
                  <a:gd name="T50" fmla="*/ 2147483647 w 40"/>
                  <a:gd name="T51" fmla="*/ 2147483647 h 41"/>
                  <a:gd name="T52" fmla="*/ 2147483647 w 40"/>
                  <a:gd name="T53" fmla="*/ 2147483647 h 41"/>
                  <a:gd name="T54" fmla="*/ 2147483647 w 40"/>
                  <a:gd name="T55" fmla="*/ 2147483647 h 41"/>
                  <a:gd name="T56" fmla="*/ 2147483647 w 40"/>
                  <a:gd name="T57" fmla="*/ 2147483647 h 41"/>
                  <a:gd name="T58" fmla="*/ 2147483647 w 40"/>
                  <a:gd name="T59" fmla="*/ 2147483647 h 41"/>
                  <a:gd name="T60" fmla="*/ 2147483647 w 40"/>
                  <a:gd name="T61" fmla="*/ 2147483647 h 41"/>
                  <a:gd name="T62" fmla="*/ 2147483647 w 40"/>
                  <a:gd name="T63" fmla="*/ 2147483647 h 41"/>
                  <a:gd name="T64" fmla="*/ 2147483647 w 40"/>
                  <a:gd name="T65" fmla="*/ 2147483647 h 41"/>
                  <a:gd name="T66" fmla="*/ 0 w 40"/>
                  <a:gd name="T67" fmla="*/ 2147483647 h 41"/>
                  <a:gd name="T68" fmla="*/ 0 w 40"/>
                  <a:gd name="T69" fmla="*/ 2147483647 h 41"/>
                  <a:gd name="T70" fmla="*/ 0 w 40"/>
                  <a:gd name="T71" fmla="*/ 2147483647 h 41"/>
                  <a:gd name="T72" fmla="*/ 2147483647 w 40"/>
                  <a:gd name="T73" fmla="*/ 2147483647 h 41"/>
                  <a:gd name="T74" fmla="*/ 2147483647 w 40"/>
                  <a:gd name="T75" fmla="*/ 2147483647 h 41"/>
                  <a:gd name="T76" fmla="*/ 2147483647 w 40"/>
                  <a:gd name="T77" fmla="*/ 2147483647 h 41"/>
                  <a:gd name="T78" fmla="*/ 2147483647 w 40"/>
                  <a:gd name="T79" fmla="*/ 2147483647 h 41"/>
                  <a:gd name="T80" fmla="*/ 2147483647 w 40"/>
                  <a:gd name="T81" fmla="*/ 2147483647 h 41"/>
                  <a:gd name="T82" fmla="*/ 2147483647 w 40"/>
                  <a:gd name="T83" fmla="*/ 2147483647 h 41"/>
                  <a:gd name="T84" fmla="*/ 2147483647 w 40"/>
                  <a:gd name="T85" fmla="*/ 2147483647 h 41"/>
                  <a:gd name="T86" fmla="*/ 2147483647 w 40"/>
                  <a:gd name="T87" fmla="*/ 2147483647 h 41"/>
                  <a:gd name="T88" fmla="*/ 2147483647 w 40"/>
                  <a:gd name="T89" fmla="*/ 2147483647 h 41"/>
                  <a:gd name="T90" fmla="*/ 2147483647 w 40"/>
                  <a:gd name="T91" fmla="*/ 2147483647 h 41"/>
                  <a:gd name="T92" fmla="*/ 2147483647 w 40"/>
                  <a:gd name="T93" fmla="*/ 2147483647 h 41"/>
                  <a:gd name="T94" fmla="*/ 2147483647 w 40"/>
                  <a:gd name="T95" fmla="*/ 2147483647 h 41"/>
                  <a:gd name="T96" fmla="*/ 2147483647 w 40"/>
                  <a:gd name="T97" fmla="*/ 2147483647 h 41"/>
                  <a:gd name="T98" fmla="*/ 2147483647 w 40"/>
                  <a:gd name="T99" fmla="*/ 2147483647 h 41"/>
                  <a:gd name="T100" fmla="*/ 2147483647 w 40"/>
                  <a:gd name="T101" fmla="*/ 2147483647 h 41"/>
                  <a:gd name="T102" fmla="*/ 2147483647 w 40"/>
                  <a:gd name="T103" fmla="*/ 2147483647 h 41"/>
                  <a:gd name="T104" fmla="*/ 2147483647 w 40"/>
                  <a:gd name="T105" fmla="*/ 2147483647 h 41"/>
                  <a:gd name="T106" fmla="*/ 2147483647 w 40"/>
                  <a:gd name="T107" fmla="*/ 2147483647 h 41"/>
                  <a:gd name="T108" fmla="*/ 2147483647 w 40"/>
                  <a:gd name="T109" fmla="*/ 2147483647 h 41"/>
                  <a:gd name="T110" fmla="*/ 2147483647 w 40"/>
                  <a:gd name="T111" fmla="*/ 2147483647 h 41"/>
                  <a:gd name="T112" fmla="*/ 2147483647 w 40"/>
                  <a:gd name="T113" fmla="*/ 2147483647 h 41"/>
                  <a:gd name="T114" fmla="*/ 2147483647 w 40"/>
                  <a:gd name="T115" fmla="*/ 2147483647 h 41"/>
                  <a:gd name="T116" fmla="*/ 2147483647 w 40"/>
                  <a:gd name="T117" fmla="*/ 2147483647 h 41"/>
                  <a:gd name="T118" fmla="*/ 2147483647 w 40"/>
                  <a:gd name="T119" fmla="*/ 2147483647 h 4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
                  <a:gd name="T181" fmla="*/ 0 h 41"/>
                  <a:gd name="T182" fmla="*/ 40 w 40"/>
                  <a:gd name="T183" fmla="*/ 41 h 4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 h="41">
                    <a:moveTo>
                      <a:pt x="36" y="29"/>
                    </a:moveTo>
                    <a:cubicBezTo>
                      <a:pt x="37" y="27"/>
                      <a:pt x="37" y="27"/>
                      <a:pt x="37" y="27"/>
                    </a:cubicBezTo>
                    <a:cubicBezTo>
                      <a:pt x="37" y="25"/>
                      <a:pt x="37" y="25"/>
                      <a:pt x="37" y="25"/>
                    </a:cubicBezTo>
                    <a:cubicBezTo>
                      <a:pt x="37" y="25"/>
                      <a:pt x="37" y="25"/>
                      <a:pt x="37" y="25"/>
                    </a:cubicBezTo>
                    <a:cubicBezTo>
                      <a:pt x="36" y="23"/>
                      <a:pt x="36" y="23"/>
                      <a:pt x="36" y="23"/>
                    </a:cubicBezTo>
                    <a:cubicBezTo>
                      <a:pt x="34" y="23"/>
                      <a:pt x="34" y="23"/>
                      <a:pt x="34" y="23"/>
                    </a:cubicBezTo>
                    <a:cubicBezTo>
                      <a:pt x="34" y="21"/>
                      <a:pt x="34" y="21"/>
                      <a:pt x="34" y="21"/>
                    </a:cubicBezTo>
                    <a:cubicBezTo>
                      <a:pt x="37" y="18"/>
                      <a:pt x="37" y="18"/>
                      <a:pt x="37" y="18"/>
                    </a:cubicBezTo>
                    <a:cubicBezTo>
                      <a:pt x="38" y="17"/>
                      <a:pt x="38" y="17"/>
                      <a:pt x="38" y="17"/>
                    </a:cubicBezTo>
                    <a:cubicBezTo>
                      <a:pt x="38" y="17"/>
                      <a:pt x="38" y="17"/>
                      <a:pt x="38" y="17"/>
                    </a:cubicBezTo>
                    <a:cubicBezTo>
                      <a:pt x="38" y="13"/>
                      <a:pt x="38" y="13"/>
                      <a:pt x="38" y="13"/>
                    </a:cubicBezTo>
                    <a:cubicBezTo>
                      <a:pt x="40" y="11"/>
                      <a:pt x="40" y="11"/>
                      <a:pt x="40" y="11"/>
                    </a:cubicBezTo>
                    <a:cubicBezTo>
                      <a:pt x="37" y="10"/>
                      <a:pt x="37" y="10"/>
                      <a:pt x="37" y="10"/>
                    </a:cubicBezTo>
                    <a:cubicBezTo>
                      <a:pt x="35" y="9"/>
                      <a:pt x="35" y="9"/>
                      <a:pt x="35" y="9"/>
                    </a:cubicBezTo>
                    <a:cubicBezTo>
                      <a:pt x="32" y="8"/>
                      <a:pt x="32" y="8"/>
                      <a:pt x="32" y="8"/>
                    </a:cubicBezTo>
                    <a:cubicBezTo>
                      <a:pt x="31" y="7"/>
                      <a:pt x="31" y="7"/>
                      <a:pt x="31" y="7"/>
                    </a:cubicBezTo>
                    <a:cubicBezTo>
                      <a:pt x="29" y="6"/>
                      <a:pt x="29" y="6"/>
                      <a:pt x="29" y="6"/>
                    </a:cubicBezTo>
                    <a:cubicBezTo>
                      <a:pt x="27" y="5"/>
                      <a:pt x="27" y="5"/>
                      <a:pt x="27" y="5"/>
                    </a:cubicBezTo>
                    <a:cubicBezTo>
                      <a:pt x="26" y="3"/>
                      <a:pt x="26" y="3"/>
                      <a:pt x="26" y="3"/>
                    </a:cubicBezTo>
                    <a:cubicBezTo>
                      <a:pt x="24" y="2"/>
                      <a:pt x="24" y="2"/>
                      <a:pt x="24" y="2"/>
                    </a:cubicBezTo>
                    <a:cubicBezTo>
                      <a:pt x="23" y="0"/>
                      <a:pt x="23" y="0"/>
                      <a:pt x="23" y="0"/>
                    </a:cubicBezTo>
                    <a:cubicBezTo>
                      <a:pt x="21" y="1"/>
                      <a:pt x="21" y="1"/>
                      <a:pt x="21" y="1"/>
                    </a:cubicBezTo>
                    <a:cubicBezTo>
                      <a:pt x="19" y="5"/>
                      <a:pt x="19" y="5"/>
                      <a:pt x="19" y="5"/>
                    </a:cubicBezTo>
                    <a:cubicBezTo>
                      <a:pt x="18" y="6"/>
                      <a:pt x="18" y="6"/>
                      <a:pt x="18" y="6"/>
                    </a:cubicBezTo>
                    <a:cubicBezTo>
                      <a:pt x="16" y="9"/>
                      <a:pt x="16" y="9"/>
                      <a:pt x="16" y="9"/>
                    </a:cubicBezTo>
                    <a:cubicBezTo>
                      <a:pt x="12" y="9"/>
                      <a:pt x="12" y="9"/>
                      <a:pt x="12" y="9"/>
                    </a:cubicBezTo>
                    <a:cubicBezTo>
                      <a:pt x="11" y="8"/>
                      <a:pt x="11" y="8"/>
                      <a:pt x="11" y="8"/>
                    </a:cubicBezTo>
                    <a:cubicBezTo>
                      <a:pt x="9" y="8"/>
                      <a:pt x="9" y="8"/>
                      <a:pt x="9" y="8"/>
                    </a:cubicBezTo>
                    <a:cubicBezTo>
                      <a:pt x="9" y="10"/>
                      <a:pt x="9" y="10"/>
                      <a:pt x="9" y="10"/>
                    </a:cubicBezTo>
                    <a:cubicBezTo>
                      <a:pt x="10" y="12"/>
                      <a:pt x="10" y="12"/>
                      <a:pt x="10" y="12"/>
                    </a:cubicBezTo>
                    <a:cubicBezTo>
                      <a:pt x="7" y="12"/>
                      <a:pt x="7" y="12"/>
                      <a:pt x="7" y="12"/>
                    </a:cubicBezTo>
                    <a:cubicBezTo>
                      <a:pt x="6" y="12"/>
                      <a:pt x="6" y="12"/>
                      <a:pt x="6" y="12"/>
                    </a:cubicBezTo>
                    <a:cubicBezTo>
                      <a:pt x="3" y="12"/>
                      <a:pt x="3" y="12"/>
                      <a:pt x="3" y="12"/>
                    </a:cubicBezTo>
                    <a:cubicBezTo>
                      <a:pt x="0" y="13"/>
                      <a:pt x="0" y="13"/>
                      <a:pt x="0" y="13"/>
                    </a:cubicBezTo>
                    <a:cubicBezTo>
                      <a:pt x="0" y="14"/>
                      <a:pt x="0" y="14"/>
                      <a:pt x="0" y="14"/>
                    </a:cubicBezTo>
                    <a:cubicBezTo>
                      <a:pt x="0" y="16"/>
                      <a:pt x="0" y="16"/>
                      <a:pt x="0" y="16"/>
                    </a:cubicBezTo>
                    <a:cubicBezTo>
                      <a:pt x="4" y="18"/>
                      <a:pt x="4" y="18"/>
                      <a:pt x="4" y="18"/>
                    </a:cubicBezTo>
                    <a:cubicBezTo>
                      <a:pt x="7" y="18"/>
                      <a:pt x="7" y="18"/>
                      <a:pt x="7" y="18"/>
                    </a:cubicBezTo>
                    <a:cubicBezTo>
                      <a:pt x="8" y="19"/>
                      <a:pt x="8" y="19"/>
                      <a:pt x="8" y="19"/>
                    </a:cubicBezTo>
                    <a:cubicBezTo>
                      <a:pt x="8" y="20"/>
                      <a:pt x="8" y="20"/>
                      <a:pt x="8" y="20"/>
                    </a:cubicBezTo>
                    <a:cubicBezTo>
                      <a:pt x="9" y="22"/>
                      <a:pt x="9" y="22"/>
                      <a:pt x="9" y="22"/>
                    </a:cubicBezTo>
                    <a:cubicBezTo>
                      <a:pt x="10" y="25"/>
                      <a:pt x="10" y="25"/>
                      <a:pt x="10" y="25"/>
                    </a:cubicBezTo>
                    <a:cubicBezTo>
                      <a:pt x="11" y="26"/>
                      <a:pt x="11" y="26"/>
                      <a:pt x="11" y="26"/>
                    </a:cubicBezTo>
                    <a:cubicBezTo>
                      <a:pt x="11" y="29"/>
                      <a:pt x="11" y="29"/>
                      <a:pt x="11" y="29"/>
                    </a:cubicBezTo>
                    <a:cubicBezTo>
                      <a:pt x="10" y="37"/>
                      <a:pt x="10" y="37"/>
                      <a:pt x="10" y="37"/>
                    </a:cubicBezTo>
                    <a:cubicBezTo>
                      <a:pt x="10" y="37"/>
                      <a:pt x="10" y="37"/>
                      <a:pt x="10" y="37"/>
                    </a:cubicBezTo>
                    <a:cubicBezTo>
                      <a:pt x="11" y="39"/>
                      <a:pt x="11" y="39"/>
                      <a:pt x="11" y="39"/>
                    </a:cubicBezTo>
                    <a:cubicBezTo>
                      <a:pt x="12" y="39"/>
                      <a:pt x="12" y="39"/>
                      <a:pt x="12" y="39"/>
                    </a:cubicBezTo>
                    <a:cubicBezTo>
                      <a:pt x="14" y="39"/>
                      <a:pt x="14" y="39"/>
                      <a:pt x="14" y="39"/>
                    </a:cubicBezTo>
                    <a:cubicBezTo>
                      <a:pt x="14" y="39"/>
                      <a:pt x="17" y="40"/>
                      <a:pt x="17" y="40"/>
                    </a:cubicBezTo>
                    <a:cubicBezTo>
                      <a:pt x="18" y="40"/>
                      <a:pt x="19" y="40"/>
                      <a:pt x="19" y="40"/>
                    </a:cubicBezTo>
                    <a:cubicBezTo>
                      <a:pt x="22" y="41"/>
                      <a:pt x="22" y="41"/>
                      <a:pt x="22" y="41"/>
                    </a:cubicBezTo>
                    <a:cubicBezTo>
                      <a:pt x="24" y="41"/>
                      <a:pt x="24" y="41"/>
                      <a:pt x="24" y="41"/>
                    </a:cubicBezTo>
                    <a:cubicBezTo>
                      <a:pt x="25" y="38"/>
                      <a:pt x="25" y="38"/>
                      <a:pt x="25" y="38"/>
                    </a:cubicBezTo>
                    <a:cubicBezTo>
                      <a:pt x="28" y="37"/>
                      <a:pt x="28" y="37"/>
                      <a:pt x="28" y="37"/>
                    </a:cubicBezTo>
                    <a:cubicBezTo>
                      <a:pt x="32" y="38"/>
                      <a:pt x="32" y="38"/>
                      <a:pt x="32" y="38"/>
                    </a:cubicBezTo>
                    <a:cubicBezTo>
                      <a:pt x="38" y="34"/>
                      <a:pt x="38" y="34"/>
                      <a:pt x="38" y="34"/>
                    </a:cubicBezTo>
                    <a:cubicBezTo>
                      <a:pt x="39" y="34"/>
                      <a:pt x="39" y="34"/>
                      <a:pt x="39" y="34"/>
                    </a:cubicBezTo>
                    <a:cubicBezTo>
                      <a:pt x="37" y="32"/>
                      <a:pt x="37" y="32"/>
                      <a:pt x="37" y="32"/>
                    </a:cubicBezTo>
                    <a:lnTo>
                      <a:pt x="36" y="2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6" name="Freeform 343">
                <a:extLst>
                  <a:ext uri="{FF2B5EF4-FFF2-40B4-BE49-F238E27FC236}">
                    <a16:creationId xmlns:a16="http://schemas.microsoft.com/office/drawing/2014/main" id="{A7ECE261-1086-C774-E488-EA22BEB64A04}"/>
                  </a:ext>
                </a:extLst>
              </p:cNvPr>
              <p:cNvSpPr>
                <a:spLocks/>
              </p:cNvSpPr>
              <p:nvPr/>
            </p:nvSpPr>
            <p:spPr bwMode="auto">
              <a:xfrm>
                <a:off x="7589712" y="3615868"/>
                <a:ext cx="261937" cy="295275"/>
              </a:xfrm>
              <a:custGeom>
                <a:avLst/>
                <a:gdLst>
                  <a:gd name="T0" fmla="*/ 2147483647 w 154"/>
                  <a:gd name="T1" fmla="*/ 2147483647 h 154"/>
                  <a:gd name="T2" fmla="*/ 2147483647 w 154"/>
                  <a:gd name="T3" fmla="*/ 0 h 154"/>
                  <a:gd name="T4" fmla="*/ 2147483647 w 154"/>
                  <a:gd name="T5" fmla="*/ 0 h 154"/>
                  <a:gd name="T6" fmla="*/ 2147483647 w 154"/>
                  <a:gd name="T7" fmla="*/ 2147483647 h 154"/>
                  <a:gd name="T8" fmla="*/ 2147483647 w 154"/>
                  <a:gd name="T9" fmla="*/ 2147483647 h 154"/>
                  <a:gd name="T10" fmla="*/ 2147483647 w 154"/>
                  <a:gd name="T11" fmla="*/ 2147483647 h 154"/>
                  <a:gd name="T12" fmla="*/ 2147483647 w 154"/>
                  <a:gd name="T13" fmla="*/ 2147483647 h 154"/>
                  <a:gd name="T14" fmla="*/ 2147483647 w 154"/>
                  <a:gd name="T15" fmla="*/ 2147483647 h 154"/>
                  <a:gd name="T16" fmla="*/ 2147483647 w 154"/>
                  <a:gd name="T17" fmla="*/ 2147483647 h 154"/>
                  <a:gd name="T18" fmla="*/ 2147483647 w 154"/>
                  <a:gd name="T19" fmla="*/ 2147483647 h 154"/>
                  <a:gd name="T20" fmla="*/ 2147483647 w 154"/>
                  <a:gd name="T21" fmla="*/ 2147483647 h 154"/>
                  <a:gd name="T22" fmla="*/ 0 w 154"/>
                  <a:gd name="T23" fmla="*/ 2147483647 h 154"/>
                  <a:gd name="T24" fmla="*/ 2147483647 w 154"/>
                  <a:gd name="T25" fmla="*/ 2147483647 h 154"/>
                  <a:gd name="T26" fmla="*/ 2147483647 w 154"/>
                  <a:gd name="T27" fmla="*/ 2147483647 h 154"/>
                  <a:gd name="T28" fmla="*/ 2147483647 w 154"/>
                  <a:gd name="T29" fmla="*/ 2147483647 h 154"/>
                  <a:gd name="T30" fmla="*/ 2147483647 w 154"/>
                  <a:gd name="T31" fmla="*/ 2147483647 h 154"/>
                  <a:gd name="T32" fmla="*/ 2147483647 w 154"/>
                  <a:gd name="T33" fmla="*/ 2147483647 h 154"/>
                  <a:gd name="T34" fmla="*/ 2147483647 w 154"/>
                  <a:gd name="T35" fmla="*/ 2147483647 h 154"/>
                  <a:gd name="T36" fmla="*/ 2147483647 w 154"/>
                  <a:gd name="T37" fmla="*/ 2147483647 h 154"/>
                  <a:gd name="T38" fmla="*/ 2147483647 w 154"/>
                  <a:gd name="T39" fmla="*/ 2147483647 h 154"/>
                  <a:gd name="T40" fmla="*/ 2147483647 w 154"/>
                  <a:gd name="T41" fmla="*/ 2147483647 h 154"/>
                  <a:gd name="T42" fmla="*/ 2147483647 w 154"/>
                  <a:gd name="T43" fmla="*/ 2147483647 h 154"/>
                  <a:gd name="T44" fmla="*/ 2147483647 w 154"/>
                  <a:gd name="T45" fmla="*/ 2147483647 h 154"/>
                  <a:gd name="T46" fmla="*/ 2147483647 w 154"/>
                  <a:gd name="T47" fmla="*/ 2147483647 h 154"/>
                  <a:gd name="T48" fmla="*/ 2147483647 w 154"/>
                  <a:gd name="T49" fmla="*/ 2147483647 h 154"/>
                  <a:gd name="T50" fmla="*/ 2147483647 w 154"/>
                  <a:gd name="T51" fmla="*/ 2147483647 h 154"/>
                  <a:gd name="T52" fmla="*/ 2147483647 w 154"/>
                  <a:gd name="T53" fmla="*/ 2147483647 h 154"/>
                  <a:gd name="T54" fmla="*/ 2147483647 w 154"/>
                  <a:gd name="T55" fmla="*/ 2147483647 h 154"/>
                  <a:gd name="T56" fmla="*/ 2147483647 w 154"/>
                  <a:gd name="T57" fmla="*/ 2147483647 h 154"/>
                  <a:gd name="T58" fmla="*/ 2147483647 w 154"/>
                  <a:gd name="T59" fmla="*/ 2147483647 h 154"/>
                  <a:gd name="T60" fmla="*/ 2147483647 w 154"/>
                  <a:gd name="T61" fmla="*/ 2147483647 h 154"/>
                  <a:gd name="T62" fmla="*/ 2147483647 w 154"/>
                  <a:gd name="T63" fmla="*/ 2147483647 h 154"/>
                  <a:gd name="T64" fmla="*/ 2147483647 w 154"/>
                  <a:gd name="T65" fmla="*/ 2147483647 h 154"/>
                  <a:gd name="T66" fmla="*/ 2147483647 w 154"/>
                  <a:gd name="T67" fmla="*/ 2147483647 h 1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4"/>
                  <a:gd name="T103" fmla="*/ 0 h 154"/>
                  <a:gd name="T104" fmla="*/ 154 w 154"/>
                  <a:gd name="T105" fmla="*/ 154 h 1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4" h="154">
                    <a:moveTo>
                      <a:pt x="87" y="4"/>
                    </a:moveTo>
                    <a:lnTo>
                      <a:pt x="71" y="0"/>
                    </a:lnTo>
                    <a:lnTo>
                      <a:pt x="54" y="0"/>
                    </a:lnTo>
                    <a:lnTo>
                      <a:pt x="50" y="4"/>
                    </a:lnTo>
                    <a:lnTo>
                      <a:pt x="46" y="4"/>
                    </a:lnTo>
                    <a:lnTo>
                      <a:pt x="37" y="8"/>
                    </a:lnTo>
                    <a:lnTo>
                      <a:pt x="25" y="12"/>
                    </a:lnTo>
                    <a:lnTo>
                      <a:pt x="21" y="8"/>
                    </a:lnTo>
                    <a:lnTo>
                      <a:pt x="8" y="16"/>
                    </a:lnTo>
                    <a:lnTo>
                      <a:pt x="4" y="16"/>
                    </a:lnTo>
                    <a:lnTo>
                      <a:pt x="4" y="25"/>
                    </a:lnTo>
                    <a:lnTo>
                      <a:pt x="0" y="33"/>
                    </a:lnTo>
                    <a:lnTo>
                      <a:pt x="4" y="45"/>
                    </a:lnTo>
                    <a:lnTo>
                      <a:pt x="12" y="54"/>
                    </a:lnTo>
                    <a:lnTo>
                      <a:pt x="21" y="45"/>
                    </a:lnTo>
                    <a:lnTo>
                      <a:pt x="42" y="54"/>
                    </a:lnTo>
                    <a:lnTo>
                      <a:pt x="54" y="78"/>
                    </a:lnTo>
                    <a:lnTo>
                      <a:pt x="67" y="95"/>
                    </a:lnTo>
                    <a:lnTo>
                      <a:pt x="96" y="112"/>
                    </a:lnTo>
                    <a:lnTo>
                      <a:pt x="114" y="126"/>
                    </a:lnTo>
                    <a:lnTo>
                      <a:pt x="106" y="154"/>
                    </a:lnTo>
                    <a:lnTo>
                      <a:pt x="133" y="133"/>
                    </a:lnTo>
                    <a:lnTo>
                      <a:pt x="133" y="120"/>
                    </a:lnTo>
                    <a:lnTo>
                      <a:pt x="146" y="124"/>
                    </a:lnTo>
                    <a:lnTo>
                      <a:pt x="154" y="124"/>
                    </a:lnTo>
                    <a:lnTo>
                      <a:pt x="133" y="104"/>
                    </a:lnTo>
                    <a:lnTo>
                      <a:pt x="117" y="91"/>
                    </a:lnTo>
                    <a:lnTo>
                      <a:pt x="104" y="87"/>
                    </a:lnTo>
                    <a:lnTo>
                      <a:pt x="87" y="58"/>
                    </a:lnTo>
                    <a:lnTo>
                      <a:pt x="79" y="41"/>
                    </a:lnTo>
                    <a:lnTo>
                      <a:pt x="83" y="25"/>
                    </a:lnTo>
                    <a:lnTo>
                      <a:pt x="87" y="25"/>
                    </a:lnTo>
                    <a:lnTo>
                      <a:pt x="87" y="16"/>
                    </a:lnTo>
                    <a:lnTo>
                      <a:pt x="87" y="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7" name="Freeform 344">
                <a:extLst>
                  <a:ext uri="{FF2B5EF4-FFF2-40B4-BE49-F238E27FC236}">
                    <a16:creationId xmlns:a16="http://schemas.microsoft.com/office/drawing/2014/main" id="{9A48B3EA-EEB8-D413-A7FC-B8FEC603DFAE}"/>
                  </a:ext>
                </a:extLst>
              </p:cNvPr>
              <p:cNvSpPr>
                <a:spLocks/>
              </p:cNvSpPr>
              <p:nvPr/>
            </p:nvSpPr>
            <p:spPr bwMode="auto">
              <a:xfrm>
                <a:off x="7562724" y="3293606"/>
                <a:ext cx="204788" cy="306387"/>
              </a:xfrm>
              <a:custGeom>
                <a:avLst/>
                <a:gdLst>
                  <a:gd name="T0" fmla="*/ 2147483647 w 29"/>
                  <a:gd name="T1" fmla="*/ 2147483647 h 39"/>
                  <a:gd name="T2" fmla="*/ 2147483647 w 29"/>
                  <a:gd name="T3" fmla="*/ 2147483647 h 39"/>
                  <a:gd name="T4" fmla="*/ 2147483647 w 29"/>
                  <a:gd name="T5" fmla="*/ 2147483647 h 39"/>
                  <a:gd name="T6" fmla="*/ 2147483647 w 29"/>
                  <a:gd name="T7" fmla="*/ 2147483647 h 39"/>
                  <a:gd name="T8" fmla="*/ 2147483647 w 29"/>
                  <a:gd name="T9" fmla="*/ 2147483647 h 39"/>
                  <a:gd name="T10" fmla="*/ 2147483647 w 29"/>
                  <a:gd name="T11" fmla="*/ 2147483647 h 39"/>
                  <a:gd name="T12" fmla="*/ 2147483647 w 29"/>
                  <a:gd name="T13" fmla="*/ 2147483647 h 39"/>
                  <a:gd name="T14" fmla="*/ 2147483647 w 29"/>
                  <a:gd name="T15" fmla="*/ 2147483647 h 39"/>
                  <a:gd name="T16" fmla="*/ 2147483647 w 29"/>
                  <a:gd name="T17" fmla="*/ 2147483647 h 39"/>
                  <a:gd name="T18" fmla="*/ 0 w 29"/>
                  <a:gd name="T19" fmla="*/ 2147483647 h 39"/>
                  <a:gd name="T20" fmla="*/ 2147483647 w 29"/>
                  <a:gd name="T21" fmla="*/ 2147483647 h 39"/>
                  <a:gd name="T22" fmla="*/ 2147483647 w 29"/>
                  <a:gd name="T23" fmla="*/ 2147483647 h 39"/>
                  <a:gd name="T24" fmla="*/ 2147483647 w 29"/>
                  <a:gd name="T25" fmla="*/ 2147483647 h 39"/>
                  <a:gd name="T26" fmla="*/ 2147483647 w 29"/>
                  <a:gd name="T27" fmla="*/ 2147483647 h 39"/>
                  <a:gd name="T28" fmla="*/ 2147483647 w 29"/>
                  <a:gd name="T29" fmla="*/ 2147483647 h 39"/>
                  <a:gd name="T30" fmla="*/ 2147483647 w 29"/>
                  <a:gd name="T31" fmla="*/ 2147483647 h 39"/>
                  <a:gd name="T32" fmla="*/ 2147483647 w 29"/>
                  <a:gd name="T33" fmla="*/ 2147483647 h 39"/>
                  <a:gd name="T34" fmla="*/ 2147483647 w 29"/>
                  <a:gd name="T35" fmla="*/ 2147483647 h 39"/>
                  <a:gd name="T36" fmla="*/ 2147483647 w 29"/>
                  <a:gd name="T37" fmla="*/ 2147483647 h 39"/>
                  <a:gd name="T38" fmla="*/ 2147483647 w 29"/>
                  <a:gd name="T39" fmla="*/ 2147483647 h 39"/>
                  <a:gd name="T40" fmla="*/ 2147483647 w 29"/>
                  <a:gd name="T41" fmla="*/ 2147483647 h 39"/>
                  <a:gd name="T42" fmla="*/ 2147483647 w 29"/>
                  <a:gd name="T43" fmla="*/ 2147483647 h 39"/>
                  <a:gd name="T44" fmla="*/ 2147483647 w 29"/>
                  <a:gd name="T45" fmla="*/ 2147483647 h 39"/>
                  <a:gd name="T46" fmla="*/ 2147483647 w 29"/>
                  <a:gd name="T47" fmla="*/ 2147483647 h 39"/>
                  <a:gd name="T48" fmla="*/ 2147483647 w 29"/>
                  <a:gd name="T49" fmla="*/ 2147483647 h 39"/>
                  <a:gd name="T50" fmla="*/ 2147483647 w 29"/>
                  <a:gd name="T51" fmla="*/ 2147483647 h 39"/>
                  <a:gd name="T52" fmla="*/ 2147483647 w 29"/>
                  <a:gd name="T53" fmla="*/ 2147483647 h 39"/>
                  <a:gd name="T54" fmla="*/ 2147483647 w 29"/>
                  <a:gd name="T55" fmla="*/ 2147483647 h 39"/>
                  <a:gd name="T56" fmla="*/ 2147483647 w 29"/>
                  <a:gd name="T57" fmla="*/ 2147483647 h 39"/>
                  <a:gd name="T58" fmla="*/ 2147483647 w 29"/>
                  <a:gd name="T59" fmla="*/ 2147483647 h 39"/>
                  <a:gd name="T60" fmla="*/ 2147483647 w 29"/>
                  <a:gd name="T61" fmla="*/ 2147483647 h 39"/>
                  <a:gd name="T62" fmla="*/ 2147483647 w 29"/>
                  <a:gd name="T63" fmla="*/ 2147483647 h 39"/>
                  <a:gd name="T64" fmla="*/ 2147483647 w 29"/>
                  <a:gd name="T65" fmla="*/ 2147483647 h 39"/>
                  <a:gd name="T66" fmla="*/ 2147483647 w 29"/>
                  <a:gd name="T67" fmla="*/ 2147483647 h 39"/>
                  <a:gd name="T68" fmla="*/ 2147483647 w 29"/>
                  <a:gd name="T69" fmla="*/ 2147483647 h 39"/>
                  <a:gd name="T70" fmla="*/ 2147483647 w 29"/>
                  <a:gd name="T71" fmla="*/ 2147483647 h 39"/>
                  <a:gd name="T72" fmla="*/ 2147483647 w 29"/>
                  <a:gd name="T73" fmla="*/ 2147483647 h 39"/>
                  <a:gd name="T74" fmla="*/ 2147483647 w 29"/>
                  <a:gd name="T75" fmla="*/ 2147483647 h 39"/>
                  <a:gd name="T76" fmla="*/ 2147483647 w 29"/>
                  <a:gd name="T77" fmla="*/ 2147483647 h 39"/>
                  <a:gd name="T78" fmla="*/ 2147483647 w 29"/>
                  <a:gd name="T79" fmla="*/ 2147483647 h 39"/>
                  <a:gd name="T80" fmla="*/ 2147483647 w 29"/>
                  <a:gd name="T81" fmla="*/ 2147483647 h 39"/>
                  <a:gd name="T82" fmla="*/ 2147483647 w 29"/>
                  <a:gd name="T83" fmla="*/ 2147483647 h 39"/>
                  <a:gd name="T84" fmla="*/ 2147483647 w 29"/>
                  <a:gd name="T85" fmla="*/ 2147483647 h 39"/>
                  <a:gd name="T86" fmla="*/ 2147483647 w 29"/>
                  <a:gd name="T87" fmla="*/ 2147483647 h 39"/>
                  <a:gd name="T88" fmla="*/ 2147483647 w 29"/>
                  <a:gd name="T89" fmla="*/ 2147483647 h 39"/>
                  <a:gd name="T90" fmla="*/ 2147483647 w 29"/>
                  <a:gd name="T91" fmla="*/ 2147483647 h 39"/>
                  <a:gd name="T92" fmla="*/ 2147483647 w 29"/>
                  <a:gd name="T93" fmla="*/ 2147483647 h 39"/>
                  <a:gd name="T94" fmla="*/ 2147483647 w 29"/>
                  <a:gd name="T95" fmla="*/ 2147483647 h 39"/>
                  <a:gd name="T96" fmla="*/ 2147483647 w 29"/>
                  <a:gd name="T97" fmla="*/ 2147483647 h 39"/>
                  <a:gd name="T98" fmla="*/ 2147483647 w 29"/>
                  <a:gd name="T99" fmla="*/ 2147483647 h 39"/>
                  <a:gd name="T100" fmla="*/ 2147483647 w 29"/>
                  <a:gd name="T101" fmla="*/ 2147483647 h 39"/>
                  <a:gd name="T102" fmla="*/ 2147483647 w 29"/>
                  <a:gd name="T103" fmla="*/ 0 h 39"/>
                  <a:gd name="T104" fmla="*/ 2147483647 w 29"/>
                  <a:gd name="T105" fmla="*/ 2147483647 h 39"/>
                  <a:gd name="T106" fmla="*/ 2147483647 w 29"/>
                  <a:gd name="T107" fmla="*/ 2147483647 h 39"/>
                  <a:gd name="T108" fmla="*/ 2147483647 w 29"/>
                  <a:gd name="T109" fmla="*/ 2147483647 h 39"/>
                  <a:gd name="T110" fmla="*/ 2147483647 w 29"/>
                  <a:gd name="T111" fmla="*/ 2147483647 h 39"/>
                  <a:gd name="T112" fmla="*/ 2147483647 w 29"/>
                  <a:gd name="T113" fmla="*/ 2147483647 h 39"/>
                  <a:gd name="T114" fmla="*/ 2147483647 w 29"/>
                  <a:gd name="T115" fmla="*/ 2147483647 h 39"/>
                  <a:gd name="T116" fmla="*/ 2147483647 w 29"/>
                  <a:gd name="T117" fmla="*/ 2147483647 h 39"/>
                  <a:gd name="T118" fmla="*/ 2147483647 w 29"/>
                  <a:gd name="T119" fmla="*/ 2147483647 h 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9"/>
                  <a:gd name="T181" fmla="*/ 0 h 39"/>
                  <a:gd name="T182" fmla="*/ 29 w 29"/>
                  <a:gd name="T183" fmla="*/ 39 h 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9" h="39">
                    <a:moveTo>
                      <a:pt x="5" y="10"/>
                    </a:moveTo>
                    <a:cubicBezTo>
                      <a:pt x="4" y="12"/>
                      <a:pt x="4" y="12"/>
                      <a:pt x="4" y="12"/>
                    </a:cubicBezTo>
                    <a:cubicBezTo>
                      <a:pt x="4" y="15"/>
                      <a:pt x="4" y="15"/>
                      <a:pt x="4" y="15"/>
                    </a:cubicBezTo>
                    <a:cubicBezTo>
                      <a:pt x="2" y="17"/>
                      <a:pt x="2" y="17"/>
                      <a:pt x="2" y="17"/>
                    </a:cubicBezTo>
                    <a:cubicBezTo>
                      <a:pt x="2" y="20"/>
                      <a:pt x="2" y="20"/>
                      <a:pt x="2" y="20"/>
                    </a:cubicBezTo>
                    <a:cubicBezTo>
                      <a:pt x="1" y="22"/>
                      <a:pt x="1" y="22"/>
                      <a:pt x="1" y="22"/>
                    </a:cubicBezTo>
                    <a:cubicBezTo>
                      <a:pt x="1" y="22"/>
                      <a:pt x="1" y="22"/>
                      <a:pt x="1" y="22"/>
                    </a:cubicBezTo>
                    <a:cubicBezTo>
                      <a:pt x="2" y="24"/>
                      <a:pt x="2" y="24"/>
                      <a:pt x="2" y="24"/>
                    </a:cubicBezTo>
                    <a:cubicBezTo>
                      <a:pt x="1" y="26"/>
                      <a:pt x="1" y="26"/>
                      <a:pt x="1" y="26"/>
                    </a:cubicBezTo>
                    <a:cubicBezTo>
                      <a:pt x="0" y="28"/>
                      <a:pt x="0" y="28"/>
                      <a:pt x="0" y="28"/>
                    </a:cubicBezTo>
                    <a:cubicBezTo>
                      <a:pt x="3" y="29"/>
                      <a:pt x="3" y="29"/>
                      <a:pt x="3" y="29"/>
                    </a:cubicBezTo>
                    <a:cubicBezTo>
                      <a:pt x="5" y="30"/>
                      <a:pt x="5" y="30"/>
                      <a:pt x="5" y="30"/>
                    </a:cubicBezTo>
                    <a:cubicBezTo>
                      <a:pt x="8" y="31"/>
                      <a:pt x="8" y="31"/>
                      <a:pt x="8" y="31"/>
                    </a:cubicBezTo>
                    <a:cubicBezTo>
                      <a:pt x="6" y="33"/>
                      <a:pt x="6" y="33"/>
                      <a:pt x="6" y="33"/>
                    </a:cubicBezTo>
                    <a:cubicBezTo>
                      <a:pt x="6" y="37"/>
                      <a:pt x="6" y="37"/>
                      <a:pt x="6" y="37"/>
                    </a:cubicBezTo>
                    <a:cubicBezTo>
                      <a:pt x="7" y="38"/>
                      <a:pt x="7" y="38"/>
                      <a:pt x="7" y="38"/>
                    </a:cubicBezTo>
                    <a:cubicBezTo>
                      <a:pt x="10" y="37"/>
                      <a:pt x="10" y="37"/>
                      <a:pt x="10" y="37"/>
                    </a:cubicBezTo>
                    <a:cubicBezTo>
                      <a:pt x="12" y="38"/>
                      <a:pt x="12" y="38"/>
                      <a:pt x="12" y="38"/>
                    </a:cubicBezTo>
                    <a:cubicBezTo>
                      <a:pt x="13" y="38"/>
                      <a:pt x="13" y="38"/>
                      <a:pt x="13" y="38"/>
                    </a:cubicBezTo>
                    <a:cubicBezTo>
                      <a:pt x="13" y="38"/>
                      <a:pt x="14" y="38"/>
                      <a:pt x="14" y="38"/>
                    </a:cubicBezTo>
                    <a:cubicBezTo>
                      <a:pt x="14" y="39"/>
                      <a:pt x="16" y="38"/>
                      <a:pt x="16" y="38"/>
                    </a:cubicBezTo>
                    <a:cubicBezTo>
                      <a:pt x="18" y="38"/>
                      <a:pt x="18" y="38"/>
                      <a:pt x="18" y="38"/>
                    </a:cubicBezTo>
                    <a:cubicBezTo>
                      <a:pt x="22" y="37"/>
                      <a:pt x="22" y="37"/>
                      <a:pt x="22" y="37"/>
                    </a:cubicBezTo>
                    <a:cubicBezTo>
                      <a:pt x="22" y="37"/>
                      <a:pt x="23" y="37"/>
                      <a:pt x="23" y="37"/>
                    </a:cubicBezTo>
                    <a:cubicBezTo>
                      <a:pt x="24" y="37"/>
                      <a:pt x="24" y="36"/>
                      <a:pt x="24" y="36"/>
                    </a:cubicBezTo>
                    <a:cubicBezTo>
                      <a:pt x="23" y="34"/>
                      <a:pt x="23" y="34"/>
                      <a:pt x="23" y="34"/>
                    </a:cubicBezTo>
                    <a:cubicBezTo>
                      <a:pt x="25" y="33"/>
                      <a:pt x="25" y="33"/>
                      <a:pt x="25" y="33"/>
                    </a:cubicBezTo>
                    <a:cubicBezTo>
                      <a:pt x="26" y="32"/>
                      <a:pt x="26" y="32"/>
                      <a:pt x="26" y="32"/>
                    </a:cubicBezTo>
                    <a:cubicBezTo>
                      <a:pt x="26" y="32"/>
                      <a:pt x="26" y="32"/>
                      <a:pt x="26" y="32"/>
                    </a:cubicBezTo>
                    <a:cubicBezTo>
                      <a:pt x="25" y="31"/>
                      <a:pt x="25" y="31"/>
                      <a:pt x="25" y="31"/>
                    </a:cubicBezTo>
                    <a:cubicBezTo>
                      <a:pt x="23" y="28"/>
                      <a:pt x="23" y="28"/>
                      <a:pt x="23" y="28"/>
                    </a:cubicBezTo>
                    <a:cubicBezTo>
                      <a:pt x="21" y="26"/>
                      <a:pt x="21" y="26"/>
                      <a:pt x="21" y="26"/>
                    </a:cubicBezTo>
                    <a:cubicBezTo>
                      <a:pt x="20" y="25"/>
                      <a:pt x="20" y="25"/>
                      <a:pt x="20" y="25"/>
                    </a:cubicBezTo>
                    <a:cubicBezTo>
                      <a:pt x="22" y="24"/>
                      <a:pt x="22" y="24"/>
                      <a:pt x="22" y="24"/>
                    </a:cubicBezTo>
                    <a:cubicBezTo>
                      <a:pt x="24" y="23"/>
                      <a:pt x="24" y="23"/>
                      <a:pt x="24" y="23"/>
                    </a:cubicBezTo>
                    <a:cubicBezTo>
                      <a:pt x="26" y="22"/>
                      <a:pt x="26" y="22"/>
                      <a:pt x="26" y="22"/>
                    </a:cubicBezTo>
                    <a:cubicBezTo>
                      <a:pt x="27" y="21"/>
                      <a:pt x="27" y="21"/>
                      <a:pt x="27" y="21"/>
                    </a:cubicBezTo>
                    <a:cubicBezTo>
                      <a:pt x="29" y="22"/>
                      <a:pt x="29" y="22"/>
                      <a:pt x="29" y="22"/>
                    </a:cubicBezTo>
                    <a:cubicBezTo>
                      <a:pt x="29" y="22"/>
                      <a:pt x="29" y="21"/>
                      <a:pt x="29" y="21"/>
                    </a:cubicBezTo>
                    <a:cubicBezTo>
                      <a:pt x="29" y="20"/>
                      <a:pt x="29" y="18"/>
                      <a:pt x="29" y="18"/>
                    </a:cubicBezTo>
                    <a:cubicBezTo>
                      <a:pt x="28" y="18"/>
                      <a:pt x="28" y="14"/>
                      <a:pt x="28" y="14"/>
                    </a:cubicBezTo>
                    <a:cubicBezTo>
                      <a:pt x="28" y="11"/>
                      <a:pt x="28" y="11"/>
                      <a:pt x="28" y="11"/>
                    </a:cubicBezTo>
                    <a:cubicBezTo>
                      <a:pt x="28" y="10"/>
                      <a:pt x="28" y="10"/>
                      <a:pt x="28" y="10"/>
                    </a:cubicBezTo>
                    <a:cubicBezTo>
                      <a:pt x="27" y="7"/>
                      <a:pt x="27" y="7"/>
                      <a:pt x="27" y="7"/>
                    </a:cubicBezTo>
                    <a:cubicBezTo>
                      <a:pt x="27" y="5"/>
                      <a:pt x="27" y="5"/>
                      <a:pt x="27" y="5"/>
                    </a:cubicBezTo>
                    <a:cubicBezTo>
                      <a:pt x="23" y="3"/>
                      <a:pt x="23" y="3"/>
                      <a:pt x="23" y="3"/>
                    </a:cubicBezTo>
                    <a:cubicBezTo>
                      <a:pt x="19" y="5"/>
                      <a:pt x="19" y="5"/>
                      <a:pt x="19" y="5"/>
                    </a:cubicBezTo>
                    <a:cubicBezTo>
                      <a:pt x="19" y="5"/>
                      <a:pt x="18" y="5"/>
                      <a:pt x="17" y="4"/>
                    </a:cubicBezTo>
                    <a:cubicBezTo>
                      <a:pt x="17" y="4"/>
                      <a:pt x="17" y="2"/>
                      <a:pt x="17" y="2"/>
                    </a:cubicBezTo>
                    <a:cubicBezTo>
                      <a:pt x="14" y="1"/>
                      <a:pt x="14" y="1"/>
                      <a:pt x="14" y="1"/>
                    </a:cubicBezTo>
                    <a:cubicBezTo>
                      <a:pt x="14" y="1"/>
                      <a:pt x="14" y="1"/>
                      <a:pt x="14" y="1"/>
                    </a:cubicBezTo>
                    <a:cubicBezTo>
                      <a:pt x="12" y="0"/>
                      <a:pt x="12" y="0"/>
                      <a:pt x="12" y="0"/>
                    </a:cubicBezTo>
                    <a:cubicBezTo>
                      <a:pt x="11" y="1"/>
                      <a:pt x="11" y="1"/>
                      <a:pt x="11" y="1"/>
                    </a:cubicBezTo>
                    <a:cubicBezTo>
                      <a:pt x="11" y="1"/>
                      <a:pt x="11" y="1"/>
                      <a:pt x="11" y="1"/>
                    </a:cubicBezTo>
                    <a:cubicBezTo>
                      <a:pt x="10" y="5"/>
                      <a:pt x="10" y="5"/>
                      <a:pt x="10" y="5"/>
                    </a:cubicBezTo>
                    <a:cubicBezTo>
                      <a:pt x="9" y="7"/>
                      <a:pt x="9" y="7"/>
                      <a:pt x="9" y="7"/>
                    </a:cubicBezTo>
                    <a:cubicBezTo>
                      <a:pt x="7" y="7"/>
                      <a:pt x="7" y="7"/>
                      <a:pt x="7" y="7"/>
                    </a:cubicBezTo>
                    <a:cubicBezTo>
                      <a:pt x="5" y="7"/>
                      <a:pt x="5" y="7"/>
                      <a:pt x="5" y="7"/>
                    </a:cubicBezTo>
                    <a:cubicBezTo>
                      <a:pt x="5" y="8"/>
                      <a:pt x="5" y="8"/>
                      <a:pt x="5" y="8"/>
                    </a:cubicBezTo>
                    <a:lnTo>
                      <a:pt x="5"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8" name="Freeform 345">
                <a:extLst>
                  <a:ext uri="{FF2B5EF4-FFF2-40B4-BE49-F238E27FC236}">
                    <a16:creationId xmlns:a16="http://schemas.microsoft.com/office/drawing/2014/main" id="{97FE33C2-C5F7-9CBE-0C3F-7ADBB2D369DB}"/>
                  </a:ext>
                </a:extLst>
              </p:cNvPr>
              <p:cNvSpPr>
                <a:spLocks/>
              </p:cNvSpPr>
              <p:nvPr/>
            </p:nvSpPr>
            <p:spPr bwMode="auto">
              <a:xfrm>
                <a:off x="7519862" y="3347581"/>
                <a:ext cx="77787" cy="117475"/>
              </a:xfrm>
              <a:custGeom>
                <a:avLst/>
                <a:gdLst>
                  <a:gd name="T0" fmla="*/ 2147483647 w 66"/>
                  <a:gd name="T1" fmla="*/ 2147483647 h 90"/>
                  <a:gd name="T2" fmla="*/ 2147483647 w 66"/>
                  <a:gd name="T3" fmla="*/ 2147483647 h 90"/>
                  <a:gd name="T4" fmla="*/ 2147483647 w 66"/>
                  <a:gd name="T5" fmla="*/ 2147483647 h 90"/>
                  <a:gd name="T6" fmla="*/ 2147483647 w 66"/>
                  <a:gd name="T7" fmla="*/ 2147483647 h 90"/>
                  <a:gd name="T8" fmla="*/ 2147483647 w 66"/>
                  <a:gd name="T9" fmla="*/ 2147483647 h 90"/>
                  <a:gd name="T10" fmla="*/ 2147483647 w 66"/>
                  <a:gd name="T11" fmla="*/ 2147483647 h 90"/>
                  <a:gd name="T12" fmla="*/ 2147483647 w 66"/>
                  <a:gd name="T13" fmla="*/ 2147483647 h 90"/>
                  <a:gd name="T14" fmla="*/ 2147483647 w 66"/>
                  <a:gd name="T15" fmla="*/ 2147483647 h 90"/>
                  <a:gd name="T16" fmla="*/ 2147483647 w 66"/>
                  <a:gd name="T17" fmla="*/ 2147483647 h 90"/>
                  <a:gd name="T18" fmla="*/ 2147483647 w 66"/>
                  <a:gd name="T19" fmla="*/ 2147483647 h 90"/>
                  <a:gd name="T20" fmla="*/ 2147483647 w 66"/>
                  <a:gd name="T21" fmla="*/ 0 h 90"/>
                  <a:gd name="T22" fmla="*/ 2147483647 w 66"/>
                  <a:gd name="T23" fmla="*/ 2147483647 h 90"/>
                  <a:gd name="T24" fmla="*/ 2147483647 w 66"/>
                  <a:gd name="T25" fmla="*/ 2147483647 h 90"/>
                  <a:gd name="T26" fmla="*/ 2147483647 w 66"/>
                  <a:gd name="T27" fmla="*/ 2147483647 h 90"/>
                  <a:gd name="T28" fmla="*/ 2147483647 w 66"/>
                  <a:gd name="T29" fmla="*/ 2147483647 h 90"/>
                  <a:gd name="T30" fmla="*/ 2147483647 w 66"/>
                  <a:gd name="T31" fmla="*/ 2147483647 h 90"/>
                  <a:gd name="T32" fmla="*/ 0 w 66"/>
                  <a:gd name="T33" fmla="*/ 2147483647 h 90"/>
                  <a:gd name="T34" fmla="*/ 2147483647 w 66"/>
                  <a:gd name="T35" fmla="*/ 2147483647 h 90"/>
                  <a:gd name="T36" fmla="*/ 2147483647 w 66"/>
                  <a:gd name="T37" fmla="*/ 2147483647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6"/>
                  <a:gd name="T58" fmla="*/ 0 h 90"/>
                  <a:gd name="T59" fmla="*/ 66 w 66"/>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6" h="90">
                    <a:moveTo>
                      <a:pt x="18" y="72"/>
                    </a:moveTo>
                    <a:lnTo>
                      <a:pt x="30" y="78"/>
                    </a:lnTo>
                    <a:lnTo>
                      <a:pt x="36" y="84"/>
                    </a:lnTo>
                    <a:lnTo>
                      <a:pt x="42" y="90"/>
                    </a:lnTo>
                    <a:lnTo>
                      <a:pt x="48" y="78"/>
                    </a:lnTo>
                    <a:lnTo>
                      <a:pt x="48" y="60"/>
                    </a:lnTo>
                    <a:lnTo>
                      <a:pt x="60" y="48"/>
                    </a:lnTo>
                    <a:lnTo>
                      <a:pt x="60" y="30"/>
                    </a:lnTo>
                    <a:lnTo>
                      <a:pt x="66" y="18"/>
                    </a:lnTo>
                    <a:lnTo>
                      <a:pt x="66" y="6"/>
                    </a:lnTo>
                    <a:lnTo>
                      <a:pt x="66" y="0"/>
                    </a:lnTo>
                    <a:lnTo>
                      <a:pt x="54" y="6"/>
                    </a:lnTo>
                    <a:lnTo>
                      <a:pt x="36" y="12"/>
                    </a:lnTo>
                    <a:lnTo>
                      <a:pt x="36" y="30"/>
                    </a:lnTo>
                    <a:lnTo>
                      <a:pt x="24" y="18"/>
                    </a:lnTo>
                    <a:lnTo>
                      <a:pt x="12" y="54"/>
                    </a:lnTo>
                    <a:lnTo>
                      <a:pt x="0" y="66"/>
                    </a:lnTo>
                    <a:lnTo>
                      <a:pt x="6" y="72"/>
                    </a:lnTo>
                    <a:lnTo>
                      <a:pt x="18" y="7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89" name="Freeform 346">
                <a:extLst>
                  <a:ext uri="{FF2B5EF4-FFF2-40B4-BE49-F238E27FC236}">
                    <a16:creationId xmlns:a16="http://schemas.microsoft.com/office/drawing/2014/main" id="{E7C2747C-4F18-7F81-0F7C-1864732900F2}"/>
                  </a:ext>
                </a:extLst>
              </p:cNvPr>
              <p:cNvSpPr>
                <a:spLocks/>
              </p:cNvSpPr>
              <p:nvPr/>
            </p:nvSpPr>
            <p:spPr bwMode="auto">
              <a:xfrm>
                <a:off x="7888162" y="3798431"/>
                <a:ext cx="142875" cy="153987"/>
              </a:xfrm>
              <a:custGeom>
                <a:avLst/>
                <a:gdLst>
                  <a:gd name="T0" fmla="*/ 2147483647 w 120"/>
                  <a:gd name="T1" fmla="*/ 2147483647 h 120"/>
                  <a:gd name="T2" fmla="*/ 2147483647 w 120"/>
                  <a:gd name="T3" fmla="*/ 0 h 120"/>
                  <a:gd name="T4" fmla="*/ 2147483647 w 120"/>
                  <a:gd name="T5" fmla="*/ 2147483647 h 120"/>
                  <a:gd name="T6" fmla="*/ 2147483647 w 120"/>
                  <a:gd name="T7" fmla="*/ 2147483647 h 120"/>
                  <a:gd name="T8" fmla="*/ 2147483647 w 120"/>
                  <a:gd name="T9" fmla="*/ 2147483647 h 120"/>
                  <a:gd name="T10" fmla="*/ 2147483647 w 120"/>
                  <a:gd name="T11" fmla="*/ 2147483647 h 120"/>
                  <a:gd name="T12" fmla="*/ 2147483647 w 120"/>
                  <a:gd name="T13" fmla="*/ 2147483647 h 120"/>
                  <a:gd name="T14" fmla="*/ 2147483647 w 120"/>
                  <a:gd name="T15" fmla="*/ 2147483647 h 120"/>
                  <a:gd name="T16" fmla="*/ 2147483647 w 120"/>
                  <a:gd name="T17" fmla="*/ 2147483647 h 120"/>
                  <a:gd name="T18" fmla="*/ 2147483647 w 120"/>
                  <a:gd name="T19" fmla="*/ 2147483647 h 120"/>
                  <a:gd name="T20" fmla="*/ 0 w 120"/>
                  <a:gd name="T21" fmla="*/ 2147483647 h 120"/>
                  <a:gd name="T22" fmla="*/ 2147483647 w 120"/>
                  <a:gd name="T23" fmla="*/ 2147483647 h 120"/>
                  <a:gd name="T24" fmla="*/ 2147483647 w 120"/>
                  <a:gd name="T25" fmla="*/ 2147483647 h 120"/>
                  <a:gd name="T26" fmla="*/ 2147483647 w 120"/>
                  <a:gd name="T27" fmla="*/ 2147483647 h 120"/>
                  <a:gd name="T28" fmla="*/ 2147483647 w 120"/>
                  <a:gd name="T29" fmla="*/ 2147483647 h 120"/>
                  <a:gd name="T30" fmla="*/ 2147483647 w 120"/>
                  <a:gd name="T31" fmla="*/ 2147483647 h 120"/>
                  <a:gd name="T32" fmla="*/ 2147483647 w 120"/>
                  <a:gd name="T33" fmla="*/ 2147483647 h 120"/>
                  <a:gd name="T34" fmla="*/ 2147483647 w 120"/>
                  <a:gd name="T35" fmla="*/ 2147483647 h 120"/>
                  <a:gd name="T36" fmla="*/ 2147483647 w 120"/>
                  <a:gd name="T37" fmla="*/ 2147483647 h 120"/>
                  <a:gd name="T38" fmla="*/ 2147483647 w 120"/>
                  <a:gd name="T39" fmla="*/ 2147483647 h 120"/>
                  <a:gd name="T40" fmla="*/ 2147483647 w 120"/>
                  <a:gd name="T41" fmla="*/ 2147483647 h 120"/>
                  <a:gd name="T42" fmla="*/ 2147483647 w 120"/>
                  <a:gd name="T43" fmla="*/ 2147483647 h 120"/>
                  <a:gd name="T44" fmla="*/ 2147483647 w 120"/>
                  <a:gd name="T45" fmla="*/ 2147483647 h 120"/>
                  <a:gd name="T46" fmla="*/ 2147483647 w 120"/>
                  <a:gd name="T47" fmla="*/ 2147483647 h 120"/>
                  <a:gd name="T48" fmla="*/ 2147483647 w 120"/>
                  <a:gd name="T49" fmla="*/ 2147483647 h 120"/>
                  <a:gd name="T50" fmla="*/ 2147483647 w 120"/>
                  <a:gd name="T51" fmla="*/ 2147483647 h 120"/>
                  <a:gd name="T52" fmla="*/ 2147483647 w 120"/>
                  <a:gd name="T53" fmla="*/ 2147483647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0"/>
                  <a:gd name="T82" fmla="*/ 0 h 120"/>
                  <a:gd name="T83" fmla="*/ 120 w 120"/>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0" h="120">
                    <a:moveTo>
                      <a:pt x="120" y="6"/>
                    </a:moveTo>
                    <a:lnTo>
                      <a:pt x="120" y="0"/>
                    </a:lnTo>
                    <a:lnTo>
                      <a:pt x="114" y="6"/>
                    </a:lnTo>
                    <a:lnTo>
                      <a:pt x="96" y="6"/>
                    </a:lnTo>
                    <a:lnTo>
                      <a:pt x="60" y="6"/>
                    </a:lnTo>
                    <a:lnTo>
                      <a:pt x="42" y="12"/>
                    </a:lnTo>
                    <a:lnTo>
                      <a:pt x="18" y="18"/>
                    </a:lnTo>
                    <a:lnTo>
                      <a:pt x="18" y="24"/>
                    </a:lnTo>
                    <a:lnTo>
                      <a:pt x="12" y="36"/>
                    </a:lnTo>
                    <a:lnTo>
                      <a:pt x="0" y="48"/>
                    </a:lnTo>
                    <a:lnTo>
                      <a:pt x="12" y="66"/>
                    </a:lnTo>
                    <a:lnTo>
                      <a:pt x="36" y="72"/>
                    </a:lnTo>
                    <a:lnTo>
                      <a:pt x="24" y="84"/>
                    </a:lnTo>
                    <a:lnTo>
                      <a:pt x="24" y="108"/>
                    </a:lnTo>
                    <a:lnTo>
                      <a:pt x="48" y="120"/>
                    </a:lnTo>
                    <a:lnTo>
                      <a:pt x="60" y="108"/>
                    </a:lnTo>
                    <a:lnTo>
                      <a:pt x="60" y="96"/>
                    </a:lnTo>
                    <a:lnTo>
                      <a:pt x="84" y="84"/>
                    </a:lnTo>
                    <a:lnTo>
                      <a:pt x="60" y="60"/>
                    </a:lnTo>
                    <a:lnTo>
                      <a:pt x="60" y="48"/>
                    </a:lnTo>
                    <a:lnTo>
                      <a:pt x="48" y="30"/>
                    </a:lnTo>
                    <a:lnTo>
                      <a:pt x="84" y="24"/>
                    </a:lnTo>
                    <a:lnTo>
                      <a:pt x="108" y="18"/>
                    </a:lnTo>
                    <a:lnTo>
                      <a:pt x="108" y="24"/>
                    </a:lnTo>
                    <a:lnTo>
                      <a:pt x="114" y="18"/>
                    </a:lnTo>
                    <a:lnTo>
                      <a:pt x="120"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0" name="Freeform 347">
                <a:extLst>
                  <a:ext uri="{FF2B5EF4-FFF2-40B4-BE49-F238E27FC236}">
                    <a16:creationId xmlns:a16="http://schemas.microsoft.com/office/drawing/2014/main" id="{ED3FC3EA-B638-B6C2-B505-902B14993949}"/>
                  </a:ext>
                </a:extLst>
              </p:cNvPr>
              <p:cNvSpPr>
                <a:spLocks/>
              </p:cNvSpPr>
              <p:nvPr/>
            </p:nvSpPr>
            <p:spPr bwMode="auto">
              <a:xfrm>
                <a:off x="7542087" y="2379206"/>
                <a:ext cx="587375" cy="773112"/>
              </a:xfrm>
              <a:custGeom>
                <a:avLst/>
                <a:gdLst>
                  <a:gd name="T0" fmla="*/ 2147483647 w 83"/>
                  <a:gd name="T1" fmla="*/ 2147483647 h 98"/>
                  <a:gd name="T2" fmla="*/ 2147483647 w 83"/>
                  <a:gd name="T3" fmla="*/ 2147483647 h 98"/>
                  <a:gd name="T4" fmla="*/ 2147483647 w 83"/>
                  <a:gd name="T5" fmla="*/ 2147483647 h 98"/>
                  <a:gd name="T6" fmla="*/ 2147483647 w 83"/>
                  <a:gd name="T7" fmla="*/ 2147483647 h 98"/>
                  <a:gd name="T8" fmla="*/ 2147483647 w 83"/>
                  <a:gd name="T9" fmla="*/ 2147483647 h 98"/>
                  <a:gd name="T10" fmla="*/ 2147483647 w 83"/>
                  <a:gd name="T11" fmla="*/ 2147483647 h 98"/>
                  <a:gd name="T12" fmla="*/ 2147483647 w 83"/>
                  <a:gd name="T13" fmla="*/ 2147483647 h 98"/>
                  <a:gd name="T14" fmla="*/ 2147483647 w 83"/>
                  <a:gd name="T15" fmla="*/ 2147483647 h 98"/>
                  <a:gd name="T16" fmla="*/ 2147483647 w 83"/>
                  <a:gd name="T17" fmla="*/ 2147483647 h 98"/>
                  <a:gd name="T18" fmla="*/ 2147483647 w 83"/>
                  <a:gd name="T19" fmla="*/ 2147483647 h 98"/>
                  <a:gd name="T20" fmla="*/ 2147483647 w 83"/>
                  <a:gd name="T21" fmla="*/ 2147483647 h 98"/>
                  <a:gd name="T22" fmla="*/ 2147483647 w 83"/>
                  <a:gd name="T23" fmla="*/ 2147483647 h 98"/>
                  <a:gd name="T24" fmla="*/ 2147483647 w 83"/>
                  <a:gd name="T25" fmla="*/ 2147483647 h 98"/>
                  <a:gd name="T26" fmla="*/ 2147483647 w 83"/>
                  <a:gd name="T27" fmla="*/ 2147483647 h 98"/>
                  <a:gd name="T28" fmla="*/ 2147483647 w 83"/>
                  <a:gd name="T29" fmla="*/ 2147483647 h 98"/>
                  <a:gd name="T30" fmla="*/ 2147483647 w 83"/>
                  <a:gd name="T31" fmla="*/ 2147483647 h 98"/>
                  <a:gd name="T32" fmla="*/ 2147483647 w 83"/>
                  <a:gd name="T33" fmla="*/ 2147483647 h 98"/>
                  <a:gd name="T34" fmla="*/ 2147483647 w 83"/>
                  <a:gd name="T35" fmla="*/ 2147483647 h 98"/>
                  <a:gd name="T36" fmla="*/ 2147483647 w 83"/>
                  <a:gd name="T37" fmla="*/ 2147483647 h 98"/>
                  <a:gd name="T38" fmla="*/ 2147483647 w 83"/>
                  <a:gd name="T39" fmla="*/ 2147483647 h 98"/>
                  <a:gd name="T40" fmla="*/ 2147483647 w 83"/>
                  <a:gd name="T41" fmla="*/ 2147483647 h 98"/>
                  <a:gd name="T42" fmla="*/ 2147483647 w 83"/>
                  <a:gd name="T43" fmla="*/ 2147483647 h 98"/>
                  <a:gd name="T44" fmla="*/ 2147483647 w 83"/>
                  <a:gd name="T45" fmla="*/ 2147483647 h 98"/>
                  <a:gd name="T46" fmla="*/ 2147483647 w 83"/>
                  <a:gd name="T47" fmla="*/ 2147483647 h 98"/>
                  <a:gd name="T48" fmla="*/ 2147483647 w 83"/>
                  <a:gd name="T49" fmla="*/ 2147483647 h 98"/>
                  <a:gd name="T50" fmla="*/ 2147483647 w 83"/>
                  <a:gd name="T51" fmla="*/ 0 h 98"/>
                  <a:gd name="T52" fmla="*/ 2147483647 w 83"/>
                  <a:gd name="T53" fmla="*/ 2147483647 h 98"/>
                  <a:gd name="T54" fmla="*/ 2147483647 w 83"/>
                  <a:gd name="T55" fmla="*/ 2147483647 h 98"/>
                  <a:gd name="T56" fmla="*/ 2147483647 w 83"/>
                  <a:gd name="T57" fmla="*/ 2147483647 h 98"/>
                  <a:gd name="T58" fmla="*/ 2147483647 w 83"/>
                  <a:gd name="T59" fmla="*/ 2147483647 h 98"/>
                  <a:gd name="T60" fmla="*/ 2147483647 w 83"/>
                  <a:gd name="T61" fmla="*/ 2147483647 h 98"/>
                  <a:gd name="T62" fmla="*/ 2147483647 w 83"/>
                  <a:gd name="T63" fmla="*/ 2147483647 h 98"/>
                  <a:gd name="T64" fmla="*/ 2147483647 w 83"/>
                  <a:gd name="T65" fmla="*/ 2147483647 h 98"/>
                  <a:gd name="T66" fmla="*/ 2147483647 w 83"/>
                  <a:gd name="T67" fmla="*/ 2147483647 h 98"/>
                  <a:gd name="T68" fmla="*/ 2147483647 w 83"/>
                  <a:gd name="T69" fmla="*/ 2147483647 h 98"/>
                  <a:gd name="T70" fmla="*/ 2147483647 w 83"/>
                  <a:gd name="T71" fmla="*/ 2147483647 h 98"/>
                  <a:gd name="T72" fmla="*/ 2147483647 w 83"/>
                  <a:gd name="T73" fmla="*/ 2147483647 h 98"/>
                  <a:gd name="T74" fmla="*/ 2147483647 w 83"/>
                  <a:gd name="T75" fmla="*/ 2147483647 h 98"/>
                  <a:gd name="T76" fmla="*/ 2147483647 w 83"/>
                  <a:gd name="T77" fmla="*/ 2147483647 h 98"/>
                  <a:gd name="T78" fmla="*/ 2147483647 w 83"/>
                  <a:gd name="T79" fmla="*/ 2147483647 h 98"/>
                  <a:gd name="T80" fmla="*/ 2147483647 w 83"/>
                  <a:gd name="T81" fmla="*/ 2147483647 h 98"/>
                  <a:gd name="T82" fmla="*/ 2147483647 w 83"/>
                  <a:gd name="T83" fmla="*/ 2147483647 h 98"/>
                  <a:gd name="T84" fmla="*/ 2147483647 w 83"/>
                  <a:gd name="T85" fmla="*/ 2147483647 h 98"/>
                  <a:gd name="T86" fmla="*/ 2147483647 w 83"/>
                  <a:gd name="T87" fmla="*/ 2147483647 h 98"/>
                  <a:gd name="T88" fmla="*/ 2147483647 w 83"/>
                  <a:gd name="T89" fmla="*/ 2147483647 h 98"/>
                  <a:gd name="T90" fmla="*/ 2147483647 w 83"/>
                  <a:gd name="T91" fmla="*/ 2147483647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3"/>
                  <a:gd name="T139" fmla="*/ 0 h 98"/>
                  <a:gd name="T140" fmla="*/ 83 w 83"/>
                  <a:gd name="T141" fmla="*/ 98 h 9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3" h="98">
                    <a:moveTo>
                      <a:pt x="23" y="87"/>
                    </a:moveTo>
                    <a:cubicBezTo>
                      <a:pt x="23" y="87"/>
                      <a:pt x="24" y="87"/>
                      <a:pt x="24" y="86"/>
                    </a:cubicBezTo>
                    <a:cubicBezTo>
                      <a:pt x="24" y="86"/>
                      <a:pt x="24" y="82"/>
                      <a:pt x="24" y="82"/>
                    </a:cubicBezTo>
                    <a:cubicBezTo>
                      <a:pt x="24" y="80"/>
                      <a:pt x="24" y="80"/>
                      <a:pt x="24" y="80"/>
                    </a:cubicBezTo>
                    <a:cubicBezTo>
                      <a:pt x="26" y="78"/>
                      <a:pt x="26" y="78"/>
                      <a:pt x="26" y="78"/>
                    </a:cubicBezTo>
                    <a:cubicBezTo>
                      <a:pt x="24" y="75"/>
                      <a:pt x="24" y="75"/>
                      <a:pt x="24" y="75"/>
                    </a:cubicBezTo>
                    <a:cubicBezTo>
                      <a:pt x="24" y="75"/>
                      <a:pt x="23" y="70"/>
                      <a:pt x="23" y="70"/>
                    </a:cubicBezTo>
                    <a:cubicBezTo>
                      <a:pt x="23" y="69"/>
                      <a:pt x="24" y="65"/>
                      <a:pt x="24" y="65"/>
                    </a:cubicBezTo>
                    <a:cubicBezTo>
                      <a:pt x="24" y="65"/>
                      <a:pt x="24" y="62"/>
                      <a:pt x="24" y="62"/>
                    </a:cubicBezTo>
                    <a:cubicBezTo>
                      <a:pt x="26" y="60"/>
                      <a:pt x="26" y="60"/>
                      <a:pt x="26" y="60"/>
                    </a:cubicBezTo>
                    <a:cubicBezTo>
                      <a:pt x="30" y="59"/>
                      <a:pt x="30" y="59"/>
                      <a:pt x="30" y="59"/>
                    </a:cubicBezTo>
                    <a:cubicBezTo>
                      <a:pt x="30" y="56"/>
                      <a:pt x="30" y="56"/>
                      <a:pt x="30" y="56"/>
                    </a:cubicBezTo>
                    <a:cubicBezTo>
                      <a:pt x="29" y="54"/>
                      <a:pt x="29" y="54"/>
                      <a:pt x="29" y="54"/>
                    </a:cubicBezTo>
                    <a:cubicBezTo>
                      <a:pt x="31" y="50"/>
                      <a:pt x="31" y="50"/>
                      <a:pt x="31" y="50"/>
                    </a:cubicBezTo>
                    <a:cubicBezTo>
                      <a:pt x="32" y="44"/>
                      <a:pt x="32" y="44"/>
                      <a:pt x="32" y="44"/>
                    </a:cubicBezTo>
                    <a:cubicBezTo>
                      <a:pt x="34" y="43"/>
                      <a:pt x="34" y="43"/>
                      <a:pt x="34" y="43"/>
                    </a:cubicBezTo>
                    <a:cubicBezTo>
                      <a:pt x="36" y="38"/>
                      <a:pt x="36" y="38"/>
                      <a:pt x="36" y="38"/>
                    </a:cubicBezTo>
                    <a:cubicBezTo>
                      <a:pt x="38" y="35"/>
                      <a:pt x="38" y="35"/>
                      <a:pt x="38" y="35"/>
                    </a:cubicBezTo>
                    <a:cubicBezTo>
                      <a:pt x="37" y="32"/>
                      <a:pt x="37" y="32"/>
                      <a:pt x="37" y="32"/>
                    </a:cubicBezTo>
                    <a:cubicBezTo>
                      <a:pt x="38" y="30"/>
                      <a:pt x="38" y="30"/>
                      <a:pt x="38" y="30"/>
                    </a:cubicBezTo>
                    <a:cubicBezTo>
                      <a:pt x="41" y="28"/>
                      <a:pt x="41" y="28"/>
                      <a:pt x="41" y="28"/>
                    </a:cubicBezTo>
                    <a:cubicBezTo>
                      <a:pt x="42" y="28"/>
                      <a:pt x="42" y="28"/>
                      <a:pt x="42" y="28"/>
                    </a:cubicBezTo>
                    <a:cubicBezTo>
                      <a:pt x="44" y="24"/>
                      <a:pt x="44" y="24"/>
                      <a:pt x="44" y="24"/>
                    </a:cubicBezTo>
                    <a:cubicBezTo>
                      <a:pt x="47" y="24"/>
                      <a:pt x="47" y="24"/>
                      <a:pt x="47" y="24"/>
                    </a:cubicBezTo>
                    <a:cubicBezTo>
                      <a:pt x="49" y="24"/>
                      <a:pt x="49" y="24"/>
                      <a:pt x="49" y="24"/>
                    </a:cubicBezTo>
                    <a:cubicBezTo>
                      <a:pt x="49" y="22"/>
                      <a:pt x="49" y="22"/>
                      <a:pt x="49" y="22"/>
                    </a:cubicBezTo>
                    <a:cubicBezTo>
                      <a:pt x="50" y="19"/>
                      <a:pt x="50" y="19"/>
                      <a:pt x="50" y="19"/>
                    </a:cubicBezTo>
                    <a:cubicBezTo>
                      <a:pt x="51" y="19"/>
                      <a:pt x="51" y="19"/>
                      <a:pt x="51" y="19"/>
                    </a:cubicBezTo>
                    <a:cubicBezTo>
                      <a:pt x="52" y="19"/>
                      <a:pt x="52" y="19"/>
                      <a:pt x="52" y="19"/>
                    </a:cubicBezTo>
                    <a:cubicBezTo>
                      <a:pt x="53" y="17"/>
                      <a:pt x="53" y="17"/>
                      <a:pt x="53" y="17"/>
                    </a:cubicBezTo>
                    <a:cubicBezTo>
                      <a:pt x="54" y="19"/>
                      <a:pt x="54" y="19"/>
                      <a:pt x="54" y="19"/>
                    </a:cubicBezTo>
                    <a:cubicBezTo>
                      <a:pt x="56" y="21"/>
                      <a:pt x="56" y="21"/>
                      <a:pt x="56" y="21"/>
                    </a:cubicBezTo>
                    <a:cubicBezTo>
                      <a:pt x="59" y="22"/>
                      <a:pt x="59" y="22"/>
                      <a:pt x="59" y="22"/>
                    </a:cubicBezTo>
                    <a:cubicBezTo>
                      <a:pt x="62" y="21"/>
                      <a:pt x="62" y="21"/>
                      <a:pt x="62" y="21"/>
                    </a:cubicBezTo>
                    <a:cubicBezTo>
                      <a:pt x="63" y="22"/>
                      <a:pt x="63" y="22"/>
                      <a:pt x="63" y="22"/>
                    </a:cubicBezTo>
                    <a:cubicBezTo>
                      <a:pt x="66" y="19"/>
                      <a:pt x="66" y="19"/>
                      <a:pt x="66" y="19"/>
                    </a:cubicBezTo>
                    <a:cubicBezTo>
                      <a:pt x="68" y="14"/>
                      <a:pt x="68" y="14"/>
                      <a:pt x="68" y="14"/>
                    </a:cubicBezTo>
                    <a:cubicBezTo>
                      <a:pt x="70" y="12"/>
                      <a:pt x="70" y="12"/>
                      <a:pt x="70" y="12"/>
                    </a:cubicBezTo>
                    <a:cubicBezTo>
                      <a:pt x="75" y="11"/>
                      <a:pt x="75" y="11"/>
                      <a:pt x="75" y="11"/>
                    </a:cubicBezTo>
                    <a:cubicBezTo>
                      <a:pt x="78" y="14"/>
                      <a:pt x="78" y="14"/>
                      <a:pt x="78" y="14"/>
                    </a:cubicBezTo>
                    <a:cubicBezTo>
                      <a:pt x="78" y="17"/>
                      <a:pt x="78" y="17"/>
                      <a:pt x="78" y="17"/>
                    </a:cubicBezTo>
                    <a:cubicBezTo>
                      <a:pt x="77" y="19"/>
                      <a:pt x="77" y="19"/>
                      <a:pt x="77" y="19"/>
                    </a:cubicBezTo>
                    <a:cubicBezTo>
                      <a:pt x="78" y="18"/>
                      <a:pt x="78" y="18"/>
                      <a:pt x="78" y="18"/>
                    </a:cubicBezTo>
                    <a:cubicBezTo>
                      <a:pt x="77" y="19"/>
                      <a:pt x="77" y="19"/>
                      <a:pt x="77" y="19"/>
                    </a:cubicBezTo>
                    <a:cubicBezTo>
                      <a:pt x="77" y="19"/>
                      <a:pt x="77" y="19"/>
                      <a:pt x="77" y="19"/>
                    </a:cubicBezTo>
                    <a:cubicBezTo>
                      <a:pt x="81" y="15"/>
                      <a:pt x="81" y="15"/>
                      <a:pt x="81" y="15"/>
                    </a:cubicBezTo>
                    <a:cubicBezTo>
                      <a:pt x="82" y="13"/>
                      <a:pt x="82" y="13"/>
                      <a:pt x="82" y="13"/>
                    </a:cubicBezTo>
                    <a:cubicBezTo>
                      <a:pt x="81" y="12"/>
                      <a:pt x="81" y="12"/>
                      <a:pt x="81" y="12"/>
                    </a:cubicBezTo>
                    <a:cubicBezTo>
                      <a:pt x="80" y="9"/>
                      <a:pt x="80" y="9"/>
                      <a:pt x="80" y="9"/>
                    </a:cubicBezTo>
                    <a:cubicBezTo>
                      <a:pt x="83" y="6"/>
                      <a:pt x="83" y="6"/>
                      <a:pt x="83" y="6"/>
                    </a:cubicBezTo>
                    <a:cubicBezTo>
                      <a:pt x="80" y="4"/>
                      <a:pt x="80" y="4"/>
                      <a:pt x="80" y="4"/>
                    </a:cubicBezTo>
                    <a:cubicBezTo>
                      <a:pt x="76" y="0"/>
                      <a:pt x="76" y="0"/>
                      <a:pt x="76" y="0"/>
                    </a:cubicBezTo>
                    <a:cubicBezTo>
                      <a:pt x="72" y="4"/>
                      <a:pt x="72" y="4"/>
                      <a:pt x="72" y="4"/>
                    </a:cubicBezTo>
                    <a:cubicBezTo>
                      <a:pt x="69" y="2"/>
                      <a:pt x="69" y="2"/>
                      <a:pt x="69" y="2"/>
                    </a:cubicBezTo>
                    <a:cubicBezTo>
                      <a:pt x="69" y="1"/>
                      <a:pt x="69" y="1"/>
                      <a:pt x="69" y="1"/>
                    </a:cubicBezTo>
                    <a:cubicBezTo>
                      <a:pt x="66" y="1"/>
                      <a:pt x="66" y="1"/>
                      <a:pt x="66" y="1"/>
                    </a:cubicBezTo>
                    <a:cubicBezTo>
                      <a:pt x="62" y="1"/>
                      <a:pt x="62" y="1"/>
                      <a:pt x="62" y="1"/>
                    </a:cubicBezTo>
                    <a:cubicBezTo>
                      <a:pt x="59" y="5"/>
                      <a:pt x="59" y="5"/>
                      <a:pt x="59" y="5"/>
                    </a:cubicBezTo>
                    <a:cubicBezTo>
                      <a:pt x="56" y="6"/>
                      <a:pt x="56" y="6"/>
                      <a:pt x="56" y="6"/>
                    </a:cubicBezTo>
                    <a:cubicBezTo>
                      <a:pt x="55" y="6"/>
                      <a:pt x="55" y="6"/>
                      <a:pt x="55" y="6"/>
                    </a:cubicBezTo>
                    <a:cubicBezTo>
                      <a:pt x="53" y="8"/>
                      <a:pt x="53" y="8"/>
                      <a:pt x="53" y="8"/>
                    </a:cubicBezTo>
                    <a:cubicBezTo>
                      <a:pt x="50" y="8"/>
                      <a:pt x="50" y="8"/>
                      <a:pt x="50" y="8"/>
                    </a:cubicBezTo>
                    <a:cubicBezTo>
                      <a:pt x="48" y="13"/>
                      <a:pt x="48" y="13"/>
                      <a:pt x="48" y="13"/>
                    </a:cubicBezTo>
                    <a:cubicBezTo>
                      <a:pt x="43" y="14"/>
                      <a:pt x="43" y="14"/>
                      <a:pt x="43" y="14"/>
                    </a:cubicBezTo>
                    <a:cubicBezTo>
                      <a:pt x="41" y="19"/>
                      <a:pt x="41" y="19"/>
                      <a:pt x="41" y="19"/>
                    </a:cubicBezTo>
                    <a:cubicBezTo>
                      <a:pt x="40" y="22"/>
                      <a:pt x="40" y="22"/>
                      <a:pt x="40" y="22"/>
                    </a:cubicBezTo>
                    <a:cubicBezTo>
                      <a:pt x="37" y="22"/>
                      <a:pt x="37" y="22"/>
                      <a:pt x="37" y="22"/>
                    </a:cubicBezTo>
                    <a:cubicBezTo>
                      <a:pt x="32" y="28"/>
                      <a:pt x="32" y="28"/>
                      <a:pt x="32" y="28"/>
                    </a:cubicBezTo>
                    <a:cubicBezTo>
                      <a:pt x="32" y="31"/>
                      <a:pt x="32" y="31"/>
                      <a:pt x="32" y="31"/>
                    </a:cubicBezTo>
                    <a:cubicBezTo>
                      <a:pt x="28" y="38"/>
                      <a:pt x="28" y="38"/>
                      <a:pt x="28" y="38"/>
                    </a:cubicBezTo>
                    <a:cubicBezTo>
                      <a:pt x="26" y="41"/>
                      <a:pt x="26" y="41"/>
                      <a:pt x="26" y="41"/>
                    </a:cubicBezTo>
                    <a:cubicBezTo>
                      <a:pt x="25" y="46"/>
                      <a:pt x="25" y="46"/>
                      <a:pt x="25" y="46"/>
                    </a:cubicBezTo>
                    <a:cubicBezTo>
                      <a:pt x="23" y="49"/>
                      <a:pt x="23" y="49"/>
                      <a:pt x="23" y="49"/>
                    </a:cubicBezTo>
                    <a:cubicBezTo>
                      <a:pt x="17" y="60"/>
                      <a:pt x="17" y="60"/>
                      <a:pt x="17" y="60"/>
                    </a:cubicBezTo>
                    <a:cubicBezTo>
                      <a:pt x="13" y="63"/>
                      <a:pt x="13" y="63"/>
                      <a:pt x="13" y="63"/>
                    </a:cubicBezTo>
                    <a:cubicBezTo>
                      <a:pt x="8" y="65"/>
                      <a:pt x="8" y="65"/>
                      <a:pt x="8" y="65"/>
                    </a:cubicBezTo>
                    <a:cubicBezTo>
                      <a:pt x="6" y="69"/>
                      <a:pt x="6" y="69"/>
                      <a:pt x="6" y="69"/>
                    </a:cubicBezTo>
                    <a:cubicBezTo>
                      <a:pt x="4" y="71"/>
                      <a:pt x="4" y="71"/>
                      <a:pt x="4" y="71"/>
                    </a:cubicBezTo>
                    <a:cubicBezTo>
                      <a:pt x="3" y="73"/>
                      <a:pt x="3" y="73"/>
                      <a:pt x="3" y="73"/>
                    </a:cubicBezTo>
                    <a:cubicBezTo>
                      <a:pt x="2" y="76"/>
                      <a:pt x="2" y="76"/>
                      <a:pt x="2" y="76"/>
                    </a:cubicBezTo>
                    <a:cubicBezTo>
                      <a:pt x="0" y="79"/>
                      <a:pt x="0" y="79"/>
                      <a:pt x="0" y="79"/>
                    </a:cubicBezTo>
                    <a:cubicBezTo>
                      <a:pt x="1" y="84"/>
                      <a:pt x="1" y="84"/>
                      <a:pt x="1" y="84"/>
                    </a:cubicBezTo>
                    <a:cubicBezTo>
                      <a:pt x="2" y="87"/>
                      <a:pt x="2" y="87"/>
                      <a:pt x="2" y="87"/>
                    </a:cubicBezTo>
                    <a:cubicBezTo>
                      <a:pt x="3" y="91"/>
                      <a:pt x="3" y="91"/>
                      <a:pt x="3" y="91"/>
                    </a:cubicBezTo>
                    <a:cubicBezTo>
                      <a:pt x="3" y="95"/>
                      <a:pt x="3" y="95"/>
                      <a:pt x="3" y="95"/>
                    </a:cubicBezTo>
                    <a:cubicBezTo>
                      <a:pt x="7" y="98"/>
                      <a:pt x="7" y="98"/>
                      <a:pt x="7" y="98"/>
                    </a:cubicBezTo>
                    <a:cubicBezTo>
                      <a:pt x="11" y="97"/>
                      <a:pt x="11" y="97"/>
                      <a:pt x="11" y="97"/>
                    </a:cubicBezTo>
                    <a:cubicBezTo>
                      <a:pt x="16" y="93"/>
                      <a:pt x="16" y="93"/>
                      <a:pt x="16" y="93"/>
                    </a:cubicBezTo>
                    <a:cubicBezTo>
                      <a:pt x="19" y="91"/>
                      <a:pt x="19" y="91"/>
                      <a:pt x="19" y="91"/>
                    </a:cubicBezTo>
                    <a:cubicBezTo>
                      <a:pt x="20" y="92"/>
                      <a:pt x="20" y="92"/>
                      <a:pt x="20" y="92"/>
                    </a:cubicBezTo>
                    <a:cubicBezTo>
                      <a:pt x="20" y="93"/>
                      <a:pt x="20" y="93"/>
                      <a:pt x="20" y="93"/>
                    </a:cubicBezTo>
                    <a:cubicBezTo>
                      <a:pt x="21" y="92"/>
                      <a:pt x="21" y="92"/>
                      <a:pt x="21" y="92"/>
                    </a:cubicBezTo>
                    <a:lnTo>
                      <a:pt x="23" y="8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1" name="Freeform 348">
                <a:extLst>
                  <a:ext uri="{FF2B5EF4-FFF2-40B4-BE49-F238E27FC236}">
                    <a16:creationId xmlns:a16="http://schemas.microsoft.com/office/drawing/2014/main" id="{E17F7D15-4A97-4BE5-DCC4-2217A70C36C2}"/>
                  </a:ext>
                </a:extLst>
              </p:cNvPr>
              <p:cNvSpPr>
                <a:spLocks/>
              </p:cNvSpPr>
              <p:nvPr/>
            </p:nvSpPr>
            <p:spPr bwMode="auto">
              <a:xfrm>
                <a:off x="7683374" y="2530018"/>
                <a:ext cx="288925" cy="747713"/>
              </a:xfrm>
              <a:custGeom>
                <a:avLst/>
                <a:gdLst>
                  <a:gd name="T0" fmla="*/ 2147483647 w 41"/>
                  <a:gd name="T1" fmla="*/ 2147483647 h 95"/>
                  <a:gd name="T2" fmla="*/ 2147483647 w 41"/>
                  <a:gd name="T3" fmla="*/ 2147483647 h 95"/>
                  <a:gd name="T4" fmla="*/ 2147483647 w 41"/>
                  <a:gd name="T5" fmla="*/ 2147483647 h 95"/>
                  <a:gd name="T6" fmla="*/ 2147483647 w 41"/>
                  <a:gd name="T7" fmla="*/ 2147483647 h 95"/>
                  <a:gd name="T8" fmla="*/ 2147483647 w 41"/>
                  <a:gd name="T9" fmla="*/ 0 h 95"/>
                  <a:gd name="T10" fmla="*/ 2147483647 w 41"/>
                  <a:gd name="T11" fmla="*/ 2147483647 h 95"/>
                  <a:gd name="T12" fmla="*/ 2147483647 w 41"/>
                  <a:gd name="T13" fmla="*/ 2147483647 h 95"/>
                  <a:gd name="T14" fmla="*/ 2147483647 w 41"/>
                  <a:gd name="T15" fmla="*/ 2147483647 h 95"/>
                  <a:gd name="T16" fmla="*/ 2147483647 w 41"/>
                  <a:gd name="T17" fmla="*/ 2147483647 h 95"/>
                  <a:gd name="T18" fmla="*/ 2147483647 w 41"/>
                  <a:gd name="T19" fmla="*/ 2147483647 h 95"/>
                  <a:gd name="T20" fmla="*/ 2147483647 w 41"/>
                  <a:gd name="T21" fmla="*/ 2147483647 h 95"/>
                  <a:gd name="T22" fmla="*/ 2147483647 w 41"/>
                  <a:gd name="T23" fmla="*/ 2147483647 h 95"/>
                  <a:gd name="T24" fmla="*/ 2147483647 w 41"/>
                  <a:gd name="T25" fmla="*/ 2147483647 h 95"/>
                  <a:gd name="T26" fmla="*/ 2147483647 w 41"/>
                  <a:gd name="T27" fmla="*/ 2147483647 h 95"/>
                  <a:gd name="T28" fmla="*/ 2147483647 w 41"/>
                  <a:gd name="T29" fmla="*/ 2147483647 h 95"/>
                  <a:gd name="T30" fmla="*/ 2147483647 w 41"/>
                  <a:gd name="T31" fmla="*/ 2147483647 h 95"/>
                  <a:gd name="T32" fmla="*/ 2147483647 w 41"/>
                  <a:gd name="T33" fmla="*/ 2147483647 h 95"/>
                  <a:gd name="T34" fmla="*/ 2147483647 w 41"/>
                  <a:gd name="T35" fmla="*/ 2147483647 h 95"/>
                  <a:gd name="T36" fmla="*/ 2147483647 w 41"/>
                  <a:gd name="T37" fmla="*/ 2147483647 h 95"/>
                  <a:gd name="T38" fmla="*/ 2147483647 w 41"/>
                  <a:gd name="T39" fmla="*/ 2147483647 h 95"/>
                  <a:gd name="T40" fmla="*/ 2147483647 w 41"/>
                  <a:gd name="T41" fmla="*/ 2147483647 h 95"/>
                  <a:gd name="T42" fmla="*/ 2147483647 w 41"/>
                  <a:gd name="T43" fmla="*/ 2147483647 h 95"/>
                  <a:gd name="T44" fmla="*/ 2147483647 w 41"/>
                  <a:gd name="T45" fmla="*/ 2147483647 h 95"/>
                  <a:gd name="T46" fmla="*/ 2147483647 w 41"/>
                  <a:gd name="T47" fmla="*/ 2147483647 h 95"/>
                  <a:gd name="T48" fmla="*/ 2147483647 w 41"/>
                  <a:gd name="T49" fmla="*/ 2147483647 h 95"/>
                  <a:gd name="T50" fmla="*/ 2147483647 w 41"/>
                  <a:gd name="T51" fmla="*/ 2147483647 h 95"/>
                  <a:gd name="T52" fmla="*/ 2147483647 w 41"/>
                  <a:gd name="T53" fmla="*/ 2147483647 h 95"/>
                  <a:gd name="T54" fmla="*/ 2147483647 w 41"/>
                  <a:gd name="T55" fmla="*/ 2147483647 h 95"/>
                  <a:gd name="T56" fmla="*/ 2147483647 w 41"/>
                  <a:gd name="T57" fmla="*/ 2147483647 h 95"/>
                  <a:gd name="T58" fmla="*/ 2147483647 w 41"/>
                  <a:gd name="T59" fmla="*/ 2147483647 h 95"/>
                  <a:gd name="T60" fmla="*/ 2147483647 w 41"/>
                  <a:gd name="T61" fmla="*/ 2147483647 h 95"/>
                  <a:gd name="T62" fmla="*/ 2147483647 w 41"/>
                  <a:gd name="T63" fmla="*/ 2147483647 h 95"/>
                  <a:gd name="T64" fmla="*/ 2147483647 w 41"/>
                  <a:gd name="T65" fmla="*/ 2147483647 h 95"/>
                  <a:gd name="T66" fmla="*/ 2147483647 w 41"/>
                  <a:gd name="T67" fmla="*/ 2147483647 h 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1"/>
                  <a:gd name="T103" fmla="*/ 0 h 95"/>
                  <a:gd name="T104" fmla="*/ 41 w 41"/>
                  <a:gd name="T105" fmla="*/ 95 h 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1" h="95">
                    <a:moveTo>
                      <a:pt x="41" y="22"/>
                    </a:moveTo>
                    <a:cubicBezTo>
                      <a:pt x="41" y="21"/>
                      <a:pt x="41" y="21"/>
                      <a:pt x="41" y="21"/>
                    </a:cubicBezTo>
                    <a:cubicBezTo>
                      <a:pt x="40" y="18"/>
                      <a:pt x="40" y="18"/>
                      <a:pt x="40" y="18"/>
                    </a:cubicBezTo>
                    <a:cubicBezTo>
                      <a:pt x="40" y="15"/>
                      <a:pt x="40" y="15"/>
                      <a:pt x="40" y="15"/>
                    </a:cubicBezTo>
                    <a:cubicBezTo>
                      <a:pt x="40" y="11"/>
                      <a:pt x="40" y="11"/>
                      <a:pt x="40" y="11"/>
                    </a:cubicBezTo>
                    <a:cubicBezTo>
                      <a:pt x="38" y="6"/>
                      <a:pt x="38" y="6"/>
                      <a:pt x="38" y="6"/>
                    </a:cubicBezTo>
                    <a:cubicBezTo>
                      <a:pt x="37" y="6"/>
                      <a:pt x="37" y="6"/>
                      <a:pt x="37" y="6"/>
                    </a:cubicBezTo>
                    <a:cubicBezTo>
                      <a:pt x="35" y="5"/>
                      <a:pt x="35" y="5"/>
                      <a:pt x="35" y="5"/>
                    </a:cubicBezTo>
                    <a:cubicBezTo>
                      <a:pt x="32" y="2"/>
                      <a:pt x="32" y="2"/>
                      <a:pt x="32" y="2"/>
                    </a:cubicBezTo>
                    <a:cubicBezTo>
                      <a:pt x="31" y="0"/>
                      <a:pt x="31" y="0"/>
                      <a:pt x="31" y="0"/>
                    </a:cubicBezTo>
                    <a:cubicBezTo>
                      <a:pt x="30" y="0"/>
                      <a:pt x="30" y="0"/>
                      <a:pt x="30" y="0"/>
                    </a:cubicBezTo>
                    <a:cubicBezTo>
                      <a:pt x="29" y="3"/>
                      <a:pt x="29" y="3"/>
                      <a:pt x="29" y="3"/>
                    </a:cubicBezTo>
                    <a:cubicBezTo>
                      <a:pt x="29" y="5"/>
                      <a:pt x="29" y="5"/>
                      <a:pt x="29" y="5"/>
                    </a:cubicBezTo>
                    <a:cubicBezTo>
                      <a:pt x="27" y="5"/>
                      <a:pt x="27" y="5"/>
                      <a:pt x="27" y="5"/>
                    </a:cubicBezTo>
                    <a:cubicBezTo>
                      <a:pt x="24" y="5"/>
                      <a:pt x="24" y="5"/>
                      <a:pt x="24" y="5"/>
                    </a:cubicBezTo>
                    <a:cubicBezTo>
                      <a:pt x="22" y="9"/>
                      <a:pt x="22" y="9"/>
                      <a:pt x="22" y="9"/>
                    </a:cubicBezTo>
                    <a:cubicBezTo>
                      <a:pt x="21" y="9"/>
                      <a:pt x="21" y="9"/>
                      <a:pt x="21" y="9"/>
                    </a:cubicBezTo>
                    <a:cubicBezTo>
                      <a:pt x="18" y="11"/>
                      <a:pt x="18" y="11"/>
                      <a:pt x="18" y="11"/>
                    </a:cubicBezTo>
                    <a:cubicBezTo>
                      <a:pt x="17" y="13"/>
                      <a:pt x="17" y="13"/>
                      <a:pt x="17" y="13"/>
                    </a:cubicBezTo>
                    <a:cubicBezTo>
                      <a:pt x="18" y="16"/>
                      <a:pt x="18" y="16"/>
                      <a:pt x="18" y="16"/>
                    </a:cubicBezTo>
                    <a:cubicBezTo>
                      <a:pt x="16" y="19"/>
                      <a:pt x="16" y="19"/>
                      <a:pt x="16" y="19"/>
                    </a:cubicBezTo>
                    <a:cubicBezTo>
                      <a:pt x="14" y="24"/>
                      <a:pt x="14" y="24"/>
                      <a:pt x="14" y="24"/>
                    </a:cubicBezTo>
                    <a:cubicBezTo>
                      <a:pt x="12" y="25"/>
                      <a:pt x="12" y="25"/>
                      <a:pt x="12" y="25"/>
                    </a:cubicBezTo>
                    <a:cubicBezTo>
                      <a:pt x="11" y="31"/>
                      <a:pt x="11" y="31"/>
                      <a:pt x="11" y="31"/>
                    </a:cubicBezTo>
                    <a:cubicBezTo>
                      <a:pt x="9" y="35"/>
                      <a:pt x="9" y="35"/>
                      <a:pt x="9" y="35"/>
                    </a:cubicBezTo>
                    <a:cubicBezTo>
                      <a:pt x="10" y="37"/>
                      <a:pt x="10" y="37"/>
                      <a:pt x="10" y="37"/>
                    </a:cubicBezTo>
                    <a:cubicBezTo>
                      <a:pt x="10" y="40"/>
                      <a:pt x="10" y="40"/>
                      <a:pt x="10" y="40"/>
                    </a:cubicBezTo>
                    <a:cubicBezTo>
                      <a:pt x="6" y="41"/>
                      <a:pt x="6" y="41"/>
                      <a:pt x="6" y="41"/>
                    </a:cubicBezTo>
                    <a:cubicBezTo>
                      <a:pt x="4" y="43"/>
                      <a:pt x="4" y="43"/>
                      <a:pt x="4" y="43"/>
                    </a:cubicBezTo>
                    <a:cubicBezTo>
                      <a:pt x="4" y="43"/>
                      <a:pt x="4" y="46"/>
                      <a:pt x="4" y="46"/>
                    </a:cubicBezTo>
                    <a:cubicBezTo>
                      <a:pt x="4" y="46"/>
                      <a:pt x="3" y="50"/>
                      <a:pt x="3" y="51"/>
                    </a:cubicBezTo>
                    <a:cubicBezTo>
                      <a:pt x="3" y="51"/>
                      <a:pt x="4" y="56"/>
                      <a:pt x="4" y="56"/>
                    </a:cubicBezTo>
                    <a:cubicBezTo>
                      <a:pt x="6" y="59"/>
                      <a:pt x="6" y="59"/>
                      <a:pt x="6" y="59"/>
                    </a:cubicBezTo>
                    <a:cubicBezTo>
                      <a:pt x="4" y="61"/>
                      <a:pt x="4" y="61"/>
                      <a:pt x="4" y="61"/>
                    </a:cubicBezTo>
                    <a:cubicBezTo>
                      <a:pt x="4" y="63"/>
                      <a:pt x="4" y="63"/>
                      <a:pt x="4" y="63"/>
                    </a:cubicBezTo>
                    <a:cubicBezTo>
                      <a:pt x="4" y="63"/>
                      <a:pt x="4" y="67"/>
                      <a:pt x="4" y="67"/>
                    </a:cubicBezTo>
                    <a:cubicBezTo>
                      <a:pt x="4" y="68"/>
                      <a:pt x="3" y="68"/>
                      <a:pt x="3" y="68"/>
                    </a:cubicBezTo>
                    <a:cubicBezTo>
                      <a:pt x="1" y="73"/>
                      <a:pt x="1" y="73"/>
                      <a:pt x="1" y="73"/>
                    </a:cubicBezTo>
                    <a:cubicBezTo>
                      <a:pt x="0" y="74"/>
                      <a:pt x="0" y="74"/>
                      <a:pt x="0" y="74"/>
                    </a:cubicBezTo>
                    <a:cubicBezTo>
                      <a:pt x="2" y="79"/>
                      <a:pt x="2" y="79"/>
                      <a:pt x="2" y="79"/>
                    </a:cubicBezTo>
                    <a:cubicBezTo>
                      <a:pt x="3" y="83"/>
                      <a:pt x="3" y="83"/>
                      <a:pt x="3" y="83"/>
                    </a:cubicBezTo>
                    <a:cubicBezTo>
                      <a:pt x="5" y="88"/>
                      <a:pt x="5" y="88"/>
                      <a:pt x="5" y="88"/>
                    </a:cubicBezTo>
                    <a:cubicBezTo>
                      <a:pt x="5" y="90"/>
                      <a:pt x="5" y="90"/>
                      <a:pt x="5" y="90"/>
                    </a:cubicBezTo>
                    <a:cubicBezTo>
                      <a:pt x="6" y="93"/>
                      <a:pt x="6" y="93"/>
                      <a:pt x="6" y="93"/>
                    </a:cubicBezTo>
                    <a:cubicBezTo>
                      <a:pt x="7" y="95"/>
                      <a:pt x="7" y="95"/>
                      <a:pt x="7" y="95"/>
                    </a:cubicBezTo>
                    <a:cubicBezTo>
                      <a:pt x="10" y="94"/>
                      <a:pt x="10" y="94"/>
                      <a:pt x="10" y="94"/>
                    </a:cubicBezTo>
                    <a:cubicBezTo>
                      <a:pt x="11" y="92"/>
                      <a:pt x="11" y="92"/>
                      <a:pt x="11" y="92"/>
                    </a:cubicBezTo>
                    <a:cubicBezTo>
                      <a:pt x="13" y="90"/>
                      <a:pt x="13" y="90"/>
                      <a:pt x="13" y="90"/>
                    </a:cubicBezTo>
                    <a:cubicBezTo>
                      <a:pt x="16" y="90"/>
                      <a:pt x="16" y="90"/>
                      <a:pt x="16" y="90"/>
                    </a:cubicBezTo>
                    <a:cubicBezTo>
                      <a:pt x="18" y="86"/>
                      <a:pt x="18" y="86"/>
                      <a:pt x="18" y="86"/>
                    </a:cubicBezTo>
                    <a:cubicBezTo>
                      <a:pt x="19" y="79"/>
                      <a:pt x="19" y="79"/>
                      <a:pt x="19" y="79"/>
                    </a:cubicBezTo>
                    <a:cubicBezTo>
                      <a:pt x="19" y="75"/>
                      <a:pt x="19" y="75"/>
                      <a:pt x="19" y="75"/>
                    </a:cubicBezTo>
                    <a:cubicBezTo>
                      <a:pt x="21" y="74"/>
                      <a:pt x="21" y="74"/>
                      <a:pt x="21" y="74"/>
                    </a:cubicBezTo>
                    <a:cubicBezTo>
                      <a:pt x="24" y="73"/>
                      <a:pt x="24" y="73"/>
                      <a:pt x="24" y="73"/>
                    </a:cubicBezTo>
                    <a:cubicBezTo>
                      <a:pt x="24" y="68"/>
                      <a:pt x="24" y="68"/>
                      <a:pt x="24" y="68"/>
                    </a:cubicBezTo>
                    <a:cubicBezTo>
                      <a:pt x="23" y="65"/>
                      <a:pt x="23" y="65"/>
                      <a:pt x="23" y="65"/>
                    </a:cubicBezTo>
                    <a:cubicBezTo>
                      <a:pt x="20" y="63"/>
                      <a:pt x="20" y="63"/>
                      <a:pt x="20" y="63"/>
                    </a:cubicBezTo>
                    <a:cubicBezTo>
                      <a:pt x="21" y="56"/>
                      <a:pt x="21" y="56"/>
                      <a:pt x="21" y="56"/>
                    </a:cubicBezTo>
                    <a:cubicBezTo>
                      <a:pt x="21" y="51"/>
                      <a:pt x="21" y="51"/>
                      <a:pt x="21" y="51"/>
                    </a:cubicBezTo>
                    <a:cubicBezTo>
                      <a:pt x="24" y="46"/>
                      <a:pt x="24" y="46"/>
                      <a:pt x="24" y="46"/>
                    </a:cubicBezTo>
                    <a:cubicBezTo>
                      <a:pt x="27" y="44"/>
                      <a:pt x="27" y="44"/>
                      <a:pt x="27" y="44"/>
                    </a:cubicBezTo>
                    <a:cubicBezTo>
                      <a:pt x="33" y="40"/>
                      <a:pt x="33" y="40"/>
                      <a:pt x="33" y="40"/>
                    </a:cubicBezTo>
                    <a:cubicBezTo>
                      <a:pt x="34" y="37"/>
                      <a:pt x="34" y="37"/>
                      <a:pt x="34" y="37"/>
                    </a:cubicBezTo>
                    <a:cubicBezTo>
                      <a:pt x="33" y="34"/>
                      <a:pt x="33" y="34"/>
                      <a:pt x="33" y="34"/>
                    </a:cubicBezTo>
                    <a:cubicBezTo>
                      <a:pt x="35" y="31"/>
                      <a:pt x="35" y="31"/>
                      <a:pt x="35" y="31"/>
                    </a:cubicBezTo>
                    <a:cubicBezTo>
                      <a:pt x="38" y="27"/>
                      <a:pt x="38" y="27"/>
                      <a:pt x="38" y="27"/>
                    </a:cubicBezTo>
                    <a:cubicBezTo>
                      <a:pt x="41" y="28"/>
                      <a:pt x="41" y="28"/>
                      <a:pt x="41" y="28"/>
                    </a:cubicBezTo>
                    <a:cubicBezTo>
                      <a:pt x="41" y="27"/>
                      <a:pt x="41" y="27"/>
                      <a:pt x="41" y="27"/>
                    </a:cubicBezTo>
                    <a:lnTo>
                      <a:pt x="41" y="2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2" name="Freeform 351">
                <a:extLst>
                  <a:ext uri="{FF2B5EF4-FFF2-40B4-BE49-F238E27FC236}">
                    <a16:creationId xmlns:a16="http://schemas.microsoft.com/office/drawing/2014/main" id="{1FB0E972-E63A-4009-E6A8-99902F5302DC}"/>
                  </a:ext>
                </a:extLst>
              </p:cNvPr>
              <p:cNvSpPr>
                <a:spLocks/>
              </p:cNvSpPr>
              <p:nvPr/>
            </p:nvSpPr>
            <p:spPr bwMode="auto">
              <a:xfrm>
                <a:off x="7888162" y="3560306"/>
                <a:ext cx="227012" cy="163512"/>
              </a:xfrm>
              <a:custGeom>
                <a:avLst/>
                <a:gdLst>
                  <a:gd name="T0" fmla="*/ 2147483647 w 32"/>
                  <a:gd name="T1" fmla="*/ 2147483647 h 21"/>
                  <a:gd name="T2" fmla="*/ 2147483647 w 32"/>
                  <a:gd name="T3" fmla="*/ 2147483647 h 21"/>
                  <a:gd name="T4" fmla="*/ 2147483647 w 32"/>
                  <a:gd name="T5" fmla="*/ 2147483647 h 21"/>
                  <a:gd name="T6" fmla="*/ 2147483647 w 32"/>
                  <a:gd name="T7" fmla="*/ 0 h 21"/>
                  <a:gd name="T8" fmla="*/ 2147483647 w 32"/>
                  <a:gd name="T9" fmla="*/ 0 h 21"/>
                  <a:gd name="T10" fmla="*/ 2147483647 w 32"/>
                  <a:gd name="T11" fmla="*/ 2147483647 h 21"/>
                  <a:gd name="T12" fmla="*/ 2147483647 w 32"/>
                  <a:gd name="T13" fmla="*/ 0 h 21"/>
                  <a:gd name="T14" fmla="*/ 2147483647 w 32"/>
                  <a:gd name="T15" fmla="*/ 2147483647 h 21"/>
                  <a:gd name="T16" fmla="*/ 2147483647 w 32"/>
                  <a:gd name="T17" fmla="*/ 2147483647 h 21"/>
                  <a:gd name="T18" fmla="*/ 0 w 32"/>
                  <a:gd name="T19" fmla="*/ 2147483647 h 21"/>
                  <a:gd name="T20" fmla="*/ 0 w 32"/>
                  <a:gd name="T21" fmla="*/ 2147483647 h 21"/>
                  <a:gd name="T22" fmla="*/ 2147483647 w 32"/>
                  <a:gd name="T23" fmla="*/ 2147483647 h 21"/>
                  <a:gd name="T24" fmla="*/ 2147483647 w 32"/>
                  <a:gd name="T25" fmla="*/ 2147483647 h 21"/>
                  <a:gd name="T26" fmla="*/ 2147483647 w 32"/>
                  <a:gd name="T27" fmla="*/ 2147483647 h 21"/>
                  <a:gd name="T28" fmla="*/ 2147483647 w 32"/>
                  <a:gd name="T29" fmla="*/ 2147483647 h 21"/>
                  <a:gd name="T30" fmla="*/ 2147483647 w 32"/>
                  <a:gd name="T31" fmla="*/ 2147483647 h 21"/>
                  <a:gd name="T32" fmla="*/ 2147483647 w 32"/>
                  <a:gd name="T33" fmla="*/ 2147483647 h 21"/>
                  <a:gd name="T34" fmla="*/ 2147483647 w 32"/>
                  <a:gd name="T35" fmla="*/ 2147483647 h 21"/>
                  <a:gd name="T36" fmla="*/ 2147483647 w 32"/>
                  <a:gd name="T37" fmla="*/ 2147483647 h 21"/>
                  <a:gd name="T38" fmla="*/ 2147483647 w 32"/>
                  <a:gd name="T39" fmla="*/ 2147483647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2"/>
                  <a:gd name="T61" fmla="*/ 0 h 21"/>
                  <a:gd name="T62" fmla="*/ 32 w 32"/>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2" h="21">
                    <a:moveTo>
                      <a:pt x="28" y="10"/>
                    </a:moveTo>
                    <a:cubicBezTo>
                      <a:pt x="28" y="10"/>
                      <a:pt x="31" y="9"/>
                      <a:pt x="31" y="8"/>
                    </a:cubicBezTo>
                    <a:cubicBezTo>
                      <a:pt x="32" y="6"/>
                      <a:pt x="30" y="4"/>
                      <a:pt x="30" y="4"/>
                    </a:cubicBezTo>
                    <a:cubicBezTo>
                      <a:pt x="24" y="0"/>
                      <a:pt x="24" y="0"/>
                      <a:pt x="24" y="0"/>
                    </a:cubicBezTo>
                    <a:cubicBezTo>
                      <a:pt x="18" y="0"/>
                      <a:pt x="18" y="0"/>
                      <a:pt x="18" y="0"/>
                    </a:cubicBezTo>
                    <a:cubicBezTo>
                      <a:pt x="9" y="1"/>
                      <a:pt x="9" y="1"/>
                      <a:pt x="9" y="1"/>
                    </a:cubicBezTo>
                    <a:cubicBezTo>
                      <a:pt x="8" y="0"/>
                      <a:pt x="8" y="0"/>
                      <a:pt x="8" y="0"/>
                    </a:cubicBezTo>
                    <a:cubicBezTo>
                      <a:pt x="5" y="5"/>
                      <a:pt x="5" y="5"/>
                      <a:pt x="5" y="5"/>
                    </a:cubicBezTo>
                    <a:cubicBezTo>
                      <a:pt x="3" y="9"/>
                      <a:pt x="3" y="9"/>
                      <a:pt x="3" y="9"/>
                    </a:cubicBezTo>
                    <a:cubicBezTo>
                      <a:pt x="0" y="10"/>
                      <a:pt x="0" y="10"/>
                      <a:pt x="0" y="10"/>
                    </a:cubicBezTo>
                    <a:cubicBezTo>
                      <a:pt x="0" y="10"/>
                      <a:pt x="0" y="10"/>
                      <a:pt x="0" y="10"/>
                    </a:cubicBezTo>
                    <a:cubicBezTo>
                      <a:pt x="8" y="19"/>
                      <a:pt x="8" y="19"/>
                      <a:pt x="8" y="19"/>
                    </a:cubicBezTo>
                    <a:cubicBezTo>
                      <a:pt x="10" y="20"/>
                      <a:pt x="10" y="20"/>
                      <a:pt x="10" y="20"/>
                    </a:cubicBezTo>
                    <a:cubicBezTo>
                      <a:pt x="16" y="20"/>
                      <a:pt x="16" y="20"/>
                      <a:pt x="16" y="20"/>
                    </a:cubicBezTo>
                    <a:cubicBezTo>
                      <a:pt x="21" y="19"/>
                      <a:pt x="21" y="19"/>
                      <a:pt x="21" y="19"/>
                    </a:cubicBezTo>
                    <a:cubicBezTo>
                      <a:pt x="27" y="21"/>
                      <a:pt x="27" y="21"/>
                      <a:pt x="27" y="21"/>
                    </a:cubicBezTo>
                    <a:cubicBezTo>
                      <a:pt x="28" y="15"/>
                      <a:pt x="28" y="15"/>
                      <a:pt x="28" y="15"/>
                    </a:cubicBezTo>
                    <a:cubicBezTo>
                      <a:pt x="30" y="14"/>
                      <a:pt x="30" y="14"/>
                      <a:pt x="30" y="14"/>
                    </a:cubicBezTo>
                    <a:cubicBezTo>
                      <a:pt x="27" y="13"/>
                      <a:pt x="27" y="13"/>
                      <a:pt x="27" y="13"/>
                    </a:cubicBezTo>
                    <a:lnTo>
                      <a:pt x="28"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3" name="Freeform 352">
                <a:extLst>
                  <a:ext uri="{FF2B5EF4-FFF2-40B4-BE49-F238E27FC236}">
                    <a16:creationId xmlns:a16="http://schemas.microsoft.com/office/drawing/2014/main" id="{107578B2-5E46-42F2-91B4-0BD1861AD6F1}"/>
                  </a:ext>
                </a:extLst>
              </p:cNvPr>
              <p:cNvSpPr>
                <a:spLocks/>
              </p:cNvSpPr>
              <p:nvPr/>
            </p:nvSpPr>
            <p:spPr bwMode="auto">
              <a:xfrm>
                <a:off x="7888162" y="3641268"/>
                <a:ext cx="55562" cy="71438"/>
              </a:xfrm>
              <a:custGeom>
                <a:avLst/>
                <a:gdLst>
                  <a:gd name="T0" fmla="*/ 42 w 48"/>
                  <a:gd name="T1" fmla="*/ 42 h 54"/>
                  <a:gd name="T2" fmla="*/ 48 w 48"/>
                  <a:gd name="T3" fmla="*/ 54 h 54"/>
                  <a:gd name="T4" fmla="*/ 0 w 48"/>
                  <a:gd name="T5" fmla="*/ 0 h 54"/>
                  <a:gd name="T6" fmla="*/ 12 w 48"/>
                  <a:gd name="T7" fmla="*/ 18 h 54"/>
                  <a:gd name="T8" fmla="*/ 42 w 48"/>
                  <a:gd name="T9" fmla="*/ 42 h 54"/>
                  <a:gd name="T10" fmla="*/ 0 60000 65536"/>
                  <a:gd name="T11" fmla="*/ 0 60000 65536"/>
                  <a:gd name="T12" fmla="*/ 0 60000 65536"/>
                  <a:gd name="T13" fmla="*/ 0 60000 65536"/>
                  <a:gd name="T14" fmla="*/ 0 60000 65536"/>
                  <a:gd name="T15" fmla="*/ 0 w 48"/>
                  <a:gd name="T16" fmla="*/ 0 h 54"/>
                  <a:gd name="T17" fmla="*/ 48 w 48"/>
                  <a:gd name="T18" fmla="*/ 54 h 54"/>
                </a:gdLst>
                <a:ahLst/>
                <a:cxnLst>
                  <a:cxn ang="T10">
                    <a:pos x="T0" y="T1"/>
                  </a:cxn>
                  <a:cxn ang="T11">
                    <a:pos x="T2" y="T3"/>
                  </a:cxn>
                  <a:cxn ang="T12">
                    <a:pos x="T4" y="T5"/>
                  </a:cxn>
                  <a:cxn ang="T13">
                    <a:pos x="T6" y="T7"/>
                  </a:cxn>
                  <a:cxn ang="T14">
                    <a:pos x="T8" y="T9"/>
                  </a:cxn>
                </a:cxnLst>
                <a:rect l="T15" t="T16" r="T17" b="T18"/>
                <a:pathLst>
                  <a:path w="48" h="54">
                    <a:moveTo>
                      <a:pt x="42" y="42"/>
                    </a:moveTo>
                    <a:lnTo>
                      <a:pt x="48" y="54"/>
                    </a:lnTo>
                    <a:lnTo>
                      <a:pt x="0" y="0"/>
                    </a:lnTo>
                    <a:lnTo>
                      <a:pt x="12" y="18"/>
                    </a:lnTo>
                    <a:lnTo>
                      <a:pt x="42"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4" name="Freeform 353">
                <a:extLst>
                  <a:ext uri="{FF2B5EF4-FFF2-40B4-BE49-F238E27FC236}">
                    <a16:creationId xmlns:a16="http://schemas.microsoft.com/office/drawing/2014/main" id="{6B12306D-9B3B-62DD-CE87-5B2486D803CF}"/>
                  </a:ext>
                </a:extLst>
              </p:cNvPr>
              <p:cNvSpPr>
                <a:spLocks/>
              </p:cNvSpPr>
              <p:nvPr/>
            </p:nvSpPr>
            <p:spPr bwMode="auto">
              <a:xfrm>
                <a:off x="7704012" y="3460293"/>
                <a:ext cx="155575" cy="93663"/>
              </a:xfrm>
              <a:custGeom>
                <a:avLst/>
                <a:gdLst>
                  <a:gd name="T0" fmla="*/ 2147483647 w 22"/>
                  <a:gd name="T1" fmla="*/ 2147483647 h 12"/>
                  <a:gd name="T2" fmla="*/ 2147483647 w 22"/>
                  <a:gd name="T3" fmla="*/ 2147483647 h 12"/>
                  <a:gd name="T4" fmla="*/ 2147483647 w 22"/>
                  <a:gd name="T5" fmla="*/ 2147483647 h 12"/>
                  <a:gd name="T6" fmla="*/ 2147483647 w 22"/>
                  <a:gd name="T7" fmla="*/ 2147483647 h 12"/>
                  <a:gd name="T8" fmla="*/ 2147483647 w 22"/>
                  <a:gd name="T9" fmla="*/ 2147483647 h 12"/>
                  <a:gd name="T10" fmla="*/ 2147483647 w 22"/>
                  <a:gd name="T11" fmla="*/ 2147483647 h 12"/>
                  <a:gd name="T12" fmla="*/ 2147483647 w 22"/>
                  <a:gd name="T13" fmla="*/ 2147483647 h 12"/>
                  <a:gd name="T14" fmla="*/ 2147483647 w 22"/>
                  <a:gd name="T15" fmla="*/ 2147483647 h 12"/>
                  <a:gd name="T16" fmla="*/ 2147483647 w 22"/>
                  <a:gd name="T17" fmla="*/ 2147483647 h 12"/>
                  <a:gd name="T18" fmla="*/ 2147483647 w 22"/>
                  <a:gd name="T19" fmla="*/ 2147483647 h 12"/>
                  <a:gd name="T20" fmla="*/ 2147483647 w 22"/>
                  <a:gd name="T21" fmla="*/ 0 h 12"/>
                  <a:gd name="T22" fmla="*/ 2147483647 w 22"/>
                  <a:gd name="T23" fmla="*/ 2147483647 h 12"/>
                  <a:gd name="T24" fmla="*/ 2147483647 w 22"/>
                  <a:gd name="T25" fmla="*/ 0 h 12"/>
                  <a:gd name="T26" fmla="*/ 2147483647 w 22"/>
                  <a:gd name="T27" fmla="*/ 2147483647 h 12"/>
                  <a:gd name="T28" fmla="*/ 2147483647 w 22"/>
                  <a:gd name="T29" fmla="*/ 2147483647 h 12"/>
                  <a:gd name="T30" fmla="*/ 2147483647 w 22"/>
                  <a:gd name="T31" fmla="*/ 2147483647 h 12"/>
                  <a:gd name="T32" fmla="*/ 0 w 22"/>
                  <a:gd name="T33" fmla="*/ 2147483647 h 12"/>
                  <a:gd name="T34" fmla="*/ 2147483647 w 22"/>
                  <a:gd name="T35" fmla="*/ 2147483647 h 12"/>
                  <a:gd name="T36" fmla="*/ 2147483647 w 22"/>
                  <a:gd name="T37" fmla="*/ 2147483647 h 12"/>
                  <a:gd name="T38" fmla="*/ 2147483647 w 22"/>
                  <a:gd name="T39" fmla="*/ 2147483647 h 12"/>
                  <a:gd name="T40" fmla="*/ 2147483647 w 22"/>
                  <a:gd name="T41" fmla="*/ 2147483647 h 12"/>
                  <a:gd name="T42" fmla="*/ 2147483647 w 22"/>
                  <a:gd name="T43" fmla="*/ 2147483647 h 12"/>
                  <a:gd name="T44" fmla="*/ 2147483647 w 22"/>
                  <a:gd name="T45" fmla="*/ 2147483647 h 12"/>
                  <a:gd name="T46" fmla="*/ 2147483647 w 22"/>
                  <a:gd name="T47" fmla="*/ 2147483647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2"/>
                  <a:gd name="T73" fmla="*/ 0 h 12"/>
                  <a:gd name="T74" fmla="*/ 22 w 22"/>
                  <a:gd name="T75" fmla="*/ 12 h 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2" h="12">
                    <a:moveTo>
                      <a:pt x="10" y="10"/>
                    </a:moveTo>
                    <a:cubicBezTo>
                      <a:pt x="14" y="11"/>
                      <a:pt x="14" y="11"/>
                      <a:pt x="14" y="11"/>
                    </a:cubicBezTo>
                    <a:cubicBezTo>
                      <a:pt x="15" y="11"/>
                      <a:pt x="15" y="11"/>
                      <a:pt x="15" y="11"/>
                    </a:cubicBezTo>
                    <a:cubicBezTo>
                      <a:pt x="15" y="11"/>
                      <a:pt x="15" y="11"/>
                      <a:pt x="15" y="11"/>
                    </a:cubicBezTo>
                    <a:cubicBezTo>
                      <a:pt x="15" y="12"/>
                      <a:pt x="15" y="12"/>
                      <a:pt x="15" y="12"/>
                    </a:cubicBezTo>
                    <a:cubicBezTo>
                      <a:pt x="19" y="10"/>
                      <a:pt x="19" y="10"/>
                      <a:pt x="19" y="10"/>
                    </a:cubicBezTo>
                    <a:cubicBezTo>
                      <a:pt x="20" y="8"/>
                      <a:pt x="20" y="8"/>
                      <a:pt x="20" y="8"/>
                    </a:cubicBezTo>
                    <a:cubicBezTo>
                      <a:pt x="22" y="6"/>
                      <a:pt x="22" y="6"/>
                      <a:pt x="22" y="6"/>
                    </a:cubicBezTo>
                    <a:cubicBezTo>
                      <a:pt x="17" y="4"/>
                      <a:pt x="17" y="4"/>
                      <a:pt x="17" y="4"/>
                    </a:cubicBezTo>
                    <a:cubicBezTo>
                      <a:pt x="13" y="2"/>
                      <a:pt x="13" y="2"/>
                      <a:pt x="13" y="2"/>
                    </a:cubicBezTo>
                    <a:cubicBezTo>
                      <a:pt x="9" y="0"/>
                      <a:pt x="9" y="0"/>
                      <a:pt x="9" y="0"/>
                    </a:cubicBezTo>
                    <a:cubicBezTo>
                      <a:pt x="9" y="0"/>
                      <a:pt x="9" y="1"/>
                      <a:pt x="9" y="1"/>
                    </a:cubicBezTo>
                    <a:cubicBezTo>
                      <a:pt x="7" y="0"/>
                      <a:pt x="7" y="0"/>
                      <a:pt x="7" y="0"/>
                    </a:cubicBezTo>
                    <a:cubicBezTo>
                      <a:pt x="6" y="1"/>
                      <a:pt x="6" y="1"/>
                      <a:pt x="6" y="1"/>
                    </a:cubicBezTo>
                    <a:cubicBezTo>
                      <a:pt x="4" y="2"/>
                      <a:pt x="4" y="2"/>
                      <a:pt x="4" y="2"/>
                    </a:cubicBezTo>
                    <a:cubicBezTo>
                      <a:pt x="2" y="3"/>
                      <a:pt x="2" y="3"/>
                      <a:pt x="2" y="3"/>
                    </a:cubicBezTo>
                    <a:cubicBezTo>
                      <a:pt x="0" y="4"/>
                      <a:pt x="0" y="4"/>
                      <a:pt x="0" y="4"/>
                    </a:cubicBezTo>
                    <a:cubicBezTo>
                      <a:pt x="1" y="5"/>
                      <a:pt x="1" y="5"/>
                      <a:pt x="1" y="5"/>
                    </a:cubicBezTo>
                    <a:cubicBezTo>
                      <a:pt x="3" y="7"/>
                      <a:pt x="3" y="7"/>
                      <a:pt x="3" y="7"/>
                    </a:cubicBezTo>
                    <a:cubicBezTo>
                      <a:pt x="5" y="10"/>
                      <a:pt x="5" y="10"/>
                      <a:pt x="5" y="10"/>
                    </a:cubicBezTo>
                    <a:cubicBezTo>
                      <a:pt x="6" y="11"/>
                      <a:pt x="6" y="11"/>
                      <a:pt x="6" y="11"/>
                    </a:cubicBezTo>
                    <a:cubicBezTo>
                      <a:pt x="6" y="11"/>
                      <a:pt x="6" y="11"/>
                      <a:pt x="6" y="11"/>
                    </a:cubicBezTo>
                    <a:cubicBezTo>
                      <a:pt x="9" y="11"/>
                      <a:pt x="9" y="11"/>
                      <a:pt x="9" y="11"/>
                    </a:cubicBezTo>
                    <a:lnTo>
                      <a:pt x="10"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5" name="Freeform 354">
                <a:extLst>
                  <a:ext uri="{FF2B5EF4-FFF2-40B4-BE49-F238E27FC236}">
                    <a16:creationId xmlns:a16="http://schemas.microsoft.com/office/drawing/2014/main" id="{15F19B7E-9E66-50D3-3E8A-79F8729BD297}"/>
                  </a:ext>
                </a:extLst>
              </p:cNvPr>
              <p:cNvSpPr>
                <a:spLocks/>
              </p:cNvSpPr>
              <p:nvPr/>
            </p:nvSpPr>
            <p:spPr bwMode="auto">
              <a:xfrm>
                <a:off x="7796087" y="3553956"/>
                <a:ext cx="147637" cy="92075"/>
              </a:xfrm>
              <a:custGeom>
                <a:avLst/>
                <a:gdLst>
                  <a:gd name="T0" fmla="*/ 2147483647 w 21"/>
                  <a:gd name="T1" fmla="*/ 0 h 12"/>
                  <a:gd name="T2" fmla="*/ 2147483647 w 21"/>
                  <a:gd name="T3" fmla="*/ 2147483647 h 12"/>
                  <a:gd name="T4" fmla="*/ 2147483647 w 21"/>
                  <a:gd name="T5" fmla="*/ 2147483647 h 12"/>
                  <a:gd name="T6" fmla="*/ 2147483647 w 21"/>
                  <a:gd name="T7" fmla="*/ 2147483647 h 12"/>
                  <a:gd name="T8" fmla="*/ 2147483647 w 21"/>
                  <a:gd name="T9" fmla="*/ 2147483647 h 12"/>
                  <a:gd name="T10" fmla="*/ 2147483647 w 21"/>
                  <a:gd name="T11" fmla="*/ 2147483647 h 12"/>
                  <a:gd name="T12" fmla="*/ 2147483647 w 21"/>
                  <a:gd name="T13" fmla="*/ 2147483647 h 12"/>
                  <a:gd name="T14" fmla="*/ 2147483647 w 21"/>
                  <a:gd name="T15" fmla="*/ 2147483647 h 12"/>
                  <a:gd name="T16" fmla="*/ 0 w 21"/>
                  <a:gd name="T17" fmla="*/ 2147483647 h 12"/>
                  <a:gd name="T18" fmla="*/ 2147483647 w 21"/>
                  <a:gd name="T19" fmla="*/ 2147483647 h 12"/>
                  <a:gd name="T20" fmla="*/ 2147483647 w 21"/>
                  <a:gd name="T21" fmla="*/ 2147483647 h 12"/>
                  <a:gd name="T22" fmla="*/ 2147483647 w 21"/>
                  <a:gd name="T23" fmla="*/ 2147483647 h 12"/>
                  <a:gd name="T24" fmla="*/ 2147483647 w 21"/>
                  <a:gd name="T25" fmla="*/ 2147483647 h 12"/>
                  <a:gd name="T26" fmla="*/ 2147483647 w 21"/>
                  <a:gd name="T27" fmla="*/ 2147483647 h 12"/>
                  <a:gd name="T28" fmla="*/ 2147483647 w 21"/>
                  <a:gd name="T29" fmla="*/ 2147483647 h 12"/>
                  <a:gd name="T30" fmla="*/ 2147483647 w 21"/>
                  <a:gd name="T31" fmla="*/ 2147483647 h 12"/>
                  <a:gd name="T32" fmla="*/ 2147483647 w 21"/>
                  <a:gd name="T33" fmla="*/ 2147483647 h 12"/>
                  <a:gd name="T34" fmla="*/ 2147483647 w 21"/>
                  <a:gd name="T35" fmla="*/ 2147483647 h 12"/>
                  <a:gd name="T36" fmla="*/ 2147483647 w 21"/>
                  <a:gd name="T37" fmla="*/ 0 h 12"/>
                  <a:gd name="T38" fmla="*/ 2147483647 w 21"/>
                  <a:gd name="T39" fmla="*/ 0 h 12"/>
                  <a:gd name="T40" fmla="*/ 2147483647 w 21"/>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12"/>
                  <a:gd name="T65" fmla="*/ 21 w 21"/>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12">
                    <a:moveTo>
                      <a:pt x="15" y="0"/>
                    </a:moveTo>
                    <a:cubicBezTo>
                      <a:pt x="13" y="1"/>
                      <a:pt x="13" y="1"/>
                      <a:pt x="13" y="1"/>
                    </a:cubicBezTo>
                    <a:cubicBezTo>
                      <a:pt x="9" y="2"/>
                      <a:pt x="9" y="2"/>
                      <a:pt x="9" y="2"/>
                    </a:cubicBezTo>
                    <a:cubicBezTo>
                      <a:pt x="6" y="3"/>
                      <a:pt x="6" y="3"/>
                      <a:pt x="6" y="3"/>
                    </a:cubicBezTo>
                    <a:cubicBezTo>
                      <a:pt x="4" y="3"/>
                      <a:pt x="4" y="3"/>
                      <a:pt x="4" y="3"/>
                    </a:cubicBezTo>
                    <a:cubicBezTo>
                      <a:pt x="3" y="2"/>
                      <a:pt x="3" y="2"/>
                      <a:pt x="3" y="2"/>
                    </a:cubicBezTo>
                    <a:cubicBezTo>
                      <a:pt x="2" y="4"/>
                      <a:pt x="2" y="4"/>
                      <a:pt x="2" y="4"/>
                    </a:cubicBezTo>
                    <a:cubicBezTo>
                      <a:pt x="1" y="7"/>
                      <a:pt x="1" y="7"/>
                      <a:pt x="1" y="7"/>
                    </a:cubicBezTo>
                    <a:cubicBezTo>
                      <a:pt x="0" y="7"/>
                      <a:pt x="0" y="7"/>
                      <a:pt x="0" y="7"/>
                    </a:cubicBezTo>
                    <a:cubicBezTo>
                      <a:pt x="1" y="9"/>
                      <a:pt x="1" y="9"/>
                      <a:pt x="1" y="9"/>
                    </a:cubicBezTo>
                    <a:cubicBezTo>
                      <a:pt x="4" y="11"/>
                      <a:pt x="4" y="11"/>
                      <a:pt x="4" y="11"/>
                    </a:cubicBezTo>
                    <a:cubicBezTo>
                      <a:pt x="4" y="11"/>
                      <a:pt x="7" y="12"/>
                      <a:pt x="8" y="12"/>
                    </a:cubicBezTo>
                    <a:cubicBezTo>
                      <a:pt x="8" y="12"/>
                      <a:pt x="9" y="12"/>
                      <a:pt x="9" y="12"/>
                    </a:cubicBezTo>
                    <a:cubicBezTo>
                      <a:pt x="11" y="12"/>
                      <a:pt x="12" y="12"/>
                      <a:pt x="13" y="11"/>
                    </a:cubicBezTo>
                    <a:cubicBezTo>
                      <a:pt x="13" y="11"/>
                      <a:pt x="13" y="11"/>
                      <a:pt x="13" y="11"/>
                    </a:cubicBezTo>
                    <a:cubicBezTo>
                      <a:pt x="16" y="10"/>
                      <a:pt x="16" y="10"/>
                      <a:pt x="16" y="10"/>
                    </a:cubicBezTo>
                    <a:cubicBezTo>
                      <a:pt x="18" y="6"/>
                      <a:pt x="18" y="6"/>
                      <a:pt x="18" y="6"/>
                    </a:cubicBezTo>
                    <a:cubicBezTo>
                      <a:pt x="21" y="1"/>
                      <a:pt x="21" y="1"/>
                      <a:pt x="21" y="1"/>
                    </a:cubicBezTo>
                    <a:cubicBezTo>
                      <a:pt x="20" y="0"/>
                      <a:pt x="20" y="0"/>
                      <a:pt x="20" y="0"/>
                    </a:cubicBezTo>
                    <a:cubicBezTo>
                      <a:pt x="18" y="0"/>
                      <a:pt x="18" y="0"/>
                      <a:pt x="18" y="0"/>
                    </a:cubicBezTo>
                    <a:lnTo>
                      <a:pt x="15"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6" name="Freeform 355">
                <a:extLst>
                  <a:ext uri="{FF2B5EF4-FFF2-40B4-BE49-F238E27FC236}">
                    <a16:creationId xmlns:a16="http://schemas.microsoft.com/office/drawing/2014/main" id="{3C685A49-EAF8-A79D-7882-B1929C08E1A1}"/>
                  </a:ext>
                </a:extLst>
              </p:cNvPr>
              <p:cNvSpPr>
                <a:spLocks/>
              </p:cNvSpPr>
              <p:nvPr/>
            </p:nvSpPr>
            <p:spPr bwMode="auto">
              <a:xfrm>
                <a:off x="7810374" y="3506331"/>
                <a:ext cx="127000" cy="69850"/>
              </a:xfrm>
              <a:custGeom>
                <a:avLst/>
                <a:gdLst>
                  <a:gd name="T0" fmla="*/ 2147483647 w 108"/>
                  <a:gd name="T1" fmla="*/ 2147483647 h 54"/>
                  <a:gd name="T2" fmla="*/ 2147483647 w 108"/>
                  <a:gd name="T3" fmla="*/ 0 h 54"/>
                  <a:gd name="T4" fmla="*/ 2147483647 w 108"/>
                  <a:gd name="T5" fmla="*/ 0 h 54"/>
                  <a:gd name="T6" fmla="*/ 2147483647 w 108"/>
                  <a:gd name="T7" fmla="*/ 2147483647 h 54"/>
                  <a:gd name="T8" fmla="*/ 2147483647 w 108"/>
                  <a:gd name="T9" fmla="*/ 2147483647 h 54"/>
                  <a:gd name="T10" fmla="*/ 0 w 108"/>
                  <a:gd name="T11" fmla="*/ 2147483647 h 54"/>
                  <a:gd name="T12" fmla="*/ 2147483647 w 108"/>
                  <a:gd name="T13" fmla="*/ 2147483647 h 54"/>
                  <a:gd name="T14" fmla="*/ 2147483647 w 108"/>
                  <a:gd name="T15" fmla="*/ 2147483647 h 54"/>
                  <a:gd name="T16" fmla="*/ 2147483647 w 108"/>
                  <a:gd name="T17" fmla="*/ 2147483647 h 54"/>
                  <a:gd name="T18" fmla="*/ 2147483647 w 108"/>
                  <a:gd name="T19" fmla="*/ 2147483647 h 54"/>
                  <a:gd name="T20" fmla="*/ 2147483647 w 108"/>
                  <a:gd name="T21" fmla="*/ 2147483647 h 54"/>
                  <a:gd name="T22" fmla="*/ 2147483647 w 108"/>
                  <a:gd name="T23" fmla="*/ 2147483647 h 54"/>
                  <a:gd name="T24" fmla="*/ 2147483647 w 108"/>
                  <a:gd name="T25" fmla="*/ 2147483647 h 54"/>
                  <a:gd name="T26" fmla="*/ 2147483647 w 108"/>
                  <a:gd name="T27" fmla="*/ 2147483647 h 54"/>
                  <a:gd name="T28" fmla="*/ 2147483647 w 108"/>
                  <a:gd name="T29" fmla="*/ 2147483647 h 54"/>
                  <a:gd name="T30" fmla="*/ 2147483647 w 108"/>
                  <a:gd name="T31" fmla="*/ 2147483647 h 54"/>
                  <a:gd name="T32" fmla="*/ 2147483647 w 108"/>
                  <a:gd name="T33" fmla="*/ 2147483647 h 54"/>
                  <a:gd name="T34" fmla="*/ 2147483647 w 108"/>
                  <a:gd name="T35" fmla="*/ 2147483647 h 54"/>
                  <a:gd name="T36" fmla="*/ 2147483647 w 108"/>
                  <a:gd name="T37" fmla="*/ 2147483647 h 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8"/>
                  <a:gd name="T58" fmla="*/ 0 h 54"/>
                  <a:gd name="T59" fmla="*/ 108 w 108"/>
                  <a:gd name="T60" fmla="*/ 54 h 5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8" h="54">
                    <a:moveTo>
                      <a:pt x="66" y="12"/>
                    </a:moveTo>
                    <a:lnTo>
                      <a:pt x="42" y="0"/>
                    </a:lnTo>
                    <a:lnTo>
                      <a:pt x="30" y="12"/>
                    </a:lnTo>
                    <a:lnTo>
                      <a:pt x="24" y="24"/>
                    </a:lnTo>
                    <a:lnTo>
                      <a:pt x="0" y="36"/>
                    </a:lnTo>
                    <a:lnTo>
                      <a:pt x="6" y="48"/>
                    </a:lnTo>
                    <a:lnTo>
                      <a:pt x="12" y="54"/>
                    </a:lnTo>
                    <a:lnTo>
                      <a:pt x="24" y="54"/>
                    </a:lnTo>
                    <a:lnTo>
                      <a:pt x="42" y="48"/>
                    </a:lnTo>
                    <a:lnTo>
                      <a:pt x="66" y="42"/>
                    </a:lnTo>
                    <a:lnTo>
                      <a:pt x="78" y="36"/>
                    </a:lnTo>
                    <a:lnTo>
                      <a:pt x="96" y="36"/>
                    </a:lnTo>
                    <a:lnTo>
                      <a:pt x="108" y="36"/>
                    </a:lnTo>
                    <a:lnTo>
                      <a:pt x="102" y="30"/>
                    </a:lnTo>
                    <a:lnTo>
                      <a:pt x="102" y="12"/>
                    </a:lnTo>
                    <a:lnTo>
                      <a:pt x="90" y="12"/>
                    </a:lnTo>
                    <a:lnTo>
                      <a:pt x="66"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7" name="Freeform 359">
                <a:extLst>
                  <a:ext uri="{FF2B5EF4-FFF2-40B4-BE49-F238E27FC236}">
                    <a16:creationId xmlns:a16="http://schemas.microsoft.com/office/drawing/2014/main" id="{72F3B6DF-738E-FBBB-D09B-8D6D60A828AE}"/>
                  </a:ext>
                </a:extLst>
              </p:cNvPr>
              <p:cNvSpPr>
                <a:spLocks/>
              </p:cNvSpPr>
              <p:nvPr/>
            </p:nvSpPr>
            <p:spPr bwMode="auto">
              <a:xfrm>
                <a:off x="7880224" y="3277731"/>
                <a:ext cx="71438" cy="47625"/>
              </a:xfrm>
              <a:custGeom>
                <a:avLst/>
                <a:gdLst>
                  <a:gd name="T0" fmla="*/ 2147483647 w 60"/>
                  <a:gd name="T1" fmla="*/ 2147483647 h 36"/>
                  <a:gd name="T2" fmla="*/ 2147483647 w 60"/>
                  <a:gd name="T3" fmla="*/ 2147483647 h 36"/>
                  <a:gd name="T4" fmla="*/ 2147483647 w 60"/>
                  <a:gd name="T5" fmla="*/ 2147483647 h 36"/>
                  <a:gd name="T6" fmla="*/ 2147483647 w 60"/>
                  <a:gd name="T7" fmla="*/ 2147483647 h 36"/>
                  <a:gd name="T8" fmla="*/ 2147483647 w 60"/>
                  <a:gd name="T9" fmla="*/ 0 h 36"/>
                  <a:gd name="T10" fmla="*/ 2147483647 w 60"/>
                  <a:gd name="T11" fmla="*/ 0 h 36"/>
                  <a:gd name="T12" fmla="*/ 2147483647 w 60"/>
                  <a:gd name="T13" fmla="*/ 2147483647 h 36"/>
                  <a:gd name="T14" fmla="*/ 0 w 60"/>
                  <a:gd name="T15" fmla="*/ 2147483647 h 36"/>
                  <a:gd name="T16" fmla="*/ 2147483647 w 60"/>
                  <a:gd name="T17" fmla="*/ 2147483647 h 36"/>
                  <a:gd name="T18" fmla="*/ 2147483647 w 60"/>
                  <a:gd name="T19" fmla="*/ 2147483647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6"/>
                  <a:gd name="T32" fmla="*/ 60 w 60"/>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6">
                    <a:moveTo>
                      <a:pt x="54" y="36"/>
                    </a:moveTo>
                    <a:lnTo>
                      <a:pt x="60" y="24"/>
                    </a:lnTo>
                    <a:lnTo>
                      <a:pt x="54" y="12"/>
                    </a:lnTo>
                    <a:lnTo>
                      <a:pt x="42" y="6"/>
                    </a:lnTo>
                    <a:lnTo>
                      <a:pt x="30" y="0"/>
                    </a:lnTo>
                    <a:lnTo>
                      <a:pt x="18" y="0"/>
                    </a:lnTo>
                    <a:lnTo>
                      <a:pt x="6" y="12"/>
                    </a:lnTo>
                    <a:lnTo>
                      <a:pt x="0" y="18"/>
                    </a:lnTo>
                    <a:lnTo>
                      <a:pt x="12" y="30"/>
                    </a:lnTo>
                    <a:lnTo>
                      <a:pt x="54"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8" name="Freeform 360">
                <a:extLst>
                  <a:ext uri="{FF2B5EF4-FFF2-40B4-BE49-F238E27FC236}">
                    <a16:creationId xmlns:a16="http://schemas.microsoft.com/office/drawing/2014/main" id="{64B47A67-8B8B-8EF4-640F-FBD12E5DCDB1}"/>
                  </a:ext>
                </a:extLst>
              </p:cNvPr>
              <p:cNvSpPr>
                <a:spLocks/>
              </p:cNvSpPr>
              <p:nvPr/>
            </p:nvSpPr>
            <p:spPr bwMode="auto">
              <a:xfrm>
                <a:off x="7753224" y="3301543"/>
                <a:ext cx="219075" cy="219075"/>
              </a:xfrm>
              <a:custGeom>
                <a:avLst/>
                <a:gdLst>
                  <a:gd name="T0" fmla="*/ 2147483647 w 31"/>
                  <a:gd name="T1" fmla="*/ 2147483647 h 28"/>
                  <a:gd name="T2" fmla="*/ 2147483647 w 31"/>
                  <a:gd name="T3" fmla="*/ 2147483647 h 28"/>
                  <a:gd name="T4" fmla="*/ 2147483647 w 31"/>
                  <a:gd name="T5" fmla="*/ 2147483647 h 28"/>
                  <a:gd name="T6" fmla="*/ 2147483647 w 31"/>
                  <a:gd name="T7" fmla="*/ 2147483647 h 28"/>
                  <a:gd name="T8" fmla="*/ 2147483647 w 31"/>
                  <a:gd name="T9" fmla="*/ 2147483647 h 28"/>
                  <a:gd name="T10" fmla="*/ 2147483647 w 31"/>
                  <a:gd name="T11" fmla="*/ 2147483647 h 28"/>
                  <a:gd name="T12" fmla="*/ 2147483647 w 31"/>
                  <a:gd name="T13" fmla="*/ 2147483647 h 28"/>
                  <a:gd name="T14" fmla="*/ 2147483647 w 31"/>
                  <a:gd name="T15" fmla="*/ 2147483647 h 28"/>
                  <a:gd name="T16" fmla="*/ 2147483647 w 31"/>
                  <a:gd name="T17" fmla="*/ 2147483647 h 28"/>
                  <a:gd name="T18" fmla="*/ 2147483647 w 31"/>
                  <a:gd name="T19" fmla="*/ 2147483647 h 28"/>
                  <a:gd name="T20" fmla="*/ 2147483647 w 31"/>
                  <a:gd name="T21" fmla="*/ 2147483647 h 28"/>
                  <a:gd name="T22" fmla="*/ 2147483647 w 31"/>
                  <a:gd name="T23" fmla="*/ 2147483647 h 28"/>
                  <a:gd name="T24" fmla="*/ 2147483647 w 31"/>
                  <a:gd name="T25" fmla="*/ 2147483647 h 28"/>
                  <a:gd name="T26" fmla="*/ 2147483647 w 31"/>
                  <a:gd name="T27" fmla="*/ 2147483647 h 28"/>
                  <a:gd name="T28" fmla="*/ 2147483647 w 31"/>
                  <a:gd name="T29" fmla="*/ 2147483647 h 28"/>
                  <a:gd name="T30" fmla="*/ 2147483647 w 31"/>
                  <a:gd name="T31" fmla="*/ 2147483647 h 28"/>
                  <a:gd name="T32" fmla="*/ 2147483647 w 31"/>
                  <a:gd name="T33" fmla="*/ 2147483647 h 28"/>
                  <a:gd name="T34" fmla="*/ 2147483647 w 31"/>
                  <a:gd name="T35" fmla="*/ 2147483647 h 28"/>
                  <a:gd name="T36" fmla="*/ 2147483647 w 31"/>
                  <a:gd name="T37" fmla="*/ 2147483647 h 28"/>
                  <a:gd name="T38" fmla="*/ 2147483647 w 31"/>
                  <a:gd name="T39" fmla="*/ 2147483647 h 28"/>
                  <a:gd name="T40" fmla="*/ 2147483647 w 31"/>
                  <a:gd name="T41" fmla="*/ 2147483647 h 28"/>
                  <a:gd name="T42" fmla="*/ 2147483647 w 31"/>
                  <a:gd name="T43" fmla="*/ 2147483647 h 28"/>
                  <a:gd name="T44" fmla="*/ 2147483647 w 31"/>
                  <a:gd name="T45" fmla="*/ 2147483647 h 28"/>
                  <a:gd name="T46" fmla="*/ 2147483647 w 31"/>
                  <a:gd name="T47" fmla="*/ 0 h 28"/>
                  <a:gd name="T48" fmla="*/ 2147483647 w 31"/>
                  <a:gd name="T49" fmla="*/ 2147483647 h 28"/>
                  <a:gd name="T50" fmla="*/ 2147483647 w 31"/>
                  <a:gd name="T51" fmla="*/ 2147483647 h 28"/>
                  <a:gd name="T52" fmla="*/ 2147483647 w 31"/>
                  <a:gd name="T53" fmla="*/ 0 h 28"/>
                  <a:gd name="T54" fmla="*/ 2147483647 w 31"/>
                  <a:gd name="T55" fmla="*/ 0 h 28"/>
                  <a:gd name="T56" fmla="*/ 2147483647 w 31"/>
                  <a:gd name="T57" fmla="*/ 2147483647 h 28"/>
                  <a:gd name="T58" fmla="*/ 2147483647 w 31"/>
                  <a:gd name="T59" fmla="*/ 2147483647 h 28"/>
                  <a:gd name="T60" fmla="*/ 0 w 31"/>
                  <a:gd name="T61" fmla="*/ 2147483647 h 28"/>
                  <a:gd name="T62" fmla="*/ 0 w 31"/>
                  <a:gd name="T63" fmla="*/ 2147483647 h 28"/>
                  <a:gd name="T64" fmla="*/ 2147483647 w 31"/>
                  <a:gd name="T65" fmla="*/ 2147483647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
                  <a:gd name="T100" fmla="*/ 0 h 28"/>
                  <a:gd name="T101" fmla="*/ 31 w 31"/>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 h="28">
                    <a:moveTo>
                      <a:pt x="1" y="9"/>
                    </a:moveTo>
                    <a:cubicBezTo>
                      <a:pt x="1" y="10"/>
                      <a:pt x="1" y="10"/>
                      <a:pt x="1" y="10"/>
                    </a:cubicBezTo>
                    <a:cubicBezTo>
                      <a:pt x="1" y="13"/>
                      <a:pt x="1" y="13"/>
                      <a:pt x="1" y="13"/>
                    </a:cubicBezTo>
                    <a:cubicBezTo>
                      <a:pt x="1" y="13"/>
                      <a:pt x="1" y="17"/>
                      <a:pt x="2" y="17"/>
                    </a:cubicBezTo>
                    <a:cubicBezTo>
                      <a:pt x="2" y="17"/>
                      <a:pt x="2" y="19"/>
                      <a:pt x="2" y="20"/>
                    </a:cubicBezTo>
                    <a:cubicBezTo>
                      <a:pt x="6" y="22"/>
                      <a:pt x="6" y="22"/>
                      <a:pt x="6" y="22"/>
                    </a:cubicBezTo>
                    <a:cubicBezTo>
                      <a:pt x="10" y="24"/>
                      <a:pt x="10" y="24"/>
                      <a:pt x="10" y="24"/>
                    </a:cubicBezTo>
                    <a:cubicBezTo>
                      <a:pt x="15" y="26"/>
                      <a:pt x="15" y="26"/>
                      <a:pt x="15" y="26"/>
                    </a:cubicBezTo>
                    <a:cubicBezTo>
                      <a:pt x="15" y="26"/>
                      <a:pt x="15" y="26"/>
                      <a:pt x="15" y="26"/>
                    </a:cubicBezTo>
                    <a:cubicBezTo>
                      <a:pt x="19" y="28"/>
                      <a:pt x="19" y="28"/>
                      <a:pt x="19" y="28"/>
                    </a:cubicBezTo>
                    <a:cubicBezTo>
                      <a:pt x="23" y="28"/>
                      <a:pt x="23" y="28"/>
                      <a:pt x="23" y="28"/>
                    </a:cubicBezTo>
                    <a:cubicBezTo>
                      <a:pt x="25" y="28"/>
                      <a:pt x="25" y="28"/>
                      <a:pt x="25" y="28"/>
                    </a:cubicBezTo>
                    <a:cubicBezTo>
                      <a:pt x="27" y="28"/>
                      <a:pt x="27" y="28"/>
                      <a:pt x="27" y="28"/>
                    </a:cubicBezTo>
                    <a:cubicBezTo>
                      <a:pt x="29" y="23"/>
                      <a:pt x="29" y="23"/>
                      <a:pt x="29" y="23"/>
                    </a:cubicBezTo>
                    <a:cubicBezTo>
                      <a:pt x="31" y="21"/>
                      <a:pt x="31" y="21"/>
                      <a:pt x="31" y="21"/>
                    </a:cubicBezTo>
                    <a:cubicBezTo>
                      <a:pt x="30" y="17"/>
                      <a:pt x="30" y="17"/>
                      <a:pt x="30" y="17"/>
                    </a:cubicBezTo>
                    <a:cubicBezTo>
                      <a:pt x="30" y="15"/>
                      <a:pt x="30" y="15"/>
                      <a:pt x="30" y="15"/>
                    </a:cubicBezTo>
                    <a:cubicBezTo>
                      <a:pt x="29" y="12"/>
                      <a:pt x="29" y="12"/>
                      <a:pt x="29" y="12"/>
                    </a:cubicBezTo>
                    <a:cubicBezTo>
                      <a:pt x="31" y="10"/>
                      <a:pt x="31" y="10"/>
                      <a:pt x="31" y="10"/>
                    </a:cubicBezTo>
                    <a:cubicBezTo>
                      <a:pt x="30" y="6"/>
                      <a:pt x="30" y="6"/>
                      <a:pt x="30" y="6"/>
                    </a:cubicBezTo>
                    <a:cubicBezTo>
                      <a:pt x="28" y="3"/>
                      <a:pt x="28" y="3"/>
                      <a:pt x="28" y="3"/>
                    </a:cubicBezTo>
                    <a:cubicBezTo>
                      <a:pt x="27" y="3"/>
                      <a:pt x="27" y="3"/>
                      <a:pt x="27" y="3"/>
                    </a:cubicBezTo>
                    <a:cubicBezTo>
                      <a:pt x="20" y="2"/>
                      <a:pt x="20" y="2"/>
                      <a:pt x="20" y="2"/>
                    </a:cubicBezTo>
                    <a:cubicBezTo>
                      <a:pt x="18" y="0"/>
                      <a:pt x="18" y="0"/>
                      <a:pt x="18" y="0"/>
                    </a:cubicBezTo>
                    <a:cubicBezTo>
                      <a:pt x="18" y="1"/>
                      <a:pt x="18" y="1"/>
                      <a:pt x="18" y="1"/>
                    </a:cubicBezTo>
                    <a:cubicBezTo>
                      <a:pt x="18" y="1"/>
                      <a:pt x="15" y="1"/>
                      <a:pt x="15" y="1"/>
                    </a:cubicBezTo>
                    <a:cubicBezTo>
                      <a:pt x="14" y="1"/>
                      <a:pt x="14" y="0"/>
                      <a:pt x="14" y="0"/>
                    </a:cubicBezTo>
                    <a:cubicBezTo>
                      <a:pt x="13" y="0"/>
                      <a:pt x="13" y="0"/>
                      <a:pt x="13" y="0"/>
                    </a:cubicBezTo>
                    <a:cubicBezTo>
                      <a:pt x="5" y="3"/>
                      <a:pt x="5" y="3"/>
                      <a:pt x="5" y="3"/>
                    </a:cubicBezTo>
                    <a:cubicBezTo>
                      <a:pt x="1" y="5"/>
                      <a:pt x="1" y="5"/>
                      <a:pt x="1" y="5"/>
                    </a:cubicBezTo>
                    <a:cubicBezTo>
                      <a:pt x="0" y="4"/>
                      <a:pt x="0" y="4"/>
                      <a:pt x="0" y="4"/>
                    </a:cubicBezTo>
                    <a:cubicBezTo>
                      <a:pt x="0" y="6"/>
                      <a:pt x="0" y="6"/>
                      <a:pt x="0" y="6"/>
                    </a:cubicBezTo>
                    <a:lnTo>
                      <a:pt x="1" y="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199" name="Freeform 361">
                <a:extLst>
                  <a:ext uri="{FF2B5EF4-FFF2-40B4-BE49-F238E27FC236}">
                    <a16:creationId xmlns:a16="http://schemas.microsoft.com/office/drawing/2014/main" id="{84033150-FB6E-4CC9-031A-A79B82ECC580}"/>
                  </a:ext>
                </a:extLst>
              </p:cNvPr>
              <p:cNvSpPr>
                <a:spLocks/>
              </p:cNvSpPr>
              <p:nvPr/>
            </p:nvSpPr>
            <p:spPr bwMode="auto">
              <a:xfrm>
                <a:off x="7575424" y="3584118"/>
                <a:ext cx="98425" cy="61913"/>
              </a:xfrm>
              <a:custGeom>
                <a:avLst/>
                <a:gdLst>
                  <a:gd name="T0" fmla="*/ 2147483647 w 84"/>
                  <a:gd name="T1" fmla="*/ 2147483647 h 48"/>
                  <a:gd name="T2" fmla="*/ 2147483647 w 84"/>
                  <a:gd name="T3" fmla="*/ 2147483647 h 48"/>
                  <a:gd name="T4" fmla="*/ 2147483647 w 84"/>
                  <a:gd name="T5" fmla="*/ 0 h 48"/>
                  <a:gd name="T6" fmla="*/ 2147483647 w 84"/>
                  <a:gd name="T7" fmla="*/ 2147483647 h 48"/>
                  <a:gd name="T8" fmla="*/ 2147483647 w 84"/>
                  <a:gd name="T9" fmla="*/ 0 h 48"/>
                  <a:gd name="T10" fmla="*/ 2147483647 w 84"/>
                  <a:gd name="T11" fmla="*/ 0 h 48"/>
                  <a:gd name="T12" fmla="*/ 2147483647 w 84"/>
                  <a:gd name="T13" fmla="*/ 2147483647 h 48"/>
                  <a:gd name="T14" fmla="*/ 0 w 84"/>
                  <a:gd name="T15" fmla="*/ 2147483647 h 48"/>
                  <a:gd name="T16" fmla="*/ 0 w 84"/>
                  <a:gd name="T17" fmla="*/ 2147483647 h 48"/>
                  <a:gd name="T18" fmla="*/ 2147483647 w 84"/>
                  <a:gd name="T19" fmla="*/ 2147483647 h 48"/>
                  <a:gd name="T20" fmla="*/ 2147483647 w 84"/>
                  <a:gd name="T21" fmla="*/ 2147483647 h 48"/>
                  <a:gd name="T22" fmla="*/ 2147483647 w 84"/>
                  <a:gd name="T23" fmla="*/ 2147483647 h 48"/>
                  <a:gd name="T24" fmla="*/ 2147483647 w 84"/>
                  <a:gd name="T25" fmla="*/ 2147483647 h 48"/>
                  <a:gd name="T26" fmla="*/ 2147483647 w 84"/>
                  <a:gd name="T27" fmla="*/ 2147483647 h 48"/>
                  <a:gd name="T28" fmla="*/ 2147483647 w 84"/>
                  <a:gd name="T29" fmla="*/ 2147483647 h 48"/>
                  <a:gd name="T30" fmla="*/ 2147483647 w 84"/>
                  <a:gd name="T31" fmla="*/ 2147483647 h 48"/>
                  <a:gd name="T32" fmla="*/ 2147483647 w 84"/>
                  <a:gd name="T33" fmla="*/ 2147483647 h 48"/>
                  <a:gd name="T34" fmla="*/ 2147483647 w 84"/>
                  <a:gd name="T35" fmla="*/ 2147483647 h 48"/>
                  <a:gd name="T36" fmla="*/ 2147483647 w 84"/>
                  <a:gd name="T37" fmla="*/ 2147483647 h 48"/>
                  <a:gd name="T38" fmla="*/ 2147483647 w 84"/>
                  <a:gd name="T39" fmla="*/ 2147483647 h 4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4"/>
                  <a:gd name="T61" fmla="*/ 0 h 48"/>
                  <a:gd name="T62" fmla="*/ 84 w 84"/>
                  <a:gd name="T63" fmla="*/ 48 h 4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4" h="48">
                    <a:moveTo>
                      <a:pt x="66" y="12"/>
                    </a:moveTo>
                    <a:lnTo>
                      <a:pt x="60" y="6"/>
                    </a:lnTo>
                    <a:lnTo>
                      <a:pt x="48" y="0"/>
                    </a:lnTo>
                    <a:lnTo>
                      <a:pt x="30" y="6"/>
                    </a:lnTo>
                    <a:lnTo>
                      <a:pt x="24" y="0"/>
                    </a:lnTo>
                    <a:lnTo>
                      <a:pt x="18" y="6"/>
                    </a:lnTo>
                    <a:lnTo>
                      <a:pt x="0" y="24"/>
                    </a:lnTo>
                    <a:lnTo>
                      <a:pt x="0" y="36"/>
                    </a:lnTo>
                    <a:lnTo>
                      <a:pt x="12" y="36"/>
                    </a:lnTo>
                    <a:lnTo>
                      <a:pt x="18" y="48"/>
                    </a:lnTo>
                    <a:lnTo>
                      <a:pt x="24" y="48"/>
                    </a:lnTo>
                    <a:lnTo>
                      <a:pt x="42" y="36"/>
                    </a:lnTo>
                    <a:lnTo>
                      <a:pt x="48" y="42"/>
                    </a:lnTo>
                    <a:lnTo>
                      <a:pt x="66" y="36"/>
                    </a:lnTo>
                    <a:lnTo>
                      <a:pt x="78" y="30"/>
                    </a:lnTo>
                    <a:lnTo>
                      <a:pt x="84" y="30"/>
                    </a:lnTo>
                    <a:lnTo>
                      <a:pt x="78" y="24"/>
                    </a:lnTo>
                    <a:lnTo>
                      <a:pt x="66"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00" name="Freeform 362">
                <a:extLst>
                  <a:ext uri="{FF2B5EF4-FFF2-40B4-BE49-F238E27FC236}">
                    <a16:creationId xmlns:a16="http://schemas.microsoft.com/office/drawing/2014/main" id="{456C36D7-402C-7BA7-2E10-B11E3B116524}"/>
                  </a:ext>
                </a:extLst>
              </p:cNvPr>
              <p:cNvSpPr>
                <a:spLocks/>
              </p:cNvSpPr>
              <p:nvPr/>
            </p:nvSpPr>
            <p:spPr bwMode="auto">
              <a:xfrm>
                <a:off x="7618287" y="3174543"/>
                <a:ext cx="65087" cy="127000"/>
              </a:xfrm>
              <a:custGeom>
                <a:avLst/>
                <a:gdLst>
                  <a:gd name="T0" fmla="*/ 2147483647 w 9"/>
                  <a:gd name="T1" fmla="*/ 2147483647 h 16"/>
                  <a:gd name="T2" fmla="*/ 2147483647 w 9"/>
                  <a:gd name="T3" fmla="*/ 2147483647 h 16"/>
                  <a:gd name="T4" fmla="*/ 2147483647 w 9"/>
                  <a:gd name="T5" fmla="*/ 2147483647 h 16"/>
                  <a:gd name="T6" fmla="*/ 2147483647 w 9"/>
                  <a:gd name="T7" fmla="*/ 2147483647 h 16"/>
                  <a:gd name="T8" fmla="*/ 2147483647 w 9"/>
                  <a:gd name="T9" fmla="*/ 2147483647 h 16"/>
                  <a:gd name="T10" fmla="*/ 2147483647 w 9"/>
                  <a:gd name="T11" fmla="*/ 2147483647 h 16"/>
                  <a:gd name="T12" fmla="*/ 2147483647 w 9"/>
                  <a:gd name="T13" fmla="*/ 2147483647 h 16"/>
                  <a:gd name="T14" fmla="*/ 2147483647 w 9"/>
                  <a:gd name="T15" fmla="*/ 0 h 16"/>
                  <a:gd name="T16" fmla="*/ 2147483647 w 9"/>
                  <a:gd name="T17" fmla="*/ 2147483647 h 16"/>
                  <a:gd name="T18" fmla="*/ 2147483647 w 9"/>
                  <a:gd name="T19" fmla="*/ 2147483647 h 16"/>
                  <a:gd name="T20" fmla="*/ 0 w 9"/>
                  <a:gd name="T21" fmla="*/ 2147483647 h 16"/>
                  <a:gd name="T22" fmla="*/ 0 w 9"/>
                  <a:gd name="T23" fmla="*/ 2147483647 h 16"/>
                  <a:gd name="T24" fmla="*/ 2147483647 w 9"/>
                  <a:gd name="T25" fmla="*/ 2147483647 h 16"/>
                  <a:gd name="T26" fmla="*/ 2147483647 w 9"/>
                  <a:gd name="T27" fmla="*/ 2147483647 h 16"/>
                  <a:gd name="T28" fmla="*/ 2147483647 w 9"/>
                  <a:gd name="T29" fmla="*/ 2147483647 h 16"/>
                  <a:gd name="T30" fmla="*/ 2147483647 w 9"/>
                  <a:gd name="T31" fmla="*/ 2147483647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6"/>
                  <a:gd name="T50" fmla="*/ 9 w 9"/>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6">
                    <a:moveTo>
                      <a:pt x="6" y="16"/>
                    </a:moveTo>
                    <a:cubicBezTo>
                      <a:pt x="5" y="15"/>
                      <a:pt x="5" y="14"/>
                      <a:pt x="5" y="13"/>
                    </a:cubicBezTo>
                    <a:cubicBezTo>
                      <a:pt x="5" y="11"/>
                      <a:pt x="6" y="9"/>
                      <a:pt x="6" y="9"/>
                    </a:cubicBezTo>
                    <a:cubicBezTo>
                      <a:pt x="8" y="9"/>
                      <a:pt x="8" y="9"/>
                      <a:pt x="8" y="9"/>
                    </a:cubicBezTo>
                    <a:cubicBezTo>
                      <a:pt x="9" y="7"/>
                      <a:pt x="9" y="7"/>
                      <a:pt x="9" y="7"/>
                    </a:cubicBezTo>
                    <a:cubicBezTo>
                      <a:pt x="7" y="6"/>
                      <a:pt x="7" y="6"/>
                      <a:pt x="7" y="6"/>
                    </a:cubicBezTo>
                    <a:cubicBezTo>
                      <a:pt x="7" y="4"/>
                      <a:pt x="7" y="4"/>
                      <a:pt x="7" y="4"/>
                    </a:cubicBezTo>
                    <a:cubicBezTo>
                      <a:pt x="7" y="0"/>
                      <a:pt x="7" y="0"/>
                      <a:pt x="7" y="0"/>
                    </a:cubicBezTo>
                    <a:cubicBezTo>
                      <a:pt x="4" y="2"/>
                      <a:pt x="4" y="2"/>
                      <a:pt x="4" y="2"/>
                    </a:cubicBezTo>
                    <a:cubicBezTo>
                      <a:pt x="1" y="3"/>
                      <a:pt x="1" y="3"/>
                      <a:pt x="1" y="3"/>
                    </a:cubicBezTo>
                    <a:cubicBezTo>
                      <a:pt x="0" y="7"/>
                      <a:pt x="0" y="7"/>
                      <a:pt x="0" y="7"/>
                    </a:cubicBezTo>
                    <a:cubicBezTo>
                      <a:pt x="0" y="11"/>
                      <a:pt x="0" y="11"/>
                      <a:pt x="0" y="11"/>
                    </a:cubicBezTo>
                    <a:cubicBezTo>
                      <a:pt x="2" y="12"/>
                      <a:pt x="2" y="12"/>
                      <a:pt x="2" y="12"/>
                    </a:cubicBezTo>
                    <a:cubicBezTo>
                      <a:pt x="3" y="16"/>
                      <a:pt x="3" y="16"/>
                      <a:pt x="3" y="16"/>
                    </a:cubicBezTo>
                    <a:cubicBezTo>
                      <a:pt x="4" y="15"/>
                      <a:pt x="4" y="15"/>
                      <a:pt x="4" y="15"/>
                    </a:cubicBezTo>
                    <a:lnTo>
                      <a:pt x="6" y="1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01" name="Freeform 363">
                <a:extLst>
                  <a:ext uri="{FF2B5EF4-FFF2-40B4-BE49-F238E27FC236}">
                    <a16:creationId xmlns:a16="http://schemas.microsoft.com/office/drawing/2014/main" id="{22BA924F-E051-64BC-AD6B-F57710A4B0F6}"/>
                  </a:ext>
                </a:extLst>
              </p:cNvPr>
              <p:cNvSpPr>
                <a:spLocks/>
              </p:cNvSpPr>
              <p:nvPr/>
            </p:nvSpPr>
            <p:spPr bwMode="auto">
              <a:xfrm>
                <a:off x="7497637" y="3434893"/>
                <a:ext cx="77787" cy="77788"/>
              </a:xfrm>
              <a:custGeom>
                <a:avLst/>
                <a:gdLst>
                  <a:gd name="T0" fmla="*/ 2147483647 w 66"/>
                  <a:gd name="T1" fmla="*/ 2147483647 h 60"/>
                  <a:gd name="T2" fmla="*/ 2147483647 w 66"/>
                  <a:gd name="T3" fmla="*/ 2147483647 h 60"/>
                  <a:gd name="T4" fmla="*/ 2147483647 w 66"/>
                  <a:gd name="T5" fmla="*/ 2147483647 h 60"/>
                  <a:gd name="T6" fmla="*/ 2147483647 w 66"/>
                  <a:gd name="T7" fmla="*/ 2147483647 h 60"/>
                  <a:gd name="T8" fmla="*/ 2147483647 w 66"/>
                  <a:gd name="T9" fmla="*/ 2147483647 h 60"/>
                  <a:gd name="T10" fmla="*/ 2147483647 w 66"/>
                  <a:gd name="T11" fmla="*/ 2147483647 h 60"/>
                  <a:gd name="T12" fmla="*/ 2147483647 w 66"/>
                  <a:gd name="T13" fmla="*/ 2147483647 h 60"/>
                  <a:gd name="T14" fmla="*/ 2147483647 w 66"/>
                  <a:gd name="T15" fmla="*/ 2147483647 h 60"/>
                  <a:gd name="T16" fmla="*/ 2147483647 w 66"/>
                  <a:gd name="T17" fmla="*/ 2147483647 h 60"/>
                  <a:gd name="T18" fmla="*/ 2147483647 w 66"/>
                  <a:gd name="T19" fmla="*/ 2147483647 h 60"/>
                  <a:gd name="T20" fmla="*/ 2147483647 w 66"/>
                  <a:gd name="T21" fmla="*/ 2147483647 h 60"/>
                  <a:gd name="T22" fmla="*/ 2147483647 w 66"/>
                  <a:gd name="T23" fmla="*/ 2147483647 h 60"/>
                  <a:gd name="T24" fmla="*/ 2147483647 w 66"/>
                  <a:gd name="T25" fmla="*/ 2147483647 h 60"/>
                  <a:gd name="T26" fmla="*/ 2147483647 w 66"/>
                  <a:gd name="T27" fmla="*/ 0 h 60"/>
                  <a:gd name="T28" fmla="*/ 2147483647 w 66"/>
                  <a:gd name="T29" fmla="*/ 2147483647 h 60"/>
                  <a:gd name="T30" fmla="*/ 0 w 66"/>
                  <a:gd name="T31" fmla="*/ 2147483647 h 60"/>
                  <a:gd name="T32" fmla="*/ 2147483647 w 66"/>
                  <a:gd name="T33" fmla="*/ 2147483647 h 60"/>
                  <a:gd name="T34" fmla="*/ 2147483647 w 66"/>
                  <a:gd name="T35" fmla="*/ 2147483647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60"/>
                  <a:gd name="T56" fmla="*/ 66 w 66"/>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60">
                    <a:moveTo>
                      <a:pt x="18" y="30"/>
                    </a:moveTo>
                    <a:lnTo>
                      <a:pt x="24" y="42"/>
                    </a:lnTo>
                    <a:lnTo>
                      <a:pt x="36" y="48"/>
                    </a:lnTo>
                    <a:lnTo>
                      <a:pt x="48" y="54"/>
                    </a:lnTo>
                    <a:lnTo>
                      <a:pt x="54" y="60"/>
                    </a:lnTo>
                    <a:lnTo>
                      <a:pt x="60" y="48"/>
                    </a:lnTo>
                    <a:lnTo>
                      <a:pt x="66" y="36"/>
                    </a:lnTo>
                    <a:lnTo>
                      <a:pt x="60" y="24"/>
                    </a:lnTo>
                    <a:lnTo>
                      <a:pt x="54" y="18"/>
                    </a:lnTo>
                    <a:lnTo>
                      <a:pt x="48" y="12"/>
                    </a:lnTo>
                    <a:lnTo>
                      <a:pt x="36" y="6"/>
                    </a:lnTo>
                    <a:lnTo>
                      <a:pt x="24" y="6"/>
                    </a:lnTo>
                    <a:lnTo>
                      <a:pt x="18" y="0"/>
                    </a:lnTo>
                    <a:lnTo>
                      <a:pt x="6" y="6"/>
                    </a:lnTo>
                    <a:lnTo>
                      <a:pt x="0" y="12"/>
                    </a:lnTo>
                    <a:lnTo>
                      <a:pt x="6" y="24"/>
                    </a:lnTo>
                    <a:lnTo>
                      <a:pt x="18" y="3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02" name="Freeform 450">
                <a:extLst>
                  <a:ext uri="{FF2B5EF4-FFF2-40B4-BE49-F238E27FC236}">
                    <a16:creationId xmlns:a16="http://schemas.microsoft.com/office/drawing/2014/main" id="{C82F1A0D-C0A3-028F-915F-7FE19F835441}"/>
                  </a:ext>
                </a:extLst>
              </p:cNvPr>
              <p:cNvSpPr>
                <a:spLocks/>
              </p:cNvSpPr>
              <p:nvPr/>
            </p:nvSpPr>
            <p:spPr bwMode="auto">
              <a:xfrm>
                <a:off x="6821362" y="2734806"/>
                <a:ext cx="119062" cy="50800"/>
              </a:xfrm>
              <a:custGeom>
                <a:avLst/>
                <a:gdLst>
                  <a:gd name="T0" fmla="*/ 2147483647 w 114"/>
                  <a:gd name="T1" fmla="*/ 0 h 54"/>
                  <a:gd name="T2" fmla="*/ 2147483647 w 114"/>
                  <a:gd name="T3" fmla="*/ 2147483647 h 54"/>
                  <a:gd name="T4" fmla="*/ 2147483647 w 114"/>
                  <a:gd name="T5" fmla="*/ 2147483647 h 54"/>
                  <a:gd name="T6" fmla="*/ 2147483647 w 114"/>
                  <a:gd name="T7" fmla="*/ 0 h 54"/>
                  <a:gd name="T8" fmla="*/ 2147483647 w 114"/>
                  <a:gd name="T9" fmla="*/ 2147483647 h 54"/>
                  <a:gd name="T10" fmla="*/ 2147483647 w 114"/>
                  <a:gd name="T11" fmla="*/ 2147483647 h 54"/>
                  <a:gd name="T12" fmla="*/ 2147483647 w 114"/>
                  <a:gd name="T13" fmla="*/ 2147483647 h 54"/>
                  <a:gd name="T14" fmla="*/ 2147483647 w 114"/>
                  <a:gd name="T15" fmla="*/ 2147483647 h 54"/>
                  <a:gd name="T16" fmla="*/ 2147483647 w 114"/>
                  <a:gd name="T17" fmla="*/ 2147483647 h 54"/>
                  <a:gd name="T18" fmla="*/ 2147483647 w 114"/>
                  <a:gd name="T19" fmla="*/ 2147483647 h 54"/>
                  <a:gd name="T20" fmla="*/ 2147483647 w 114"/>
                  <a:gd name="T21" fmla="*/ 2147483647 h 54"/>
                  <a:gd name="T22" fmla="*/ 0 w 114"/>
                  <a:gd name="T23" fmla="*/ 2147483647 h 54"/>
                  <a:gd name="T24" fmla="*/ 2147483647 w 114"/>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4"/>
                  <a:gd name="T40" fmla="*/ 0 h 54"/>
                  <a:gd name="T41" fmla="*/ 114 w 114"/>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4" h="54">
                    <a:moveTo>
                      <a:pt x="14" y="0"/>
                    </a:moveTo>
                    <a:lnTo>
                      <a:pt x="26" y="14"/>
                    </a:lnTo>
                    <a:lnTo>
                      <a:pt x="54" y="4"/>
                    </a:lnTo>
                    <a:lnTo>
                      <a:pt x="88" y="0"/>
                    </a:lnTo>
                    <a:lnTo>
                      <a:pt x="114" y="18"/>
                    </a:lnTo>
                    <a:lnTo>
                      <a:pt x="96" y="38"/>
                    </a:lnTo>
                    <a:lnTo>
                      <a:pt x="68" y="54"/>
                    </a:lnTo>
                    <a:lnTo>
                      <a:pt x="30" y="42"/>
                    </a:lnTo>
                    <a:lnTo>
                      <a:pt x="10" y="44"/>
                    </a:lnTo>
                    <a:lnTo>
                      <a:pt x="26" y="36"/>
                    </a:lnTo>
                    <a:lnTo>
                      <a:pt x="16" y="22"/>
                    </a:lnTo>
                    <a:lnTo>
                      <a:pt x="0" y="16"/>
                    </a:lnTo>
                    <a:lnTo>
                      <a:pt x="14" y="0"/>
                    </a:lnTo>
                    <a:close/>
                  </a:path>
                </a:pathLst>
              </a:custGeom>
              <a:grpFill/>
              <a:ln w="6350">
                <a:solidFill>
                  <a:schemeClr val="accent4"/>
                </a:solidFill>
                <a:round/>
                <a:headEnd/>
                <a:tailEnd/>
              </a:ln>
            </p:spPr>
            <p:txBody>
              <a:bodyPr lIns="91195" tIns="45599" rIns="91195" bIns="45599" anchor="ctr"/>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grpSp>
            <p:nvGrpSpPr>
              <p:cNvPr id="203" name="Group 453">
                <a:extLst>
                  <a:ext uri="{FF2B5EF4-FFF2-40B4-BE49-F238E27FC236}">
                    <a16:creationId xmlns:a16="http://schemas.microsoft.com/office/drawing/2014/main" id="{2A1D5FD2-2A65-CB06-8044-6FA0579A4CBB}"/>
                  </a:ext>
                </a:extLst>
              </p:cNvPr>
              <p:cNvGrpSpPr>
                <a:grpSpLocks/>
              </p:cNvGrpSpPr>
              <p:nvPr/>
            </p:nvGrpSpPr>
            <p:grpSpPr bwMode="auto">
              <a:xfrm>
                <a:off x="7249381" y="3126957"/>
                <a:ext cx="226800" cy="371429"/>
                <a:chOff x="2201" y="1250"/>
                <a:chExt cx="133" cy="193"/>
              </a:xfrm>
              <a:grpFill/>
            </p:grpSpPr>
            <p:sp>
              <p:nvSpPr>
                <p:cNvPr id="205" name="Freeform 454">
                  <a:extLst>
                    <a:ext uri="{FF2B5EF4-FFF2-40B4-BE49-F238E27FC236}">
                      <a16:creationId xmlns:a16="http://schemas.microsoft.com/office/drawing/2014/main" id="{8E8B07F6-1EF3-C5C3-85DC-DCC988A1CE42}"/>
                    </a:ext>
                  </a:extLst>
                </p:cNvPr>
                <p:cNvSpPr>
                  <a:spLocks/>
                </p:cNvSpPr>
                <p:nvPr/>
              </p:nvSpPr>
              <p:spPr bwMode="auto">
                <a:xfrm>
                  <a:off x="2234" y="1250"/>
                  <a:ext cx="100" cy="193"/>
                </a:xfrm>
                <a:custGeom>
                  <a:avLst/>
                  <a:gdLst>
                    <a:gd name="T0" fmla="*/ 6 w 24"/>
                    <a:gd name="T1" fmla="*/ 35 h 47"/>
                    <a:gd name="T2" fmla="*/ 4 w 24"/>
                    <a:gd name="T3" fmla="*/ 33 h 47"/>
                    <a:gd name="T4" fmla="*/ 10 w 24"/>
                    <a:gd name="T5" fmla="*/ 29 h 47"/>
                    <a:gd name="T6" fmla="*/ 9 w 24"/>
                    <a:gd name="T7" fmla="*/ 25 h 47"/>
                    <a:gd name="T8" fmla="*/ 8 w 24"/>
                    <a:gd name="T9" fmla="*/ 22 h 47"/>
                    <a:gd name="T10" fmla="*/ 3 w 24"/>
                    <a:gd name="T11" fmla="*/ 22 h 47"/>
                    <a:gd name="T12" fmla="*/ 4 w 24"/>
                    <a:gd name="T13" fmla="*/ 16 h 47"/>
                    <a:gd name="T14" fmla="*/ 1 w 24"/>
                    <a:gd name="T15" fmla="*/ 18 h 47"/>
                    <a:gd name="T16" fmla="*/ 0 w 24"/>
                    <a:gd name="T17" fmla="*/ 13 h 47"/>
                    <a:gd name="T18" fmla="*/ 0 w 24"/>
                    <a:gd name="T19" fmla="*/ 8 h 47"/>
                    <a:gd name="T20" fmla="*/ 1 w 24"/>
                    <a:gd name="T21" fmla="*/ 4 h 47"/>
                    <a:gd name="T22" fmla="*/ 5 w 24"/>
                    <a:gd name="T23" fmla="*/ 0 h 47"/>
                    <a:gd name="T24" fmla="*/ 8 w 24"/>
                    <a:gd name="T25" fmla="*/ 1 h 47"/>
                    <a:gd name="T26" fmla="*/ 7 w 24"/>
                    <a:gd name="T27" fmla="*/ 6 h 47"/>
                    <a:gd name="T28" fmla="*/ 13 w 24"/>
                    <a:gd name="T29" fmla="*/ 6 h 47"/>
                    <a:gd name="T30" fmla="*/ 11 w 24"/>
                    <a:gd name="T31" fmla="*/ 11 h 47"/>
                    <a:gd name="T32" fmla="*/ 9 w 24"/>
                    <a:gd name="T33" fmla="*/ 15 h 47"/>
                    <a:gd name="T34" fmla="*/ 13 w 24"/>
                    <a:gd name="T35" fmla="*/ 17 h 47"/>
                    <a:gd name="T36" fmla="*/ 17 w 24"/>
                    <a:gd name="T37" fmla="*/ 24 h 47"/>
                    <a:gd name="T38" fmla="*/ 19 w 24"/>
                    <a:gd name="T39" fmla="*/ 29 h 47"/>
                    <a:gd name="T40" fmla="*/ 19 w 24"/>
                    <a:gd name="T41" fmla="*/ 32 h 47"/>
                    <a:gd name="T42" fmla="*/ 23 w 24"/>
                    <a:gd name="T43" fmla="*/ 32 h 47"/>
                    <a:gd name="T44" fmla="*/ 22 w 24"/>
                    <a:gd name="T45" fmla="*/ 39 h 47"/>
                    <a:gd name="T46" fmla="*/ 24 w 24"/>
                    <a:gd name="T47" fmla="*/ 40 h 47"/>
                    <a:gd name="T48" fmla="*/ 17 w 24"/>
                    <a:gd name="T49" fmla="*/ 43 h 47"/>
                    <a:gd name="T50" fmla="*/ 11 w 24"/>
                    <a:gd name="T51" fmla="*/ 44 h 47"/>
                    <a:gd name="T52" fmla="*/ 8 w 24"/>
                    <a:gd name="T53" fmla="*/ 45 h 47"/>
                    <a:gd name="T54" fmla="*/ 4 w 24"/>
                    <a:gd name="T55" fmla="*/ 45 h 47"/>
                    <a:gd name="T56" fmla="*/ 1 w 24"/>
                    <a:gd name="T57" fmla="*/ 46 h 47"/>
                    <a:gd name="T58" fmla="*/ 5 w 24"/>
                    <a:gd name="T59" fmla="*/ 42 h 47"/>
                    <a:gd name="T60" fmla="*/ 6 w 24"/>
                    <a:gd name="T61" fmla="*/ 38 h 47"/>
                    <a:gd name="T62" fmla="*/ 3 w 24"/>
                    <a:gd name="T63" fmla="*/ 37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
                    <a:gd name="T97" fmla="*/ 0 h 47"/>
                    <a:gd name="T98" fmla="*/ 24 w 24"/>
                    <a:gd name="T99" fmla="*/ 47 h 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 h="47">
                      <a:moveTo>
                        <a:pt x="3" y="37"/>
                      </a:moveTo>
                      <a:cubicBezTo>
                        <a:pt x="6" y="35"/>
                        <a:pt x="6" y="35"/>
                        <a:pt x="6" y="35"/>
                      </a:cubicBezTo>
                      <a:cubicBezTo>
                        <a:pt x="6" y="33"/>
                        <a:pt x="6" y="33"/>
                        <a:pt x="6" y="33"/>
                      </a:cubicBezTo>
                      <a:cubicBezTo>
                        <a:pt x="4" y="33"/>
                        <a:pt x="4" y="33"/>
                        <a:pt x="4" y="33"/>
                      </a:cubicBezTo>
                      <a:cubicBezTo>
                        <a:pt x="6" y="30"/>
                        <a:pt x="6" y="30"/>
                        <a:pt x="6" y="30"/>
                      </a:cubicBezTo>
                      <a:cubicBezTo>
                        <a:pt x="10" y="29"/>
                        <a:pt x="10" y="29"/>
                        <a:pt x="10" y="29"/>
                      </a:cubicBezTo>
                      <a:cubicBezTo>
                        <a:pt x="9" y="26"/>
                        <a:pt x="9" y="26"/>
                        <a:pt x="9" y="26"/>
                      </a:cubicBezTo>
                      <a:cubicBezTo>
                        <a:pt x="9" y="25"/>
                        <a:pt x="9" y="25"/>
                        <a:pt x="9" y="25"/>
                      </a:cubicBezTo>
                      <a:cubicBezTo>
                        <a:pt x="8" y="23"/>
                        <a:pt x="8" y="23"/>
                        <a:pt x="8" y="23"/>
                      </a:cubicBezTo>
                      <a:cubicBezTo>
                        <a:pt x="8" y="22"/>
                        <a:pt x="8" y="22"/>
                        <a:pt x="8" y="22"/>
                      </a:cubicBezTo>
                      <a:cubicBezTo>
                        <a:pt x="5" y="22"/>
                        <a:pt x="5" y="22"/>
                        <a:pt x="5" y="22"/>
                      </a:cubicBezTo>
                      <a:cubicBezTo>
                        <a:pt x="3" y="22"/>
                        <a:pt x="3" y="22"/>
                        <a:pt x="3" y="22"/>
                      </a:cubicBezTo>
                      <a:cubicBezTo>
                        <a:pt x="3" y="20"/>
                        <a:pt x="3" y="20"/>
                        <a:pt x="3" y="20"/>
                      </a:cubicBezTo>
                      <a:cubicBezTo>
                        <a:pt x="4" y="16"/>
                        <a:pt x="4" y="16"/>
                        <a:pt x="4" y="16"/>
                      </a:cubicBezTo>
                      <a:cubicBezTo>
                        <a:pt x="2" y="16"/>
                        <a:pt x="2" y="16"/>
                        <a:pt x="2" y="16"/>
                      </a:cubicBezTo>
                      <a:cubicBezTo>
                        <a:pt x="1" y="18"/>
                        <a:pt x="1" y="18"/>
                        <a:pt x="1" y="18"/>
                      </a:cubicBezTo>
                      <a:cubicBezTo>
                        <a:pt x="1" y="18"/>
                        <a:pt x="0" y="17"/>
                        <a:pt x="0" y="16"/>
                      </a:cubicBezTo>
                      <a:cubicBezTo>
                        <a:pt x="0" y="15"/>
                        <a:pt x="0" y="13"/>
                        <a:pt x="0" y="13"/>
                      </a:cubicBezTo>
                      <a:cubicBezTo>
                        <a:pt x="0" y="11"/>
                        <a:pt x="0" y="11"/>
                        <a:pt x="0" y="11"/>
                      </a:cubicBezTo>
                      <a:cubicBezTo>
                        <a:pt x="0" y="8"/>
                        <a:pt x="0" y="8"/>
                        <a:pt x="0" y="8"/>
                      </a:cubicBezTo>
                      <a:cubicBezTo>
                        <a:pt x="0" y="6"/>
                        <a:pt x="0" y="6"/>
                        <a:pt x="0" y="6"/>
                      </a:cubicBezTo>
                      <a:cubicBezTo>
                        <a:pt x="1" y="4"/>
                        <a:pt x="1" y="4"/>
                        <a:pt x="1" y="4"/>
                      </a:cubicBezTo>
                      <a:cubicBezTo>
                        <a:pt x="3" y="0"/>
                        <a:pt x="3" y="0"/>
                        <a:pt x="3" y="0"/>
                      </a:cubicBezTo>
                      <a:cubicBezTo>
                        <a:pt x="5" y="0"/>
                        <a:pt x="5" y="0"/>
                        <a:pt x="5" y="0"/>
                      </a:cubicBezTo>
                      <a:cubicBezTo>
                        <a:pt x="8" y="0"/>
                        <a:pt x="8" y="0"/>
                        <a:pt x="8" y="0"/>
                      </a:cubicBezTo>
                      <a:cubicBezTo>
                        <a:pt x="8" y="1"/>
                        <a:pt x="8" y="1"/>
                        <a:pt x="8" y="1"/>
                      </a:cubicBezTo>
                      <a:cubicBezTo>
                        <a:pt x="6" y="5"/>
                        <a:pt x="6" y="5"/>
                        <a:pt x="6" y="5"/>
                      </a:cubicBezTo>
                      <a:cubicBezTo>
                        <a:pt x="7" y="6"/>
                        <a:pt x="7" y="6"/>
                        <a:pt x="7" y="6"/>
                      </a:cubicBezTo>
                      <a:cubicBezTo>
                        <a:pt x="10" y="5"/>
                        <a:pt x="10" y="5"/>
                        <a:pt x="10" y="5"/>
                      </a:cubicBezTo>
                      <a:cubicBezTo>
                        <a:pt x="13" y="6"/>
                        <a:pt x="13" y="6"/>
                        <a:pt x="13" y="6"/>
                      </a:cubicBezTo>
                      <a:cubicBezTo>
                        <a:pt x="12" y="8"/>
                        <a:pt x="12" y="8"/>
                        <a:pt x="12" y="8"/>
                      </a:cubicBezTo>
                      <a:cubicBezTo>
                        <a:pt x="11" y="11"/>
                        <a:pt x="11" y="11"/>
                        <a:pt x="11" y="11"/>
                      </a:cubicBezTo>
                      <a:cubicBezTo>
                        <a:pt x="9" y="14"/>
                        <a:pt x="9" y="14"/>
                        <a:pt x="9" y="14"/>
                      </a:cubicBezTo>
                      <a:cubicBezTo>
                        <a:pt x="9" y="15"/>
                        <a:pt x="9" y="15"/>
                        <a:pt x="9" y="15"/>
                      </a:cubicBezTo>
                      <a:cubicBezTo>
                        <a:pt x="11" y="16"/>
                        <a:pt x="11" y="16"/>
                        <a:pt x="11" y="16"/>
                      </a:cubicBezTo>
                      <a:cubicBezTo>
                        <a:pt x="13" y="17"/>
                        <a:pt x="13" y="17"/>
                        <a:pt x="13" y="17"/>
                      </a:cubicBezTo>
                      <a:cubicBezTo>
                        <a:pt x="15" y="22"/>
                        <a:pt x="15" y="22"/>
                        <a:pt x="15" y="22"/>
                      </a:cubicBezTo>
                      <a:cubicBezTo>
                        <a:pt x="17" y="24"/>
                        <a:pt x="17" y="24"/>
                        <a:pt x="17" y="24"/>
                      </a:cubicBezTo>
                      <a:cubicBezTo>
                        <a:pt x="20" y="28"/>
                        <a:pt x="20" y="28"/>
                        <a:pt x="20" y="28"/>
                      </a:cubicBezTo>
                      <a:cubicBezTo>
                        <a:pt x="19" y="29"/>
                        <a:pt x="19" y="29"/>
                        <a:pt x="19" y="29"/>
                      </a:cubicBezTo>
                      <a:cubicBezTo>
                        <a:pt x="19" y="30"/>
                        <a:pt x="19" y="30"/>
                        <a:pt x="19" y="30"/>
                      </a:cubicBezTo>
                      <a:cubicBezTo>
                        <a:pt x="19" y="32"/>
                        <a:pt x="19" y="32"/>
                        <a:pt x="19" y="32"/>
                      </a:cubicBezTo>
                      <a:cubicBezTo>
                        <a:pt x="21" y="32"/>
                        <a:pt x="21" y="32"/>
                        <a:pt x="21" y="32"/>
                      </a:cubicBezTo>
                      <a:cubicBezTo>
                        <a:pt x="23" y="32"/>
                        <a:pt x="23" y="32"/>
                        <a:pt x="23" y="32"/>
                      </a:cubicBezTo>
                      <a:cubicBezTo>
                        <a:pt x="24" y="36"/>
                        <a:pt x="24" y="36"/>
                        <a:pt x="24" y="36"/>
                      </a:cubicBezTo>
                      <a:cubicBezTo>
                        <a:pt x="22" y="39"/>
                        <a:pt x="22" y="39"/>
                        <a:pt x="22" y="39"/>
                      </a:cubicBezTo>
                      <a:cubicBezTo>
                        <a:pt x="22" y="40"/>
                        <a:pt x="22" y="40"/>
                        <a:pt x="22" y="40"/>
                      </a:cubicBezTo>
                      <a:cubicBezTo>
                        <a:pt x="24" y="40"/>
                        <a:pt x="24" y="40"/>
                        <a:pt x="24" y="40"/>
                      </a:cubicBezTo>
                      <a:cubicBezTo>
                        <a:pt x="22" y="41"/>
                        <a:pt x="22" y="41"/>
                        <a:pt x="22" y="41"/>
                      </a:cubicBezTo>
                      <a:cubicBezTo>
                        <a:pt x="17" y="43"/>
                        <a:pt x="17" y="43"/>
                        <a:pt x="17" y="43"/>
                      </a:cubicBezTo>
                      <a:cubicBezTo>
                        <a:pt x="14" y="43"/>
                        <a:pt x="14" y="43"/>
                        <a:pt x="14" y="43"/>
                      </a:cubicBezTo>
                      <a:cubicBezTo>
                        <a:pt x="11" y="44"/>
                        <a:pt x="11" y="44"/>
                        <a:pt x="11" y="44"/>
                      </a:cubicBezTo>
                      <a:cubicBezTo>
                        <a:pt x="11" y="44"/>
                        <a:pt x="10" y="43"/>
                        <a:pt x="9" y="43"/>
                      </a:cubicBezTo>
                      <a:cubicBezTo>
                        <a:pt x="9" y="43"/>
                        <a:pt x="8" y="45"/>
                        <a:pt x="8" y="45"/>
                      </a:cubicBezTo>
                      <a:cubicBezTo>
                        <a:pt x="6" y="45"/>
                        <a:pt x="6" y="45"/>
                        <a:pt x="6" y="45"/>
                      </a:cubicBezTo>
                      <a:cubicBezTo>
                        <a:pt x="4" y="45"/>
                        <a:pt x="4" y="45"/>
                        <a:pt x="4" y="45"/>
                      </a:cubicBezTo>
                      <a:cubicBezTo>
                        <a:pt x="3" y="47"/>
                        <a:pt x="3" y="47"/>
                        <a:pt x="3" y="47"/>
                      </a:cubicBezTo>
                      <a:cubicBezTo>
                        <a:pt x="1" y="46"/>
                        <a:pt x="1" y="46"/>
                        <a:pt x="1" y="46"/>
                      </a:cubicBezTo>
                      <a:cubicBezTo>
                        <a:pt x="2" y="44"/>
                        <a:pt x="2" y="44"/>
                        <a:pt x="2" y="44"/>
                      </a:cubicBezTo>
                      <a:cubicBezTo>
                        <a:pt x="5" y="42"/>
                        <a:pt x="5" y="42"/>
                        <a:pt x="5" y="42"/>
                      </a:cubicBezTo>
                      <a:cubicBezTo>
                        <a:pt x="8" y="39"/>
                        <a:pt x="8" y="39"/>
                        <a:pt x="8" y="39"/>
                      </a:cubicBezTo>
                      <a:cubicBezTo>
                        <a:pt x="6" y="38"/>
                        <a:pt x="6" y="38"/>
                        <a:pt x="6" y="38"/>
                      </a:cubicBezTo>
                      <a:cubicBezTo>
                        <a:pt x="4" y="38"/>
                        <a:pt x="4" y="38"/>
                        <a:pt x="4" y="38"/>
                      </a:cubicBezTo>
                      <a:lnTo>
                        <a:pt x="3" y="37"/>
                      </a:lnTo>
                      <a:close/>
                    </a:path>
                  </a:pathLst>
                </a:custGeom>
                <a:grpFill/>
                <a:ln w="6350">
                  <a:solidFill>
                    <a:schemeClr val="accent4"/>
                  </a:solidFill>
                  <a:round/>
                  <a:headEnd/>
                  <a:tailEnd/>
                </a:ln>
              </p:spPr>
              <p:txBody>
                <a:bodyPr/>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sp>
              <p:nvSpPr>
                <p:cNvPr id="206" name="Freeform 455">
                  <a:extLst>
                    <a:ext uri="{FF2B5EF4-FFF2-40B4-BE49-F238E27FC236}">
                      <a16:creationId xmlns:a16="http://schemas.microsoft.com/office/drawing/2014/main" id="{2EF7C827-93CF-DBFB-CEE0-DD55640721F5}"/>
                    </a:ext>
                  </a:extLst>
                </p:cNvPr>
                <p:cNvSpPr>
                  <a:spLocks/>
                </p:cNvSpPr>
                <p:nvPr/>
              </p:nvSpPr>
              <p:spPr bwMode="auto">
                <a:xfrm>
                  <a:off x="2201" y="1331"/>
                  <a:ext cx="34" cy="22"/>
                </a:xfrm>
                <a:custGeom>
                  <a:avLst/>
                  <a:gdLst>
                    <a:gd name="T0" fmla="*/ 24 w 34"/>
                    <a:gd name="T1" fmla="*/ 22 h 22"/>
                    <a:gd name="T2" fmla="*/ 0 w 34"/>
                    <a:gd name="T3" fmla="*/ 18 h 22"/>
                    <a:gd name="T4" fmla="*/ 13 w 34"/>
                    <a:gd name="T5" fmla="*/ 0 h 22"/>
                    <a:gd name="T6" fmla="*/ 27 w 34"/>
                    <a:gd name="T7" fmla="*/ 3 h 22"/>
                    <a:gd name="T8" fmla="*/ 34 w 34"/>
                    <a:gd name="T9" fmla="*/ 15 h 22"/>
                    <a:gd name="T10" fmla="*/ 24 w 34"/>
                    <a:gd name="T11" fmla="*/ 22 h 22"/>
                    <a:gd name="T12" fmla="*/ 0 60000 65536"/>
                    <a:gd name="T13" fmla="*/ 0 60000 65536"/>
                    <a:gd name="T14" fmla="*/ 0 60000 65536"/>
                    <a:gd name="T15" fmla="*/ 0 60000 65536"/>
                    <a:gd name="T16" fmla="*/ 0 60000 65536"/>
                    <a:gd name="T17" fmla="*/ 0 60000 65536"/>
                    <a:gd name="T18" fmla="*/ 0 w 34"/>
                    <a:gd name="T19" fmla="*/ 0 h 22"/>
                    <a:gd name="T20" fmla="*/ 34 w 34"/>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4" h="22">
                      <a:moveTo>
                        <a:pt x="24" y="22"/>
                      </a:moveTo>
                      <a:lnTo>
                        <a:pt x="0" y="18"/>
                      </a:lnTo>
                      <a:lnTo>
                        <a:pt x="13" y="0"/>
                      </a:lnTo>
                      <a:lnTo>
                        <a:pt x="27" y="3"/>
                      </a:lnTo>
                      <a:lnTo>
                        <a:pt x="34" y="15"/>
                      </a:lnTo>
                      <a:lnTo>
                        <a:pt x="24" y="22"/>
                      </a:lnTo>
                      <a:close/>
                    </a:path>
                  </a:pathLst>
                </a:custGeom>
                <a:grpFill/>
                <a:ln w="6350">
                  <a:solidFill>
                    <a:schemeClr val="accent4"/>
                  </a:solidFill>
                  <a:round/>
                  <a:headEnd/>
                  <a:tailEnd/>
                </a:ln>
              </p:spPr>
              <p:txBody>
                <a:bodyPr/>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grpSp>
          <p:sp>
            <p:nvSpPr>
              <p:cNvPr id="204" name="Freeform 457">
                <a:extLst>
                  <a:ext uri="{FF2B5EF4-FFF2-40B4-BE49-F238E27FC236}">
                    <a16:creationId xmlns:a16="http://schemas.microsoft.com/office/drawing/2014/main" id="{89697950-5112-E1EE-EF6F-9498CB6AB8AD}"/>
                  </a:ext>
                </a:extLst>
              </p:cNvPr>
              <p:cNvSpPr>
                <a:spLocks/>
              </p:cNvSpPr>
              <p:nvPr/>
            </p:nvSpPr>
            <p:spPr bwMode="auto">
              <a:xfrm>
                <a:off x="7737349" y="3609518"/>
                <a:ext cx="61913" cy="47625"/>
              </a:xfrm>
              <a:custGeom>
                <a:avLst/>
                <a:gdLst>
                  <a:gd name="T0" fmla="*/ 2147483647 w 44"/>
                  <a:gd name="T1" fmla="*/ 2147483647 h 34"/>
                  <a:gd name="T2" fmla="*/ 2147483647 w 44"/>
                  <a:gd name="T3" fmla="*/ 2147483647 h 34"/>
                  <a:gd name="T4" fmla="*/ 2147483647 w 44"/>
                  <a:gd name="T5" fmla="*/ 2147483647 h 34"/>
                  <a:gd name="T6" fmla="*/ 2147483647 w 44"/>
                  <a:gd name="T7" fmla="*/ 2147483647 h 34"/>
                  <a:gd name="T8" fmla="*/ 2147483647 w 44"/>
                  <a:gd name="T9" fmla="*/ 2147483647 h 34"/>
                  <a:gd name="T10" fmla="*/ 2147483647 w 44"/>
                  <a:gd name="T11" fmla="*/ 2147483647 h 34"/>
                  <a:gd name="T12" fmla="*/ 2147483647 w 44"/>
                  <a:gd name="T13" fmla="*/ 2147483647 h 34"/>
                  <a:gd name="T14" fmla="*/ 2147483647 w 44"/>
                  <a:gd name="T15" fmla="*/ 2147483647 h 34"/>
                  <a:gd name="T16" fmla="*/ 2147483647 w 44"/>
                  <a:gd name="T17" fmla="*/ 2147483647 h 34"/>
                  <a:gd name="T18" fmla="*/ 2147483647 w 44"/>
                  <a:gd name="T19" fmla="*/ 2147483647 h 34"/>
                  <a:gd name="T20" fmla="*/ 2147483647 w 44"/>
                  <a:gd name="T21" fmla="*/ 2147483647 h 34"/>
                  <a:gd name="T22" fmla="*/ 2147483647 w 44"/>
                  <a:gd name="T23" fmla="*/ 2147483647 h 34"/>
                  <a:gd name="T24" fmla="*/ 2147483647 w 44"/>
                  <a:gd name="T25" fmla="*/ 2147483647 h 34"/>
                  <a:gd name="T26" fmla="*/ 2147483647 w 44"/>
                  <a:gd name="T27" fmla="*/ 2147483647 h 34"/>
                  <a:gd name="T28" fmla="*/ 2147483647 w 44"/>
                  <a:gd name="T29" fmla="*/ 2147483647 h 34"/>
                  <a:gd name="T30" fmla="*/ 2147483647 w 44"/>
                  <a:gd name="T31" fmla="*/ 2147483647 h 34"/>
                  <a:gd name="T32" fmla="*/ 2147483647 w 44"/>
                  <a:gd name="T33" fmla="*/ 2147483647 h 34"/>
                  <a:gd name="T34" fmla="*/ 2147483647 w 44"/>
                  <a:gd name="T35" fmla="*/ 2147483647 h 34"/>
                  <a:gd name="T36" fmla="*/ 2147483647 w 44"/>
                  <a:gd name="T37" fmla="*/ 2147483647 h 34"/>
                  <a:gd name="T38" fmla="*/ 2147483647 w 44"/>
                  <a:gd name="T39" fmla="*/ 2147483647 h 34"/>
                  <a:gd name="T40" fmla="*/ 2147483647 w 44"/>
                  <a:gd name="T41" fmla="*/ 2147483647 h 34"/>
                  <a:gd name="T42" fmla="*/ 2147483647 w 44"/>
                  <a:gd name="T43" fmla="*/ 2147483647 h 34"/>
                  <a:gd name="T44" fmla="*/ 2147483647 w 44"/>
                  <a:gd name="T45" fmla="*/ 2147483647 h 34"/>
                  <a:gd name="T46" fmla="*/ 2147483647 w 44"/>
                  <a:gd name="T47" fmla="*/ 2147483647 h 34"/>
                  <a:gd name="T48" fmla="*/ 2147483647 w 44"/>
                  <a:gd name="T49" fmla="*/ 2147483647 h 34"/>
                  <a:gd name="T50" fmla="*/ 2147483647 w 44"/>
                  <a:gd name="T51" fmla="*/ 2147483647 h 34"/>
                  <a:gd name="T52" fmla="*/ 2147483647 w 44"/>
                  <a:gd name="T53" fmla="*/ 2147483647 h 34"/>
                  <a:gd name="T54" fmla="*/ 2147483647 w 44"/>
                  <a:gd name="T55" fmla="*/ 2147483647 h 34"/>
                  <a:gd name="T56" fmla="*/ 2147483647 w 44"/>
                  <a:gd name="T57" fmla="*/ 0 h 34"/>
                  <a:gd name="T58" fmla="*/ 2147483647 w 44"/>
                  <a:gd name="T59" fmla="*/ 2147483647 h 34"/>
                  <a:gd name="T60" fmla="*/ 2147483647 w 44"/>
                  <a:gd name="T61" fmla="*/ 2147483647 h 34"/>
                  <a:gd name="T62" fmla="*/ 2147483647 w 44"/>
                  <a:gd name="T63" fmla="*/ 2147483647 h 34"/>
                  <a:gd name="T64" fmla="*/ 2147483647 w 44"/>
                  <a:gd name="T65" fmla="*/ 2147483647 h 34"/>
                  <a:gd name="T66" fmla="*/ 2147483647 w 44"/>
                  <a:gd name="T67" fmla="*/ 2147483647 h 34"/>
                  <a:gd name="T68" fmla="*/ 2147483647 w 44"/>
                  <a:gd name="T69" fmla="*/ 2147483647 h 34"/>
                  <a:gd name="T70" fmla="*/ 2147483647 w 44"/>
                  <a:gd name="T71" fmla="*/ 2147483647 h 34"/>
                  <a:gd name="T72" fmla="*/ 2147483647 w 44"/>
                  <a:gd name="T73" fmla="*/ 2147483647 h 34"/>
                  <a:gd name="T74" fmla="*/ 2147483647 w 44"/>
                  <a:gd name="T75" fmla="*/ 2147483647 h 34"/>
                  <a:gd name="T76" fmla="*/ 2147483647 w 44"/>
                  <a:gd name="T77" fmla="*/ 2147483647 h 34"/>
                  <a:gd name="T78" fmla="*/ 2147483647 w 44"/>
                  <a:gd name="T79" fmla="*/ 2147483647 h 34"/>
                  <a:gd name="T80" fmla="*/ 2147483647 w 44"/>
                  <a:gd name="T81" fmla="*/ 2147483647 h 34"/>
                  <a:gd name="T82" fmla="*/ 2147483647 w 44"/>
                  <a:gd name="T83" fmla="*/ 2147483647 h 34"/>
                  <a:gd name="T84" fmla="*/ 2147483647 w 44"/>
                  <a:gd name="T85" fmla="*/ 2147483647 h 34"/>
                  <a:gd name="T86" fmla="*/ 2147483647 w 44"/>
                  <a:gd name="T87" fmla="*/ 2147483647 h 34"/>
                  <a:gd name="T88" fmla="*/ 2147483647 w 44"/>
                  <a:gd name="T89" fmla="*/ 2147483647 h 34"/>
                  <a:gd name="T90" fmla="*/ 2147483647 w 44"/>
                  <a:gd name="T91" fmla="*/ 2147483647 h 34"/>
                  <a:gd name="T92" fmla="*/ 2147483647 w 44"/>
                  <a:gd name="T93" fmla="*/ 2147483647 h 34"/>
                  <a:gd name="T94" fmla="*/ 2147483647 w 44"/>
                  <a:gd name="T95" fmla="*/ 2147483647 h 34"/>
                  <a:gd name="T96" fmla="*/ 2147483647 w 44"/>
                  <a:gd name="T97" fmla="*/ 2147483647 h 34"/>
                  <a:gd name="T98" fmla="*/ 0 w 44"/>
                  <a:gd name="T99" fmla="*/ 2147483647 h 34"/>
                  <a:gd name="T100" fmla="*/ 2147483647 w 44"/>
                  <a:gd name="T101" fmla="*/ 2147483647 h 34"/>
                  <a:gd name="T102" fmla="*/ 2147483647 w 44"/>
                  <a:gd name="T103" fmla="*/ 2147483647 h 34"/>
                  <a:gd name="T104" fmla="*/ 2147483647 w 44"/>
                  <a:gd name="T105" fmla="*/ 2147483647 h 34"/>
                  <a:gd name="T106" fmla="*/ 2147483647 w 44"/>
                  <a:gd name="T107" fmla="*/ 2147483647 h 34"/>
                  <a:gd name="T108" fmla="*/ 2147483647 w 44"/>
                  <a:gd name="T109" fmla="*/ 2147483647 h 34"/>
                  <a:gd name="T110" fmla="*/ 2147483647 w 44"/>
                  <a:gd name="T111" fmla="*/ 2147483647 h 34"/>
                  <a:gd name="T112" fmla="*/ 2147483647 w 44"/>
                  <a:gd name="T113" fmla="*/ 2147483647 h 34"/>
                  <a:gd name="T114" fmla="*/ 2147483647 w 44"/>
                  <a:gd name="T115" fmla="*/ 2147483647 h 34"/>
                  <a:gd name="T116" fmla="*/ 2147483647 w 44"/>
                  <a:gd name="T117" fmla="*/ 2147483647 h 34"/>
                  <a:gd name="T118" fmla="*/ 2147483647 w 44"/>
                  <a:gd name="T119" fmla="*/ 2147483647 h 34"/>
                  <a:gd name="T120" fmla="*/ 2147483647 w 44"/>
                  <a:gd name="T121" fmla="*/ 2147483647 h 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4"/>
                  <a:gd name="T184" fmla="*/ 0 h 34"/>
                  <a:gd name="T185" fmla="*/ 44 w 44"/>
                  <a:gd name="T186" fmla="*/ 34 h 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4" h="34">
                    <a:moveTo>
                      <a:pt x="3" y="33"/>
                    </a:moveTo>
                    <a:lnTo>
                      <a:pt x="6" y="33"/>
                    </a:lnTo>
                    <a:lnTo>
                      <a:pt x="9" y="32"/>
                    </a:lnTo>
                    <a:lnTo>
                      <a:pt x="13" y="33"/>
                    </a:lnTo>
                    <a:lnTo>
                      <a:pt x="17" y="28"/>
                    </a:lnTo>
                    <a:lnTo>
                      <a:pt x="20" y="34"/>
                    </a:lnTo>
                    <a:lnTo>
                      <a:pt x="21" y="32"/>
                    </a:lnTo>
                    <a:lnTo>
                      <a:pt x="25" y="34"/>
                    </a:lnTo>
                    <a:lnTo>
                      <a:pt x="27" y="33"/>
                    </a:lnTo>
                    <a:lnTo>
                      <a:pt x="26" y="30"/>
                    </a:lnTo>
                    <a:lnTo>
                      <a:pt x="28" y="29"/>
                    </a:lnTo>
                    <a:lnTo>
                      <a:pt x="26" y="28"/>
                    </a:lnTo>
                    <a:lnTo>
                      <a:pt x="29" y="25"/>
                    </a:lnTo>
                    <a:lnTo>
                      <a:pt x="31" y="25"/>
                    </a:lnTo>
                    <a:lnTo>
                      <a:pt x="32" y="25"/>
                    </a:lnTo>
                    <a:lnTo>
                      <a:pt x="32" y="20"/>
                    </a:lnTo>
                    <a:lnTo>
                      <a:pt x="30" y="19"/>
                    </a:lnTo>
                    <a:lnTo>
                      <a:pt x="31" y="16"/>
                    </a:lnTo>
                    <a:lnTo>
                      <a:pt x="33" y="16"/>
                    </a:lnTo>
                    <a:lnTo>
                      <a:pt x="37" y="13"/>
                    </a:lnTo>
                    <a:lnTo>
                      <a:pt x="38" y="12"/>
                    </a:lnTo>
                    <a:lnTo>
                      <a:pt x="40" y="13"/>
                    </a:lnTo>
                    <a:lnTo>
                      <a:pt x="39" y="10"/>
                    </a:lnTo>
                    <a:lnTo>
                      <a:pt x="41" y="9"/>
                    </a:lnTo>
                    <a:lnTo>
                      <a:pt x="44" y="11"/>
                    </a:lnTo>
                    <a:lnTo>
                      <a:pt x="42" y="7"/>
                    </a:lnTo>
                    <a:lnTo>
                      <a:pt x="41" y="5"/>
                    </a:lnTo>
                    <a:lnTo>
                      <a:pt x="40" y="2"/>
                    </a:lnTo>
                    <a:lnTo>
                      <a:pt x="38" y="0"/>
                    </a:lnTo>
                    <a:lnTo>
                      <a:pt x="36" y="3"/>
                    </a:lnTo>
                    <a:lnTo>
                      <a:pt x="36" y="6"/>
                    </a:lnTo>
                    <a:lnTo>
                      <a:pt x="34" y="5"/>
                    </a:lnTo>
                    <a:lnTo>
                      <a:pt x="33" y="5"/>
                    </a:lnTo>
                    <a:lnTo>
                      <a:pt x="31" y="6"/>
                    </a:lnTo>
                    <a:lnTo>
                      <a:pt x="30" y="6"/>
                    </a:lnTo>
                    <a:lnTo>
                      <a:pt x="29" y="7"/>
                    </a:lnTo>
                    <a:lnTo>
                      <a:pt x="28" y="7"/>
                    </a:lnTo>
                    <a:lnTo>
                      <a:pt x="25" y="7"/>
                    </a:lnTo>
                    <a:lnTo>
                      <a:pt x="23" y="7"/>
                    </a:lnTo>
                    <a:lnTo>
                      <a:pt x="22" y="7"/>
                    </a:lnTo>
                    <a:lnTo>
                      <a:pt x="21" y="7"/>
                    </a:lnTo>
                    <a:lnTo>
                      <a:pt x="17" y="11"/>
                    </a:lnTo>
                    <a:lnTo>
                      <a:pt x="16" y="13"/>
                    </a:lnTo>
                    <a:lnTo>
                      <a:pt x="12" y="11"/>
                    </a:lnTo>
                    <a:lnTo>
                      <a:pt x="8" y="10"/>
                    </a:lnTo>
                    <a:lnTo>
                      <a:pt x="5" y="10"/>
                    </a:lnTo>
                    <a:lnTo>
                      <a:pt x="4" y="11"/>
                    </a:lnTo>
                    <a:lnTo>
                      <a:pt x="0" y="15"/>
                    </a:lnTo>
                    <a:lnTo>
                      <a:pt x="1" y="17"/>
                    </a:lnTo>
                    <a:lnTo>
                      <a:pt x="4" y="17"/>
                    </a:lnTo>
                    <a:lnTo>
                      <a:pt x="3" y="19"/>
                    </a:lnTo>
                    <a:lnTo>
                      <a:pt x="1" y="19"/>
                    </a:lnTo>
                    <a:lnTo>
                      <a:pt x="2" y="21"/>
                    </a:lnTo>
                    <a:lnTo>
                      <a:pt x="3" y="22"/>
                    </a:lnTo>
                    <a:lnTo>
                      <a:pt x="2" y="26"/>
                    </a:lnTo>
                    <a:lnTo>
                      <a:pt x="5" y="29"/>
                    </a:lnTo>
                    <a:lnTo>
                      <a:pt x="5" y="31"/>
                    </a:lnTo>
                    <a:lnTo>
                      <a:pt x="3" y="32"/>
                    </a:lnTo>
                    <a:lnTo>
                      <a:pt x="3" y="3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grpSp>
        <p:sp>
          <p:nvSpPr>
            <p:cNvPr id="207" name="Freeform 336">
              <a:extLst>
                <a:ext uri="{FF2B5EF4-FFF2-40B4-BE49-F238E27FC236}">
                  <a16:creationId xmlns:a16="http://schemas.microsoft.com/office/drawing/2014/main" id="{978DA8F0-7D2F-2836-D094-48FC686754C2}"/>
                </a:ext>
              </a:extLst>
            </p:cNvPr>
            <p:cNvSpPr>
              <a:spLocks/>
            </p:cNvSpPr>
            <p:nvPr/>
          </p:nvSpPr>
          <p:spPr bwMode="auto">
            <a:xfrm>
              <a:off x="6620215" y="1543224"/>
              <a:ext cx="3248228" cy="1939914"/>
            </a:xfrm>
            <a:custGeom>
              <a:avLst/>
              <a:gdLst>
                <a:gd name="T0" fmla="*/ 470 w 483"/>
                <a:gd name="T1" fmla="*/ 89 h 260"/>
                <a:gd name="T2" fmla="*/ 451 w 483"/>
                <a:gd name="T3" fmla="*/ 97 h 260"/>
                <a:gd name="T4" fmla="*/ 431 w 483"/>
                <a:gd name="T5" fmla="*/ 89 h 260"/>
                <a:gd name="T6" fmla="*/ 403 w 483"/>
                <a:gd name="T7" fmla="*/ 77 h 260"/>
                <a:gd name="T8" fmla="*/ 362 w 483"/>
                <a:gd name="T9" fmla="*/ 59 h 260"/>
                <a:gd name="T10" fmla="*/ 342 w 483"/>
                <a:gd name="T11" fmla="*/ 70 h 260"/>
                <a:gd name="T12" fmla="*/ 323 w 483"/>
                <a:gd name="T13" fmla="*/ 73 h 260"/>
                <a:gd name="T14" fmla="*/ 312 w 483"/>
                <a:gd name="T15" fmla="*/ 51 h 260"/>
                <a:gd name="T16" fmla="*/ 287 w 483"/>
                <a:gd name="T17" fmla="*/ 53 h 260"/>
                <a:gd name="T18" fmla="*/ 264 w 483"/>
                <a:gd name="T19" fmla="*/ 44 h 260"/>
                <a:gd name="T20" fmla="*/ 262 w 483"/>
                <a:gd name="T21" fmla="*/ 39 h 260"/>
                <a:gd name="T22" fmla="*/ 254 w 483"/>
                <a:gd name="T23" fmla="*/ 8 h 260"/>
                <a:gd name="T24" fmla="*/ 216 w 483"/>
                <a:gd name="T25" fmla="*/ 19 h 260"/>
                <a:gd name="T26" fmla="*/ 169 w 483"/>
                <a:gd name="T27" fmla="*/ 54 h 260"/>
                <a:gd name="T28" fmla="*/ 152 w 483"/>
                <a:gd name="T29" fmla="*/ 59 h 260"/>
                <a:gd name="T30" fmla="*/ 143 w 483"/>
                <a:gd name="T31" fmla="*/ 76 h 260"/>
                <a:gd name="T32" fmla="*/ 128 w 483"/>
                <a:gd name="T33" fmla="*/ 70 h 260"/>
                <a:gd name="T34" fmla="*/ 132 w 483"/>
                <a:gd name="T35" fmla="*/ 94 h 260"/>
                <a:gd name="T36" fmla="*/ 104 w 483"/>
                <a:gd name="T37" fmla="*/ 95 h 260"/>
                <a:gd name="T38" fmla="*/ 83 w 483"/>
                <a:gd name="T39" fmla="*/ 97 h 260"/>
                <a:gd name="T40" fmla="*/ 59 w 483"/>
                <a:gd name="T41" fmla="*/ 112 h 260"/>
                <a:gd name="T42" fmla="*/ 53 w 483"/>
                <a:gd name="T43" fmla="*/ 99 h 260"/>
                <a:gd name="T44" fmla="*/ 49 w 483"/>
                <a:gd name="T45" fmla="*/ 116 h 260"/>
                <a:gd name="T46" fmla="*/ 39 w 483"/>
                <a:gd name="T47" fmla="*/ 129 h 260"/>
                <a:gd name="T48" fmla="*/ 31 w 483"/>
                <a:gd name="T49" fmla="*/ 136 h 260"/>
                <a:gd name="T50" fmla="*/ 23 w 483"/>
                <a:gd name="T51" fmla="*/ 118 h 260"/>
                <a:gd name="T52" fmla="*/ 22 w 483"/>
                <a:gd name="T53" fmla="*/ 113 h 260"/>
                <a:gd name="T54" fmla="*/ 36 w 483"/>
                <a:gd name="T55" fmla="*/ 101 h 260"/>
                <a:gd name="T56" fmla="*/ 13 w 483"/>
                <a:gd name="T57" fmla="*/ 87 h 260"/>
                <a:gd name="T58" fmla="*/ 4 w 483"/>
                <a:gd name="T59" fmla="*/ 94 h 260"/>
                <a:gd name="T60" fmla="*/ 8 w 483"/>
                <a:gd name="T61" fmla="*/ 107 h 260"/>
                <a:gd name="T62" fmla="*/ 8 w 483"/>
                <a:gd name="T63" fmla="*/ 129 h 260"/>
                <a:gd name="T64" fmla="*/ 11 w 483"/>
                <a:gd name="T65" fmla="*/ 143 h 260"/>
                <a:gd name="T66" fmla="*/ 2 w 483"/>
                <a:gd name="T67" fmla="*/ 164 h 260"/>
                <a:gd name="T68" fmla="*/ 9 w 483"/>
                <a:gd name="T69" fmla="*/ 186 h 260"/>
                <a:gd name="T70" fmla="*/ 15 w 483"/>
                <a:gd name="T71" fmla="*/ 205 h 260"/>
                <a:gd name="T72" fmla="*/ 34 w 483"/>
                <a:gd name="T73" fmla="*/ 219 h 260"/>
                <a:gd name="T74" fmla="*/ 26 w 483"/>
                <a:gd name="T75" fmla="*/ 232 h 260"/>
                <a:gd name="T76" fmla="*/ 45 w 483"/>
                <a:gd name="T77" fmla="*/ 248 h 260"/>
                <a:gd name="T78" fmla="*/ 59 w 483"/>
                <a:gd name="T79" fmla="*/ 256 h 260"/>
                <a:gd name="T80" fmla="*/ 63 w 483"/>
                <a:gd name="T81" fmla="*/ 244 h 260"/>
                <a:gd name="T82" fmla="*/ 63 w 483"/>
                <a:gd name="T83" fmla="*/ 224 h 260"/>
                <a:gd name="T84" fmla="*/ 82 w 483"/>
                <a:gd name="T85" fmla="*/ 209 h 260"/>
                <a:gd name="T86" fmla="*/ 109 w 483"/>
                <a:gd name="T87" fmla="*/ 196 h 260"/>
                <a:gd name="T88" fmla="*/ 160 w 483"/>
                <a:gd name="T89" fmla="*/ 203 h 260"/>
                <a:gd name="T90" fmla="*/ 191 w 483"/>
                <a:gd name="T91" fmla="*/ 222 h 260"/>
                <a:gd name="T92" fmla="*/ 224 w 483"/>
                <a:gd name="T93" fmla="*/ 211 h 260"/>
                <a:gd name="T94" fmla="*/ 275 w 483"/>
                <a:gd name="T95" fmla="*/ 216 h 260"/>
                <a:gd name="T96" fmla="*/ 307 w 483"/>
                <a:gd name="T97" fmla="*/ 200 h 260"/>
                <a:gd name="T98" fmla="*/ 329 w 483"/>
                <a:gd name="T99" fmla="*/ 239 h 260"/>
                <a:gd name="T100" fmla="*/ 335 w 483"/>
                <a:gd name="T101" fmla="*/ 250 h 260"/>
                <a:gd name="T102" fmla="*/ 360 w 483"/>
                <a:gd name="T103" fmla="*/ 203 h 260"/>
                <a:gd name="T104" fmla="*/ 341 w 483"/>
                <a:gd name="T105" fmla="*/ 192 h 260"/>
                <a:gd name="T106" fmla="*/ 371 w 483"/>
                <a:gd name="T107" fmla="*/ 164 h 260"/>
                <a:gd name="T108" fmla="*/ 403 w 483"/>
                <a:gd name="T109" fmla="*/ 166 h 260"/>
                <a:gd name="T110" fmla="*/ 421 w 483"/>
                <a:gd name="T111" fmla="*/ 155 h 260"/>
                <a:gd name="T112" fmla="*/ 419 w 483"/>
                <a:gd name="T113" fmla="*/ 166 h 260"/>
                <a:gd name="T114" fmla="*/ 416 w 483"/>
                <a:gd name="T115" fmla="*/ 202 h 260"/>
                <a:gd name="T116" fmla="*/ 427 w 483"/>
                <a:gd name="T117" fmla="*/ 184 h 260"/>
                <a:gd name="T118" fmla="*/ 435 w 483"/>
                <a:gd name="T119" fmla="*/ 161 h 260"/>
                <a:gd name="T120" fmla="*/ 457 w 483"/>
                <a:gd name="T121" fmla="*/ 156 h 260"/>
                <a:gd name="T122" fmla="*/ 479 w 483"/>
                <a:gd name="T123" fmla="*/ 140 h 2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3"/>
                <a:gd name="T187" fmla="*/ 0 h 260"/>
                <a:gd name="T188" fmla="*/ 483 w 483"/>
                <a:gd name="T189" fmla="*/ 260 h 2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3" h="260">
                  <a:moveTo>
                    <a:pt x="482" y="127"/>
                  </a:moveTo>
                  <a:cubicBezTo>
                    <a:pt x="483" y="96"/>
                    <a:pt x="483" y="96"/>
                    <a:pt x="483" y="96"/>
                  </a:cubicBezTo>
                  <a:cubicBezTo>
                    <a:pt x="480" y="95"/>
                    <a:pt x="480" y="95"/>
                    <a:pt x="480" y="95"/>
                  </a:cubicBezTo>
                  <a:cubicBezTo>
                    <a:pt x="478" y="94"/>
                    <a:pt x="478" y="94"/>
                    <a:pt x="478" y="94"/>
                  </a:cubicBezTo>
                  <a:cubicBezTo>
                    <a:pt x="478" y="94"/>
                    <a:pt x="474" y="90"/>
                    <a:pt x="474" y="90"/>
                  </a:cubicBezTo>
                  <a:cubicBezTo>
                    <a:pt x="473" y="89"/>
                    <a:pt x="470" y="89"/>
                    <a:pt x="470" y="89"/>
                  </a:cubicBezTo>
                  <a:cubicBezTo>
                    <a:pt x="463" y="88"/>
                    <a:pt x="463" y="88"/>
                    <a:pt x="463" y="88"/>
                  </a:cubicBezTo>
                  <a:cubicBezTo>
                    <a:pt x="459" y="87"/>
                    <a:pt x="459" y="87"/>
                    <a:pt x="459" y="87"/>
                  </a:cubicBezTo>
                  <a:cubicBezTo>
                    <a:pt x="456" y="87"/>
                    <a:pt x="456" y="87"/>
                    <a:pt x="456" y="87"/>
                  </a:cubicBezTo>
                  <a:cubicBezTo>
                    <a:pt x="454" y="87"/>
                    <a:pt x="454" y="87"/>
                    <a:pt x="454" y="87"/>
                  </a:cubicBezTo>
                  <a:cubicBezTo>
                    <a:pt x="455" y="95"/>
                    <a:pt x="455" y="95"/>
                    <a:pt x="455" y="95"/>
                  </a:cubicBezTo>
                  <a:cubicBezTo>
                    <a:pt x="455" y="95"/>
                    <a:pt x="451" y="97"/>
                    <a:pt x="451" y="97"/>
                  </a:cubicBezTo>
                  <a:cubicBezTo>
                    <a:pt x="450" y="97"/>
                    <a:pt x="448" y="94"/>
                    <a:pt x="448" y="94"/>
                  </a:cubicBezTo>
                  <a:cubicBezTo>
                    <a:pt x="445" y="91"/>
                    <a:pt x="445" y="91"/>
                    <a:pt x="445" y="91"/>
                  </a:cubicBezTo>
                  <a:cubicBezTo>
                    <a:pt x="445" y="89"/>
                    <a:pt x="445" y="89"/>
                    <a:pt x="445" y="89"/>
                  </a:cubicBezTo>
                  <a:cubicBezTo>
                    <a:pt x="440" y="89"/>
                    <a:pt x="440" y="89"/>
                    <a:pt x="440" y="89"/>
                  </a:cubicBezTo>
                  <a:cubicBezTo>
                    <a:pt x="437" y="90"/>
                    <a:pt x="437" y="90"/>
                    <a:pt x="437" y="90"/>
                  </a:cubicBezTo>
                  <a:cubicBezTo>
                    <a:pt x="431" y="89"/>
                    <a:pt x="431" y="89"/>
                    <a:pt x="431" y="89"/>
                  </a:cubicBezTo>
                  <a:cubicBezTo>
                    <a:pt x="426" y="89"/>
                    <a:pt x="426" y="89"/>
                    <a:pt x="426" y="89"/>
                  </a:cubicBezTo>
                  <a:cubicBezTo>
                    <a:pt x="423" y="90"/>
                    <a:pt x="423" y="90"/>
                    <a:pt x="423" y="90"/>
                  </a:cubicBezTo>
                  <a:cubicBezTo>
                    <a:pt x="419" y="87"/>
                    <a:pt x="419" y="87"/>
                    <a:pt x="419" y="87"/>
                  </a:cubicBezTo>
                  <a:cubicBezTo>
                    <a:pt x="419" y="80"/>
                    <a:pt x="419" y="80"/>
                    <a:pt x="419" y="80"/>
                  </a:cubicBezTo>
                  <a:cubicBezTo>
                    <a:pt x="413" y="77"/>
                    <a:pt x="413" y="77"/>
                    <a:pt x="413" y="77"/>
                  </a:cubicBezTo>
                  <a:cubicBezTo>
                    <a:pt x="403" y="77"/>
                    <a:pt x="403" y="77"/>
                    <a:pt x="403" y="77"/>
                  </a:cubicBezTo>
                  <a:cubicBezTo>
                    <a:pt x="394" y="77"/>
                    <a:pt x="394" y="77"/>
                    <a:pt x="394" y="77"/>
                  </a:cubicBezTo>
                  <a:cubicBezTo>
                    <a:pt x="393" y="75"/>
                    <a:pt x="393" y="75"/>
                    <a:pt x="393" y="75"/>
                  </a:cubicBezTo>
                  <a:cubicBezTo>
                    <a:pt x="392" y="72"/>
                    <a:pt x="392" y="72"/>
                    <a:pt x="392" y="72"/>
                  </a:cubicBezTo>
                  <a:cubicBezTo>
                    <a:pt x="386" y="69"/>
                    <a:pt x="386" y="69"/>
                    <a:pt x="386" y="69"/>
                  </a:cubicBezTo>
                  <a:cubicBezTo>
                    <a:pt x="386" y="64"/>
                    <a:pt x="386" y="64"/>
                    <a:pt x="386" y="64"/>
                  </a:cubicBezTo>
                  <a:cubicBezTo>
                    <a:pt x="362" y="59"/>
                    <a:pt x="362" y="59"/>
                    <a:pt x="362" y="59"/>
                  </a:cubicBezTo>
                  <a:cubicBezTo>
                    <a:pt x="361" y="61"/>
                    <a:pt x="361" y="61"/>
                    <a:pt x="361" y="61"/>
                  </a:cubicBezTo>
                  <a:cubicBezTo>
                    <a:pt x="356" y="65"/>
                    <a:pt x="356" y="65"/>
                    <a:pt x="356" y="65"/>
                  </a:cubicBezTo>
                  <a:cubicBezTo>
                    <a:pt x="357" y="71"/>
                    <a:pt x="357" y="71"/>
                    <a:pt x="357" y="71"/>
                  </a:cubicBezTo>
                  <a:cubicBezTo>
                    <a:pt x="351" y="73"/>
                    <a:pt x="351" y="73"/>
                    <a:pt x="351" y="73"/>
                  </a:cubicBezTo>
                  <a:cubicBezTo>
                    <a:pt x="347" y="72"/>
                    <a:pt x="347" y="72"/>
                    <a:pt x="347" y="72"/>
                  </a:cubicBezTo>
                  <a:cubicBezTo>
                    <a:pt x="342" y="70"/>
                    <a:pt x="342" y="70"/>
                    <a:pt x="342" y="70"/>
                  </a:cubicBezTo>
                  <a:cubicBezTo>
                    <a:pt x="340" y="72"/>
                    <a:pt x="340" y="72"/>
                    <a:pt x="340" y="72"/>
                  </a:cubicBezTo>
                  <a:cubicBezTo>
                    <a:pt x="336" y="71"/>
                    <a:pt x="336" y="71"/>
                    <a:pt x="336" y="71"/>
                  </a:cubicBezTo>
                  <a:cubicBezTo>
                    <a:pt x="332" y="68"/>
                    <a:pt x="332" y="68"/>
                    <a:pt x="332" y="68"/>
                  </a:cubicBezTo>
                  <a:cubicBezTo>
                    <a:pt x="331" y="74"/>
                    <a:pt x="331" y="74"/>
                    <a:pt x="331" y="74"/>
                  </a:cubicBezTo>
                  <a:cubicBezTo>
                    <a:pt x="328" y="78"/>
                    <a:pt x="328" y="78"/>
                    <a:pt x="328" y="78"/>
                  </a:cubicBezTo>
                  <a:cubicBezTo>
                    <a:pt x="323" y="73"/>
                    <a:pt x="323" y="73"/>
                    <a:pt x="323" y="73"/>
                  </a:cubicBezTo>
                  <a:cubicBezTo>
                    <a:pt x="320" y="67"/>
                    <a:pt x="320" y="67"/>
                    <a:pt x="320" y="67"/>
                  </a:cubicBezTo>
                  <a:cubicBezTo>
                    <a:pt x="323" y="60"/>
                    <a:pt x="323" y="60"/>
                    <a:pt x="323" y="60"/>
                  </a:cubicBezTo>
                  <a:cubicBezTo>
                    <a:pt x="323" y="57"/>
                    <a:pt x="323" y="57"/>
                    <a:pt x="323" y="57"/>
                  </a:cubicBezTo>
                  <a:cubicBezTo>
                    <a:pt x="320" y="52"/>
                    <a:pt x="320" y="52"/>
                    <a:pt x="320" y="52"/>
                  </a:cubicBezTo>
                  <a:cubicBezTo>
                    <a:pt x="316" y="51"/>
                    <a:pt x="316" y="51"/>
                    <a:pt x="316" y="51"/>
                  </a:cubicBezTo>
                  <a:cubicBezTo>
                    <a:pt x="312" y="51"/>
                    <a:pt x="312" y="51"/>
                    <a:pt x="312" y="51"/>
                  </a:cubicBezTo>
                  <a:cubicBezTo>
                    <a:pt x="310" y="49"/>
                    <a:pt x="310" y="49"/>
                    <a:pt x="310" y="49"/>
                  </a:cubicBezTo>
                  <a:cubicBezTo>
                    <a:pt x="306" y="46"/>
                    <a:pt x="306" y="46"/>
                    <a:pt x="306" y="46"/>
                  </a:cubicBezTo>
                  <a:cubicBezTo>
                    <a:pt x="303" y="50"/>
                    <a:pt x="303" y="50"/>
                    <a:pt x="303" y="50"/>
                  </a:cubicBezTo>
                  <a:cubicBezTo>
                    <a:pt x="301" y="55"/>
                    <a:pt x="301" y="55"/>
                    <a:pt x="301" y="55"/>
                  </a:cubicBezTo>
                  <a:cubicBezTo>
                    <a:pt x="292" y="55"/>
                    <a:pt x="292" y="55"/>
                    <a:pt x="292" y="55"/>
                  </a:cubicBezTo>
                  <a:cubicBezTo>
                    <a:pt x="287" y="53"/>
                    <a:pt x="287" y="53"/>
                    <a:pt x="287" y="53"/>
                  </a:cubicBezTo>
                  <a:cubicBezTo>
                    <a:pt x="286" y="49"/>
                    <a:pt x="286" y="49"/>
                    <a:pt x="286" y="49"/>
                  </a:cubicBezTo>
                  <a:cubicBezTo>
                    <a:pt x="277" y="49"/>
                    <a:pt x="277" y="49"/>
                    <a:pt x="277" y="49"/>
                  </a:cubicBezTo>
                  <a:cubicBezTo>
                    <a:pt x="272" y="52"/>
                    <a:pt x="272" y="52"/>
                    <a:pt x="272" y="52"/>
                  </a:cubicBezTo>
                  <a:cubicBezTo>
                    <a:pt x="271" y="49"/>
                    <a:pt x="271" y="49"/>
                    <a:pt x="271" y="49"/>
                  </a:cubicBezTo>
                  <a:cubicBezTo>
                    <a:pt x="268" y="45"/>
                    <a:pt x="268" y="45"/>
                    <a:pt x="268" y="45"/>
                  </a:cubicBezTo>
                  <a:cubicBezTo>
                    <a:pt x="264" y="44"/>
                    <a:pt x="264" y="44"/>
                    <a:pt x="264" y="44"/>
                  </a:cubicBezTo>
                  <a:cubicBezTo>
                    <a:pt x="259" y="49"/>
                    <a:pt x="259" y="49"/>
                    <a:pt x="259" y="49"/>
                  </a:cubicBezTo>
                  <a:cubicBezTo>
                    <a:pt x="253" y="52"/>
                    <a:pt x="253" y="52"/>
                    <a:pt x="253" y="52"/>
                  </a:cubicBezTo>
                  <a:cubicBezTo>
                    <a:pt x="247" y="57"/>
                    <a:pt x="247" y="57"/>
                    <a:pt x="247" y="57"/>
                  </a:cubicBezTo>
                  <a:cubicBezTo>
                    <a:pt x="251" y="51"/>
                    <a:pt x="251" y="51"/>
                    <a:pt x="251" y="51"/>
                  </a:cubicBezTo>
                  <a:cubicBezTo>
                    <a:pt x="255" y="48"/>
                    <a:pt x="255" y="48"/>
                    <a:pt x="255" y="48"/>
                  </a:cubicBezTo>
                  <a:cubicBezTo>
                    <a:pt x="262" y="39"/>
                    <a:pt x="262" y="39"/>
                    <a:pt x="262" y="39"/>
                  </a:cubicBezTo>
                  <a:cubicBezTo>
                    <a:pt x="266" y="35"/>
                    <a:pt x="266" y="35"/>
                    <a:pt x="266" y="35"/>
                  </a:cubicBezTo>
                  <a:cubicBezTo>
                    <a:pt x="270" y="29"/>
                    <a:pt x="270" y="29"/>
                    <a:pt x="270" y="29"/>
                  </a:cubicBezTo>
                  <a:cubicBezTo>
                    <a:pt x="268" y="19"/>
                    <a:pt x="268" y="19"/>
                    <a:pt x="268" y="19"/>
                  </a:cubicBezTo>
                  <a:cubicBezTo>
                    <a:pt x="260" y="12"/>
                    <a:pt x="260" y="12"/>
                    <a:pt x="260" y="12"/>
                  </a:cubicBezTo>
                  <a:cubicBezTo>
                    <a:pt x="254" y="11"/>
                    <a:pt x="254" y="11"/>
                    <a:pt x="254" y="11"/>
                  </a:cubicBezTo>
                  <a:cubicBezTo>
                    <a:pt x="254" y="8"/>
                    <a:pt x="254" y="8"/>
                    <a:pt x="254" y="8"/>
                  </a:cubicBezTo>
                  <a:cubicBezTo>
                    <a:pt x="249" y="1"/>
                    <a:pt x="249" y="1"/>
                    <a:pt x="249" y="1"/>
                  </a:cubicBezTo>
                  <a:cubicBezTo>
                    <a:pt x="249" y="1"/>
                    <a:pt x="242" y="0"/>
                    <a:pt x="241" y="0"/>
                  </a:cubicBezTo>
                  <a:cubicBezTo>
                    <a:pt x="241" y="1"/>
                    <a:pt x="233" y="9"/>
                    <a:pt x="233" y="9"/>
                  </a:cubicBezTo>
                  <a:cubicBezTo>
                    <a:pt x="231" y="16"/>
                    <a:pt x="231" y="16"/>
                    <a:pt x="231" y="16"/>
                  </a:cubicBezTo>
                  <a:cubicBezTo>
                    <a:pt x="222" y="22"/>
                    <a:pt x="222" y="22"/>
                    <a:pt x="222" y="22"/>
                  </a:cubicBezTo>
                  <a:cubicBezTo>
                    <a:pt x="216" y="19"/>
                    <a:pt x="216" y="19"/>
                    <a:pt x="216" y="19"/>
                  </a:cubicBezTo>
                  <a:cubicBezTo>
                    <a:pt x="206" y="23"/>
                    <a:pt x="206" y="23"/>
                    <a:pt x="206" y="23"/>
                  </a:cubicBezTo>
                  <a:cubicBezTo>
                    <a:pt x="195" y="29"/>
                    <a:pt x="195" y="29"/>
                    <a:pt x="195" y="29"/>
                  </a:cubicBezTo>
                  <a:cubicBezTo>
                    <a:pt x="190" y="35"/>
                    <a:pt x="190" y="35"/>
                    <a:pt x="190" y="35"/>
                  </a:cubicBezTo>
                  <a:cubicBezTo>
                    <a:pt x="190" y="35"/>
                    <a:pt x="189" y="46"/>
                    <a:pt x="188" y="46"/>
                  </a:cubicBezTo>
                  <a:cubicBezTo>
                    <a:pt x="187" y="46"/>
                    <a:pt x="172" y="50"/>
                    <a:pt x="172" y="50"/>
                  </a:cubicBezTo>
                  <a:cubicBezTo>
                    <a:pt x="169" y="54"/>
                    <a:pt x="169" y="54"/>
                    <a:pt x="169" y="54"/>
                  </a:cubicBezTo>
                  <a:cubicBezTo>
                    <a:pt x="169" y="54"/>
                    <a:pt x="171" y="63"/>
                    <a:pt x="170" y="64"/>
                  </a:cubicBezTo>
                  <a:cubicBezTo>
                    <a:pt x="170" y="64"/>
                    <a:pt x="167" y="63"/>
                    <a:pt x="167" y="63"/>
                  </a:cubicBezTo>
                  <a:cubicBezTo>
                    <a:pt x="162" y="61"/>
                    <a:pt x="162" y="61"/>
                    <a:pt x="162" y="61"/>
                  </a:cubicBezTo>
                  <a:cubicBezTo>
                    <a:pt x="162" y="61"/>
                    <a:pt x="160" y="65"/>
                    <a:pt x="158" y="66"/>
                  </a:cubicBezTo>
                  <a:cubicBezTo>
                    <a:pt x="155" y="67"/>
                    <a:pt x="155" y="62"/>
                    <a:pt x="155" y="62"/>
                  </a:cubicBezTo>
                  <a:cubicBezTo>
                    <a:pt x="152" y="59"/>
                    <a:pt x="152" y="59"/>
                    <a:pt x="152" y="59"/>
                  </a:cubicBezTo>
                  <a:cubicBezTo>
                    <a:pt x="150" y="59"/>
                    <a:pt x="150" y="59"/>
                    <a:pt x="150" y="59"/>
                  </a:cubicBezTo>
                  <a:cubicBezTo>
                    <a:pt x="148" y="65"/>
                    <a:pt x="148" y="65"/>
                    <a:pt x="148" y="65"/>
                  </a:cubicBezTo>
                  <a:cubicBezTo>
                    <a:pt x="148" y="65"/>
                    <a:pt x="148" y="70"/>
                    <a:pt x="148" y="70"/>
                  </a:cubicBezTo>
                  <a:cubicBezTo>
                    <a:pt x="149" y="71"/>
                    <a:pt x="148" y="79"/>
                    <a:pt x="148" y="79"/>
                  </a:cubicBezTo>
                  <a:cubicBezTo>
                    <a:pt x="145" y="80"/>
                    <a:pt x="145" y="80"/>
                    <a:pt x="145" y="80"/>
                  </a:cubicBezTo>
                  <a:cubicBezTo>
                    <a:pt x="143" y="76"/>
                    <a:pt x="143" y="76"/>
                    <a:pt x="143" y="76"/>
                  </a:cubicBezTo>
                  <a:cubicBezTo>
                    <a:pt x="145" y="68"/>
                    <a:pt x="145" y="68"/>
                    <a:pt x="145" y="68"/>
                  </a:cubicBezTo>
                  <a:cubicBezTo>
                    <a:pt x="144" y="63"/>
                    <a:pt x="144" y="63"/>
                    <a:pt x="144" y="63"/>
                  </a:cubicBezTo>
                  <a:cubicBezTo>
                    <a:pt x="143" y="58"/>
                    <a:pt x="143" y="58"/>
                    <a:pt x="143" y="58"/>
                  </a:cubicBezTo>
                  <a:cubicBezTo>
                    <a:pt x="137" y="56"/>
                    <a:pt x="137" y="56"/>
                    <a:pt x="137" y="56"/>
                  </a:cubicBezTo>
                  <a:cubicBezTo>
                    <a:pt x="131" y="56"/>
                    <a:pt x="131" y="56"/>
                    <a:pt x="131" y="56"/>
                  </a:cubicBezTo>
                  <a:cubicBezTo>
                    <a:pt x="128" y="70"/>
                    <a:pt x="128" y="70"/>
                    <a:pt x="128" y="70"/>
                  </a:cubicBezTo>
                  <a:cubicBezTo>
                    <a:pt x="125" y="73"/>
                    <a:pt x="125" y="73"/>
                    <a:pt x="125" y="73"/>
                  </a:cubicBezTo>
                  <a:cubicBezTo>
                    <a:pt x="123" y="76"/>
                    <a:pt x="123" y="76"/>
                    <a:pt x="123" y="76"/>
                  </a:cubicBezTo>
                  <a:cubicBezTo>
                    <a:pt x="126" y="81"/>
                    <a:pt x="126" y="81"/>
                    <a:pt x="126" y="81"/>
                  </a:cubicBezTo>
                  <a:cubicBezTo>
                    <a:pt x="125" y="86"/>
                    <a:pt x="125" y="86"/>
                    <a:pt x="125" y="86"/>
                  </a:cubicBezTo>
                  <a:cubicBezTo>
                    <a:pt x="126" y="88"/>
                    <a:pt x="126" y="88"/>
                    <a:pt x="126" y="88"/>
                  </a:cubicBezTo>
                  <a:cubicBezTo>
                    <a:pt x="132" y="94"/>
                    <a:pt x="132" y="94"/>
                    <a:pt x="132" y="94"/>
                  </a:cubicBezTo>
                  <a:cubicBezTo>
                    <a:pt x="128" y="101"/>
                    <a:pt x="128" y="101"/>
                    <a:pt x="128" y="101"/>
                  </a:cubicBezTo>
                  <a:cubicBezTo>
                    <a:pt x="121" y="94"/>
                    <a:pt x="121" y="94"/>
                    <a:pt x="121" y="94"/>
                  </a:cubicBezTo>
                  <a:cubicBezTo>
                    <a:pt x="113" y="88"/>
                    <a:pt x="113" y="88"/>
                    <a:pt x="113" y="88"/>
                  </a:cubicBezTo>
                  <a:cubicBezTo>
                    <a:pt x="108" y="88"/>
                    <a:pt x="108" y="88"/>
                    <a:pt x="108" y="88"/>
                  </a:cubicBezTo>
                  <a:cubicBezTo>
                    <a:pt x="103" y="88"/>
                    <a:pt x="103" y="88"/>
                    <a:pt x="103" y="88"/>
                  </a:cubicBezTo>
                  <a:cubicBezTo>
                    <a:pt x="104" y="95"/>
                    <a:pt x="104" y="95"/>
                    <a:pt x="104" y="95"/>
                  </a:cubicBezTo>
                  <a:cubicBezTo>
                    <a:pt x="102" y="96"/>
                    <a:pt x="102" y="96"/>
                    <a:pt x="102" y="96"/>
                  </a:cubicBezTo>
                  <a:cubicBezTo>
                    <a:pt x="98" y="95"/>
                    <a:pt x="98" y="95"/>
                    <a:pt x="98" y="95"/>
                  </a:cubicBezTo>
                  <a:cubicBezTo>
                    <a:pt x="93" y="97"/>
                    <a:pt x="93" y="97"/>
                    <a:pt x="93" y="97"/>
                  </a:cubicBezTo>
                  <a:cubicBezTo>
                    <a:pt x="89" y="98"/>
                    <a:pt x="89" y="98"/>
                    <a:pt x="89" y="98"/>
                  </a:cubicBezTo>
                  <a:cubicBezTo>
                    <a:pt x="85" y="99"/>
                    <a:pt x="85" y="99"/>
                    <a:pt x="85" y="99"/>
                  </a:cubicBezTo>
                  <a:cubicBezTo>
                    <a:pt x="83" y="97"/>
                    <a:pt x="83" y="97"/>
                    <a:pt x="83" y="97"/>
                  </a:cubicBezTo>
                  <a:cubicBezTo>
                    <a:pt x="79" y="98"/>
                    <a:pt x="79" y="98"/>
                    <a:pt x="79" y="98"/>
                  </a:cubicBezTo>
                  <a:cubicBezTo>
                    <a:pt x="73" y="102"/>
                    <a:pt x="73" y="102"/>
                    <a:pt x="73" y="102"/>
                  </a:cubicBezTo>
                  <a:cubicBezTo>
                    <a:pt x="66" y="106"/>
                    <a:pt x="66" y="106"/>
                    <a:pt x="66" y="106"/>
                  </a:cubicBezTo>
                  <a:cubicBezTo>
                    <a:pt x="64" y="107"/>
                    <a:pt x="64" y="107"/>
                    <a:pt x="64" y="107"/>
                  </a:cubicBezTo>
                  <a:cubicBezTo>
                    <a:pt x="62" y="112"/>
                    <a:pt x="62" y="112"/>
                    <a:pt x="62" y="112"/>
                  </a:cubicBezTo>
                  <a:cubicBezTo>
                    <a:pt x="59" y="112"/>
                    <a:pt x="59" y="112"/>
                    <a:pt x="59" y="112"/>
                  </a:cubicBezTo>
                  <a:cubicBezTo>
                    <a:pt x="56" y="109"/>
                    <a:pt x="56" y="109"/>
                    <a:pt x="56" y="109"/>
                  </a:cubicBezTo>
                  <a:cubicBezTo>
                    <a:pt x="57" y="106"/>
                    <a:pt x="57" y="106"/>
                    <a:pt x="57" y="106"/>
                  </a:cubicBezTo>
                  <a:cubicBezTo>
                    <a:pt x="60" y="104"/>
                    <a:pt x="60" y="104"/>
                    <a:pt x="60" y="104"/>
                  </a:cubicBezTo>
                  <a:cubicBezTo>
                    <a:pt x="59" y="100"/>
                    <a:pt x="59" y="100"/>
                    <a:pt x="59" y="100"/>
                  </a:cubicBezTo>
                  <a:cubicBezTo>
                    <a:pt x="55" y="99"/>
                    <a:pt x="55" y="99"/>
                    <a:pt x="55" y="99"/>
                  </a:cubicBezTo>
                  <a:cubicBezTo>
                    <a:pt x="53" y="99"/>
                    <a:pt x="53" y="99"/>
                    <a:pt x="53" y="99"/>
                  </a:cubicBezTo>
                  <a:cubicBezTo>
                    <a:pt x="50" y="98"/>
                    <a:pt x="50" y="98"/>
                    <a:pt x="50" y="98"/>
                  </a:cubicBezTo>
                  <a:cubicBezTo>
                    <a:pt x="52" y="102"/>
                    <a:pt x="52" y="102"/>
                    <a:pt x="52" y="102"/>
                  </a:cubicBezTo>
                  <a:cubicBezTo>
                    <a:pt x="52" y="109"/>
                    <a:pt x="52" y="109"/>
                    <a:pt x="52" y="109"/>
                  </a:cubicBezTo>
                  <a:cubicBezTo>
                    <a:pt x="54" y="112"/>
                    <a:pt x="54" y="112"/>
                    <a:pt x="54" y="112"/>
                  </a:cubicBezTo>
                  <a:cubicBezTo>
                    <a:pt x="52" y="118"/>
                    <a:pt x="52" y="118"/>
                    <a:pt x="52" y="118"/>
                  </a:cubicBezTo>
                  <a:cubicBezTo>
                    <a:pt x="49" y="116"/>
                    <a:pt x="49" y="116"/>
                    <a:pt x="49" y="116"/>
                  </a:cubicBezTo>
                  <a:cubicBezTo>
                    <a:pt x="46" y="116"/>
                    <a:pt x="46" y="116"/>
                    <a:pt x="46" y="116"/>
                  </a:cubicBezTo>
                  <a:cubicBezTo>
                    <a:pt x="43" y="118"/>
                    <a:pt x="43" y="118"/>
                    <a:pt x="43" y="118"/>
                  </a:cubicBezTo>
                  <a:cubicBezTo>
                    <a:pt x="40" y="121"/>
                    <a:pt x="40" y="121"/>
                    <a:pt x="40" y="121"/>
                  </a:cubicBezTo>
                  <a:cubicBezTo>
                    <a:pt x="38" y="123"/>
                    <a:pt x="38" y="123"/>
                    <a:pt x="38" y="123"/>
                  </a:cubicBezTo>
                  <a:cubicBezTo>
                    <a:pt x="41" y="130"/>
                    <a:pt x="41" y="130"/>
                    <a:pt x="41" y="130"/>
                  </a:cubicBezTo>
                  <a:cubicBezTo>
                    <a:pt x="41" y="130"/>
                    <a:pt x="39" y="129"/>
                    <a:pt x="39" y="129"/>
                  </a:cubicBezTo>
                  <a:cubicBezTo>
                    <a:pt x="38" y="128"/>
                    <a:pt x="33" y="128"/>
                    <a:pt x="33" y="128"/>
                  </a:cubicBezTo>
                  <a:cubicBezTo>
                    <a:pt x="30" y="127"/>
                    <a:pt x="30" y="127"/>
                    <a:pt x="30" y="127"/>
                  </a:cubicBezTo>
                  <a:cubicBezTo>
                    <a:pt x="30" y="129"/>
                    <a:pt x="30" y="129"/>
                    <a:pt x="30" y="129"/>
                  </a:cubicBezTo>
                  <a:cubicBezTo>
                    <a:pt x="32" y="132"/>
                    <a:pt x="32" y="132"/>
                    <a:pt x="32" y="132"/>
                  </a:cubicBezTo>
                  <a:cubicBezTo>
                    <a:pt x="33" y="135"/>
                    <a:pt x="33" y="135"/>
                    <a:pt x="33" y="135"/>
                  </a:cubicBezTo>
                  <a:cubicBezTo>
                    <a:pt x="31" y="136"/>
                    <a:pt x="31" y="136"/>
                    <a:pt x="31" y="136"/>
                  </a:cubicBezTo>
                  <a:cubicBezTo>
                    <a:pt x="26" y="133"/>
                    <a:pt x="26" y="133"/>
                    <a:pt x="26" y="133"/>
                  </a:cubicBezTo>
                  <a:cubicBezTo>
                    <a:pt x="23" y="130"/>
                    <a:pt x="23" y="130"/>
                    <a:pt x="23" y="130"/>
                  </a:cubicBezTo>
                  <a:cubicBezTo>
                    <a:pt x="23" y="128"/>
                    <a:pt x="23" y="128"/>
                    <a:pt x="23" y="128"/>
                  </a:cubicBezTo>
                  <a:cubicBezTo>
                    <a:pt x="21" y="123"/>
                    <a:pt x="21" y="123"/>
                    <a:pt x="21" y="123"/>
                  </a:cubicBezTo>
                  <a:cubicBezTo>
                    <a:pt x="23" y="121"/>
                    <a:pt x="23" y="121"/>
                    <a:pt x="23" y="121"/>
                  </a:cubicBezTo>
                  <a:cubicBezTo>
                    <a:pt x="23" y="118"/>
                    <a:pt x="23" y="118"/>
                    <a:pt x="23" y="118"/>
                  </a:cubicBezTo>
                  <a:cubicBezTo>
                    <a:pt x="19" y="116"/>
                    <a:pt x="19" y="116"/>
                    <a:pt x="19" y="116"/>
                  </a:cubicBezTo>
                  <a:cubicBezTo>
                    <a:pt x="15" y="113"/>
                    <a:pt x="15" y="113"/>
                    <a:pt x="15" y="113"/>
                  </a:cubicBezTo>
                  <a:cubicBezTo>
                    <a:pt x="14" y="111"/>
                    <a:pt x="14" y="111"/>
                    <a:pt x="14" y="111"/>
                  </a:cubicBezTo>
                  <a:cubicBezTo>
                    <a:pt x="16" y="111"/>
                    <a:pt x="16" y="111"/>
                    <a:pt x="16" y="111"/>
                  </a:cubicBezTo>
                  <a:cubicBezTo>
                    <a:pt x="18" y="112"/>
                    <a:pt x="18" y="112"/>
                    <a:pt x="18" y="112"/>
                  </a:cubicBezTo>
                  <a:cubicBezTo>
                    <a:pt x="18" y="112"/>
                    <a:pt x="22" y="113"/>
                    <a:pt x="22" y="113"/>
                  </a:cubicBezTo>
                  <a:cubicBezTo>
                    <a:pt x="23" y="113"/>
                    <a:pt x="24" y="116"/>
                    <a:pt x="24" y="116"/>
                  </a:cubicBezTo>
                  <a:cubicBezTo>
                    <a:pt x="31" y="118"/>
                    <a:pt x="31" y="118"/>
                    <a:pt x="31" y="118"/>
                  </a:cubicBezTo>
                  <a:cubicBezTo>
                    <a:pt x="38" y="117"/>
                    <a:pt x="38" y="117"/>
                    <a:pt x="38" y="117"/>
                  </a:cubicBezTo>
                  <a:cubicBezTo>
                    <a:pt x="42" y="114"/>
                    <a:pt x="42" y="114"/>
                    <a:pt x="42" y="114"/>
                  </a:cubicBezTo>
                  <a:cubicBezTo>
                    <a:pt x="43" y="109"/>
                    <a:pt x="43" y="109"/>
                    <a:pt x="43" y="109"/>
                  </a:cubicBezTo>
                  <a:cubicBezTo>
                    <a:pt x="36" y="101"/>
                    <a:pt x="36" y="101"/>
                    <a:pt x="36" y="101"/>
                  </a:cubicBezTo>
                  <a:cubicBezTo>
                    <a:pt x="30" y="97"/>
                    <a:pt x="30" y="97"/>
                    <a:pt x="30" y="97"/>
                  </a:cubicBezTo>
                  <a:cubicBezTo>
                    <a:pt x="26" y="93"/>
                    <a:pt x="26" y="93"/>
                    <a:pt x="26" y="93"/>
                  </a:cubicBezTo>
                  <a:cubicBezTo>
                    <a:pt x="20" y="91"/>
                    <a:pt x="20" y="91"/>
                    <a:pt x="20" y="91"/>
                  </a:cubicBezTo>
                  <a:cubicBezTo>
                    <a:pt x="17" y="90"/>
                    <a:pt x="17" y="90"/>
                    <a:pt x="17" y="90"/>
                  </a:cubicBezTo>
                  <a:cubicBezTo>
                    <a:pt x="17" y="87"/>
                    <a:pt x="17" y="87"/>
                    <a:pt x="17" y="87"/>
                  </a:cubicBezTo>
                  <a:cubicBezTo>
                    <a:pt x="13" y="87"/>
                    <a:pt x="13" y="87"/>
                    <a:pt x="13" y="87"/>
                  </a:cubicBezTo>
                  <a:cubicBezTo>
                    <a:pt x="10" y="87"/>
                    <a:pt x="10" y="87"/>
                    <a:pt x="10" y="87"/>
                  </a:cubicBezTo>
                  <a:cubicBezTo>
                    <a:pt x="9" y="87"/>
                    <a:pt x="9" y="87"/>
                    <a:pt x="9" y="87"/>
                  </a:cubicBezTo>
                  <a:cubicBezTo>
                    <a:pt x="8" y="89"/>
                    <a:pt x="8" y="89"/>
                    <a:pt x="8" y="89"/>
                  </a:cubicBezTo>
                  <a:cubicBezTo>
                    <a:pt x="4" y="93"/>
                    <a:pt x="4" y="93"/>
                    <a:pt x="4" y="93"/>
                  </a:cubicBezTo>
                  <a:cubicBezTo>
                    <a:pt x="4" y="93"/>
                    <a:pt x="4" y="93"/>
                    <a:pt x="4" y="93"/>
                  </a:cubicBezTo>
                  <a:cubicBezTo>
                    <a:pt x="4" y="94"/>
                    <a:pt x="4" y="94"/>
                    <a:pt x="4" y="94"/>
                  </a:cubicBezTo>
                  <a:cubicBezTo>
                    <a:pt x="3" y="95"/>
                    <a:pt x="3" y="95"/>
                    <a:pt x="3" y="95"/>
                  </a:cubicBezTo>
                  <a:cubicBezTo>
                    <a:pt x="3" y="96"/>
                    <a:pt x="3" y="96"/>
                    <a:pt x="3" y="96"/>
                  </a:cubicBezTo>
                  <a:cubicBezTo>
                    <a:pt x="2" y="99"/>
                    <a:pt x="2" y="99"/>
                    <a:pt x="2" y="99"/>
                  </a:cubicBezTo>
                  <a:cubicBezTo>
                    <a:pt x="3" y="100"/>
                    <a:pt x="3" y="100"/>
                    <a:pt x="3" y="100"/>
                  </a:cubicBezTo>
                  <a:cubicBezTo>
                    <a:pt x="6" y="102"/>
                    <a:pt x="6" y="102"/>
                    <a:pt x="6" y="102"/>
                  </a:cubicBezTo>
                  <a:cubicBezTo>
                    <a:pt x="8" y="107"/>
                    <a:pt x="8" y="107"/>
                    <a:pt x="8" y="107"/>
                  </a:cubicBezTo>
                  <a:cubicBezTo>
                    <a:pt x="4" y="112"/>
                    <a:pt x="4" y="112"/>
                    <a:pt x="4" y="112"/>
                  </a:cubicBezTo>
                  <a:cubicBezTo>
                    <a:pt x="8" y="122"/>
                    <a:pt x="8" y="122"/>
                    <a:pt x="8" y="122"/>
                  </a:cubicBezTo>
                  <a:cubicBezTo>
                    <a:pt x="6" y="124"/>
                    <a:pt x="6" y="124"/>
                    <a:pt x="6" y="124"/>
                  </a:cubicBezTo>
                  <a:cubicBezTo>
                    <a:pt x="7" y="126"/>
                    <a:pt x="7" y="126"/>
                    <a:pt x="7" y="126"/>
                  </a:cubicBezTo>
                  <a:cubicBezTo>
                    <a:pt x="6" y="127"/>
                    <a:pt x="6" y="127"/>
                    <a:pt x="6" y="127"/>
                  </a:cubicBezTo>
                  <a:cubicBezTo>
                    <a:pt x="8" y="129"/>
                    <a:pt x="8" y="129"/>
                    <a:pt x="8" y="129"/>
                  </a:cubicBezTo>
                  <a:cubicBezTo>
                    <a:pt x="8" y="129"/>
                    <a:pt x="7" y="131"/>
                    <a:pt x="7" y="131"/>
                  </a:cubicBezTo>
                  <a:cubicBezTo>
                    <a:pt x="8" y="131"/>
                    <a:pt x="9" y="133"/>
                    <a:pt x="9" y="133"/>
                  </a:cubicBezTo>
                  <a:cubicBezTo>
                    <a:pt x="8" y="137"/>
                    <a:pt x="8" y="137"/>
                    <a:pt x="8" y="137"/>
                  </a:cubicBezTo>
                  <a:cubicBezTo>
                    <a:pt x="10" y="140"/>
                    <a:pt x="10" y="140"/>
                    <a:pt x="10" y="140"/>
                  </a:cubicBezTo>
                  <a:cubicBezTo>
                    <a:pt x="12" y="141"/>
                    <a:pt x="12" y="141"/>
                    <a:pt x="12" y="141"/>
                  </a:cubicBezTo>
                  <a:cubicBezTo>
                    <a:pt x="11" y="143"/>
                    <a:pt x="11" y="143"/>
                    <a:pt x="11" y="143"/>
                  </a:cubicBezTo>
                  <a:cubicBezTo>
                    <a:pt x="0" y="157"/>
                    <a:pt x="0" y="157"/>
                    <a:pt x="0" y="157"/>
                  </a:cubicBezTo>
                  <a:cubicBezTo>
                    <a:pt x="2" y="157"/>
                    <a:pt x="2" y="157"/>
                    <a:pt x="2" y="157"/>
                  </a:cubicBezTo>
                  <a:cubicBezTo>
                    <a:pt x="4" y="158"/>
                    <a:pt x="4" y="158"/>
                    <a:pt x="4" y="158"/>
                  </a:cubicBezTo>
                  <a:cubicBezTo>
                    <a:pt x="4" y="163"/>
                    <a:pt x="4" y="163"/>
                    <a:pt x="4" y="163"/>
                  </a:cubicBezTo>
                  <a:cubicBezTo>
                    <a:pt x="1" y="163"/>
                    <a:pt x="1" y="163"/>
                    <a:pt x="1" y="163"/>
                  </a:cubicBezTo>
                  <a:cubicBezTo>
                    <a:pt x="2" y="164"/>
                    <a:pt x="2" y="164"/>
                    <a:pt x="2" y="164"/>
                  </a:cubicBezTo>
                  <a:cubicBezTo>
                    <a:pt x="1" y="168"/>
                    <a:pt x="1" y="168"/>
                    <a:pt x="1" y="168"/>
                  </a:cubicBezTo>
                  <a:cubicBezTo>
                    <a:pt x="1" y="171"/>
                    <a:pt x="1" y="171"/>
                    <a:pt x="1" y="171"/>
                  </a:cubicBezTo>
                  <a:cubicBezTo>
                    <a:pt x="0" y="178"/>
                    <a:pt x="0" y="178"/>
                    <a:pt x="0" y="178"/>
                  </a:cubicBezTo>
                  <a:cubicBezTo>
                    <a:pt x="2" y="183"/>
                    <a:pt x="2" y="183"/>
                    <a:pt x="2" y="183"/>
                  </a:cubicBezTo>
                  <a:cubicBezTo>
                    <a:pt x="6" y="185"/>
                    <a:pt x="6" y="185"/>
                    <a:pt x="6" y="185"/>
                  </a:cubicBezTo>
                  <a:cubicBezTo>
                    <a:pt x="9" y="186"/>
                    <a:pt x="9" y="186"/>
                    <a:pt x="9" y="186"/>
                  </a:cubicBezTo>
                  <a:cubicBezTo>
                    <a:pt x="13" y="195"/>
                    <a:pt x="13" y="195"/>
                    <a:pt x="13" y="195"/>
                  </a:cubicBezTo>
                  <a:cubicBezTo>
                    <a:pt x="16" y="197"/>
                    <a:pt x="16" y="197"/>
                    <a:pt x="16" y="197"/>
                  </a:cubicBezTo>
                  <a:cubicBezTo>
                    <a:pt x="15" y="199"/>
                    <a:pt x="15" y="199"/>
                    <a:pt x="15" y="199"/>
                  </a:cubicBezTo>
                  <a:cubicBezTo>
                    <a:pt x="12" y="201"/>
                    <a:pt x="12" y="201"/>
                    <a:pt x="12" y="201"/>
                  </a:cubicBezTo>
                  <a:cubicBezTo>
                    <a:pt x="13" y="204"/>
                    <a:pt x="13" y="204"/>
                    <a:pt x="13" y="204"/>
                  </a:cubicBezTo>
                  <a:cubicBezTo>
                    <a:pt x="15" y="205"/>
                    <a:pt x="15" y="205"/>
                    <a:pt x="15" y="205"/>
                  </a:cubicBezTo>
                  <a:cubicBezTo>
                    <a:pt x="18" y="205"/>
                    <a:pt x="18" y="205"/>
                    <a:pt x="18" y="205"/>
                  </a:cubicBezTo>
                  <a:cubicBezTo>
                    <a:pt x="21" y="208"/>
                    <a:pt x="21" y="208"/>
                    <a:pt x="21" y="208"/>
                  </a:cubicBezTo>
                  <a:cubicBezTo>
                    <a:pt x="22" y="209"/>
                    <a:pt x="22" y="209"/>
                    <a:pt x="22" y="209"/>
                  </a:cubicBezTo>
                  <a:cubicBezTo>
                    <a:pt x="34" y="214"/>
                    <a:pt x="34" y="214"/>
                    <a:pt x="34" y="214"/>
                  </a:cubicBezTo>
                  <a:cubicBezTo>
                    <a:pt x="35" y="214"/>
                    <a:pt x="35" y="214"/>
                    <a:pt x="35" y="214"/>
                  </a:cubicBezTo>
                  <a:cubicBezTo>
                    <a:pt x="34" y="219"/>
                    <a:pt x="34" y="219"/>
                    <a:pt x="34" y="219"/>
                  </a:cubicBezTo>
                  <a:cubicBezTo>
                    <a:pt x="32" y="220"/>
                    <a:pt x="32" y="220"/>
                    <a:pt x="32" y="220"/>
                  </a:cubicBezTo>
                  <a:cubicBezTo>
                    <a:pt x="30" y="223"/>
                    <a:pt x="30" y="223"/>
                    <a:pt x="30" y="223"/>
                  </a:cubicBezTo>
                  <a:cubicBezTo>
                    <a:pt x="28" y="225"/>
                    <a:pt x="28" y="225"/>
                    <a:pt x="28" y="225"/>
                  </a:cubicBezTo>
                  <a:cubicBezTo>
                    <a:pt x="31" y="224"/>
                    <a:pt x="31" y="224"/>
                    <a:pt x="31" y="224"/>
                  </a:cubicBezTo>
                  <a:cubicBezTo>
                    <a:pt x="29" y="228"/>
                    <a:pt x="29" y="228"/>
                    <a:pt x="29" y="228"/>
                  </a:cubicBezTo>
                  <a:cubicBezTo>
                    <a:pt x="26" y="232"/>
                    <a:pt x="26" y="232"/>
                    <a:pt x="26" y="232"/>
                  </a:cubicBezTo>
                  <a:cubicBezTo>
                    <a:pt x="29" y="236"/>
                    <a:pt x="29" y="236"/>
                    <a:pt x="29" y="236"/>
                  </a:cubicBezTo>
                  <a:cubicBezTo>
                    <a:pt x="35" y="239"/>
                    <a:pt x="35" y="239"/>
                    <a:pt x="35" y="239"/>
                  </a:cubicBezTo>
                  <a:cubicBezTo>
                    <a:pt x="40" y="244"/>
                    <a:pt x="40" y="244"/>
                    <a:pt x="40" y="244"/>
                  </a:cubicBezTo>
                  <a:cubicBezTo>
                    <a:pt x="40" y="247"/>
                    <a:pt x="40" y="247"/>
                    <a:pt x="40" y="247"/>
                  </a:cubicBezTo>
                  <a:cubicBezTo>
                    <a:pt x="42" y="248"/>
                    <a:pt x="42" y="248"/>
                    <a:pt x="42" y="248"/>
                  </a:cubicBezTo>
                  <a:cubicBezTo>
                    <a:pt x="45" y="248"/>
                    <a:pt x="45" y="248"/>
                    <a:pt x="45" y="248"/>
                  </a:cubicBezTo>
                  <a:cubicBezTo>
                    <a:pt x="47" y="250"/>
                    <a:pt x="47" y="250"/>
                    <a:pt x="47" y="250"/>
                  </a:cubicBezTo>
                  <a:cubicBezTo>
                    <a:pt x="50" y="255"/>
                    <a:pt x="50" y="255"/>
                    <a:pt x="50" y="255"/>
                  </a:cubicBezTo>
                  <a:cubicBezTo>
                    <a:pt x="49" y="256"/>
                    <a:pt x="49" y="256"/>
                    <a:pt x="49" y="256"/>
                  </a:cubicBezTo>
                  <a:cubicBezTo>
                    <a:pt x="52" y="259"/>
                    <a:pt x="52" y="259"/>
                    <a:pt x="52" y="259"/>
                  </a:cubicBezTo>
                  <a:cubicBezTo>
                    <a:pt x="56" y="259"/>
                    <a:pt x="56" y="259"/>
                    <a:pt x="56" y="259"/>
                  </a:cubicBezTo>
                  <a:cubicBezTo>
                    <a:pt x="59" y="256"/>
                    <a:pt x="59" y="256"/>
                    <a:pt x="59" y="256"/>
                  </a:cubicBezTo>
                  <a:cubicBezTo>
                    <a:pt x="61" y="258"/>
                    <a:pt x="61" y="258"/>
                    <a:pt x="61" y="258"/>
                  </a:cubicBezTo>
                  <a:cubicBezTo>
                    <a:pt x="61" y="260"/>
                    <a:pt x="61" y="260"/>
                    <a:pt x="61" y="260"/>
                  </a:cubicBezTo>
                  <a:cubicBezTo>
                    <a:pt x="62" y="260"/>
                    <a:pt x="62" y="260"/>
                    <a:pt x="62" y="260"/>
                  </a:cubicBezTo>
                  <a:cubicBezTo>
                    <a:pt x="64" y="257"/>
                    <a:pt x="64" y="257"/>
                    <a:pt x="64" y="257"/>
                  </a:cubicBezTo>
                  <a:cubicBezTo>
                    <a:pt x="67" y="253"/>
                    <a:pt x="67" y="253"/>
                    <a:pt x="67" y="253"/>
                  </a:cubicBezTo>
                  <a:cubicBezTo>
                    <a:pt x="67" y="253"/>
                    <a:pt x="64" y="244"/>
                    <a:pt x="63" y="244"/>
                  </a:cubicBezTo>
                  <a:cubicBezTo>
                    <a:pt x="62" y="243"/>
                    <a:pt x="56" y="235"/>
                    <a:pt x="56" y="235"/>
                  </a:cubicBezTo>
                  <a:cubicBezTo>
                    <a:pt x="59" y="229"/>
                    <a:pt x="59" y="229"/>
                    <a:pt x="59" y="229"/>
                  </a:cubicBezTo>
                  <a:cubicBezTo>
                    <a:pt x="63" y="226"/>
                    <a:pt x="63" y="226"/>
                    <a:pt x="63" y="226"/>
                  </a:cubicBezTo>
                  <a:cubicBezTo>
                    <a:pt x="63" y="225"/>
                    <a:pt x="63" y="225"/>
                    <a:pt x="63" y="225"/>
                  </a:cubicBezTo>
                  <a:cubicBezTo>
                    <a:pt x="64" y="226"/>
                    <a:pt x="64" y="226"/>
                    <a:pt x="64" y="226"/>
                  </a:cubicBezTo>
                  <a:cubicBezTo>
                    <a:pt x="63" y="224"/>
                    <a:pt x="63" y="224"/>
                    <a:pt x="63" y="224"/>
                  </a:cubicBezTo>
                  <a:cubicBezTo>
                    <a:pt x="63" y="224"/>
                    <a:pt x="63" y="224"/>
                    <a:pt x="63" y="224"/>
                  </a:cubicBezTo>
                  <a:cubicBezTo>
                    <a:pt x="63" y="224"/>
                    <a:pt x="63" y="224"/>
                    <a:pt x="63" y="224"/>
                  </a:cubicBezTo>
                  <a:cubicBezTo>
                    <a:pt x="60" y="222"/>
                    <a:pt x="60" y="222"/>
                    <a:pt x="60" y="222"/>
                  </a:cubicBezTo>
                  <a:cubicBezTo>
                    <a:pt x="63" y="214"/>
                    <a:pt x="63" y="214"/>
                    <a:pt x="63" y="214"/>
                  </a:cubicBezTo>
                  <a:cubicBezTo>
                    <a:pt x="73" y="210"/>
                    <a:pt x="73" y="210"/>
                    <a:pt x="73" y="210"/>
                  </a:cubicBezTo>
                  <a:cubicBezTo>
                    <a:pt x="82" y="209"/>
                    <a:pt x="82" y="209"/>
                    <a:pt x="82" y="209"/>
                  </a:cubicBezTo>
                  <a:cubicBezTo>
                    <a:pt x="87" y="212"/>
                    <a:pt x="87" y="212"/>
                    <a:pt x="87" y="212"/>
                  </a:cubicBezTo>
                  <a:cubicBezTo>
                    <a:pt x="93" y="211"/>
                    <a:pt x="93" y="211"/>
                    <a:pt x="93" y="211"/>
                  </a:cubicBezTo>
                  <a:cubicBezTo>
                    <a:pt x="100" y="213"/>
                    <a:pt x="100" y="213"/>
                    <a:pt x="100" y="213"/>
                  </a:cubicBezTo>
                  <a:cubicBezTo>
                    <a:pt x="107" y="211"/>
                    <a:pt x="107" y="211"/>
                    <a:pt x="107" y="211"/>
                  </a:cubicBezTo>
                  <a:cubicBezTo>
                    <a:pt x="105" y="205"/>
                    <a:pt x="105" y="205"/>
                    <a:pt x="105" y="205"/>
                  </a:cubicBezTo>
                  <a:cubicBezTo>
                    <a:pt x="109" y="196"/>
                    <a:pt x="109" y="196"/>
                    <a:pt x="109" y="196"/>
                  </a:cubicBezTo>
                  <a:cubicBezTo>
                    <a:pt x="122" y="191"/>
                    <a:pt x="122" y="191"/>
                    <a:pt x="122" y="191"/>
                  </a:cubicBezTo>
                  <a:cubicBezTo>
                    <a:pt x="134" y="189"/>
                    <a:pt x="134" y="189"/>
                    <a:pt x="134" y="189"/>
                  </a:cubicBezTo>
                  <a:cubicBezTo>
                    <a:pt x="142" y="198"/>
                    <a:pt x="142" y="198"/>
                    <a:pt x="142" y="198"/>
                  </a:cubicBezTo>
                  <a:cubicBezTo>
                    <a:pt x="151" y="195"/>
                    <a:pt x="151" y="195"/>
                    <a:pt x="151" y="195"/>
                  </a:cubicBezTo>
                  <a:cubicBezTo>
                    <a:pt x="156" y="194"/>
                    <a:pt x="156" y="194"/>
                    <a:pt x="156" y="194"/>
                  </a:cubicBezTo>
                  <a:cubicBezTo>
                    <a:pt x="160" y="203"/>
                    <a:pt x="160" y="203"/>
                    <a:pt x="160" y="203"/>
                  </a:cubicBezTo>
                  <a:cubicBezTo>
                    <a:pt x="164" y="212"/>
                    <a:pt x="164" y="212"/>
                    <a:pt x="164" y="212"/>
                  </a:cubicBezTo>
                  <a:cubicBezTo>
                    <a:pt x="174" y="212"/>
                    <a:pt x="174" y="212"/>
                    <a:pt x="174" y="212"/>
                  </a:cubicBezTo>
                  <a:cubicBezTo>
                    <a:pt x="182" y="216"/>
                    <a:pt x="182" y="216"/>
                    <a:pt x="182" y="216"/>
                  </a:cubicBezTo>
                  <a:cubicBezTo>
                    <a:pt x="189" y="217"/>
                    <a:pt x="189" y="217"/>
                    <a:pt x="189" y="217"/>
                  </a:cubicBezTo>
                  <a:cubicBezTo>
                    <a:pt x="189" y="223"/>
                    <a:pt x="189" y="223"/>
                    <a:pt x="189" y="223"/>
                  </a:cubicBezTo>
                  <a:cubicBezTo>
                    <a:pt x="191" y="222"/>
                    <a:pt x="191" y="222"/>
                    <a:pt x="191" y="222"/>
                  </a:cubicBezTo>
                  <a:cubicBezTo>
                    <a:pt x="192" y="223"/>
                    <a:pt x="192" y="223"/>
                    <a:pt x="192" y="223"/>
                  </a:cubicBezTo>
                  <a:cubicBezTo>
                    <a:pt x="194" y="219"/>
                    <a:pt x="194" y="219"/>
                    <a:pt x="194" y="219"/>
                  </a:cubicBezTo>
                  <a:cubicBezTo>
                    <a:pt x="201" y="214"/>
                    <a:pt x="201" y="214"/>
                    <a:pt x="201" y="214"/>
                  </a:cubicBezTo>
                  <a:cubicBezTo>
                    <a:pt x="212" y="213"/>
                    <a:pt x="212" y="213"/>
                    <a:pt x="212" y="213"/>
                  </a:cubicBezTo>
                  <a:cubicBezTo>
                    <a:pt x="220" y="217"/>
                    <a:pt x="220" y="217"/>
                    <a:pt x="220" y="217"/>
                  </a:cubicBezTo>
                  <a:cubicBezTo>
                    <a:pt x="224" y="211"/>
                    <a:pt x="224" y="211"/>
                    <a:pt x="224" y="211"/>
                  </a:cubicBezTo>
                  <a:cubicBezTo>
                    <a:pt x="228" y="206"/>
                    <a:pt x="228" y="206"/>
                    <a:pt x="228" y="206"/>
                  </a:cubicBezTo>
                  <a:cubicBezTo>
                    <a:pt x="240" y="211"/>
                    <a:pt x="240" y="211"/>
                    <a:pt x="240" y="211"/>
                  </a:cubicBezTo>
                  <a:cubicBezTo>
                    <a:pt x="243" y="215"/>
                    <a:pt x="243" y="215"/>
                    <a:pt x="243" y="215"/>
                  </a:cubicBezTo>
                  <a:cubicBezTo>
                    <a:pt x="253" y="215"/>
                    <a:pt x="253" y="215"/>
                    <a:pt x="253" y="215"/>
                  </a:cubicBezTo>
                  <a:cubicBezTo>
                    <a:pt x="259" y="220"/>
                    <a:pt x="259" y="220"/>
                    <a:pt x="259" y="220"/>
                  </a:cubicBezTo>
                  <a:cubicBezTo>
                    <a:pt x="275" y="216"/>
                    <a:pt x="275" y="216"/>
                    <a:pt x="275" y="216"/>
                  </a:cubicBezTo>
                  <a:cubicBezTo>
                    <a:pt x="282" y="218"/>
                    <a:pt x="282" y="218"/>
                    <a:pt x="282" y="218"/>
                  </a:cubicBezTo>
                  <a:cubicBezTo>
                    <a:pt x="283" y="216"/>
                    <a:pt x="283" y="216"/>
                    <a:pt x="283" y="216"/>
                  </a:cubicBezTo>
                  <a:cubicBezTo>
                    <a:pt x="289" y="216"/>
                    <a:pt x="289" y="216"/>
                    <a:pt x="289" y="216"/>
                  </a:cubicBezTo>
                  <a:cubicBezTo>
                    <a:pt x="295" y="205"/>
                    <a:pt x="295" y="205"/>
                    <a:pt x="295" y="205"/>
                  </a:cubicBezTo>
                  <a:cubicBezTo>
                    <a:pt x="298" y="200"/>
                    <a:pt x="298" y="200"/>
                    <a:pt x="298" y="200"/>
                  </a:cubicBezTo>
                  <a:cubicBezTo>
                    <a:pt x="307" y="200"/>
                    <a:pt x="307" y="200"/>
                    <a:pt x="307" y="200"/>
                  </a:cubicBezTo>
                  <a:cubicBezTo>
                    <a:pt x="317" y="218"/>
                    <a:pt x="317" y="218"/>
                    <a:pt x="317" y="218"/>
                  </a:cubicBezTo>
                  <a:cubicBezTo>
                    <a:pt x="325" y="220"/>
                    <a:pt x="325" y="220"/>
                    <a:pt x="325" y="220"/>
                  </a:cubicBezTo>
                  <a:cubicBezTo>
                    <a:pt x="327" y="224"/>
                    <a:pt x="327" y="224"/>
                    <a:pt x="327" y="224"/>
                  </a:cubicBezTo>
                  <a:cubicBezTo>
                    <a:pt x="339" y="223"/>
                    <a:pt x="339" y="223"/>
                    <a:pt x="339" y="223"/>
                  </a:cubicBezTo>
                  <a:cubicBezTo>
                    <a:pt x="334" y="238"/>
                    <a:pt x="334" y="238"/>
                    <a:pt x="334" y="238"/>
                  </a:cubicBezTo>
                  <a:cubicBezTo>
                    <a:pt x="329" y="239"/>
                    <a:pt x="329" y="239"/>
                    <a:pt x="329" y="239"/>
                  </a:cubicBezTo>
                  <a:cubicBezTo>
                    <a:pt x="326" y="250"/>
                    <a:pt x="326" y="250"/>
                    <a:pt x="326" y="250"/>
                  </a:cubicBezTo>
                  <a:cubicBezTo>
                    <a:pt x="327" y="250"/>
                    <a:pt x="327" y="250"/>
                    <a:pt x="327" y="250"/>
                  </a:cubicBezTo>
                  <a:cubicBezTo>
                    <a:pt x="329" y="250"/>
                    <a:pt x="329" y="250"/>
                    <a:pt x="329" y="250"/>
                  </a:cubicBezTo>
                  <a:cubicBezTo>
                    <a:pt x="331" y="249"/>
                    <a:pt x="331" y="249"/>
                    <a:pt x="331" y="249"/>
                  </a:cubicBezTo>
                  <a:cubicBezTo>
                    <a:pt x="332" y="249"/>
                    <a:pt x="332" y="249"/>
                    <a:pt x="332" y="249"/>
                  </a:cubicBezTo>
                  <a:cubicBezTo>
                    <a:pt x="335" y="250"/>
                    <a:pt x="335" y="250"/>
                    <a:pt x="335" y="250"/>
                  </a:cubicBezTo>
                  <a:cubicBezTo>
                    <a:pt x="342" y="245"/>
                    <a:pt x="342" y="245"/>
                    <a:pt x="342" y="245"/>
                  </a:cubicBezTo>
                  <a:cubicBezTo>
                    <a:pt x="345" y="241"/>
                    <a:pt x="345" y="241"/>
                    <a:pt x="345" y="241"/>
                  </a:cubicBezTo>
                  <a:cubicBezTo>
                    <a:pt x="353" y="230"/>
                    <a:pt x="353" y="230"/>
                    <a:pt x="353" y="230"/>
                  </a:cubicBezTo>
                  <a:cubicBezTo>
                    <a:pt x="357" y="223"/>
                    <a:pt x="357" y="223"/>
                    <a:pt x="357" y="223"/>
                  </a:cubicBezTo>
                  <a:cubicBezTo>
                    <a:pt x="358" y="214"/>
                    <a:pt x="358" y="214"/>
                    <a:pt x="358" y="214"/>
                  </a:cubicBezTo>
                  <a:cubicBezTo>
                    <a:pt x="360" y="203"/>
                    <a:pt x="360" y="203"/>
                    <a:pt x="360" y="203"/>
                  </a:cubicBezTo>
                  <a:cubicBezTo>
                    <a:pt x="360" y="199"/>
                    <a:pt x="360" y="199"/>
                    <a:pt x="360" y="199"/>
                  </a:cubicBezTo>
                  <a:cubicBezTo>
                    <a:pt x="355" y="194"/>
                    <a:pt x="355" y="194"/>
                    <a:pt x="355" y="194"/>
                  </a:cubicBezTo>
                  <a:cubicBezTo>
                    <a:pt x="355" y="194"/>
                    <a:pt x="349" y="198"/>
                    <a:pt x="349" y="198"/>
                  </a:cubicBezTo>
                  <a:cubicBezTo>
                    <a:pt x="348" y="198"/>
                    <a:pt x="346" y="196"/>
                    <a:pt x="346" y="196"/>
                  </a:cubicBezTo>
                  <a:cubicBezTo>
                    <a:pt x="344" y="192"/>
                    <a:pt x="344" y="192"/>
                    <a:pt x="344" y="192"/>
                  </a:cubicBezTo>
                  <a:cubicBezTo>
                    <a:pt x="341" y="192"/>
                    <a:pt x="341" y="192"/>
                    <a:pt x="341" y="192"/>
                  </a:cubicBezTo>
                  <a:cubicBezTo>
                    <a:pt x="344" y="190"/>
                    <a:pt x="344" y="190"/>
                    <a:pt x="344" y="190"/>
                  </a:cubicBezTo>
                  <a:cubicBezTo>
                    <a:pt x="349" y="185"/>
                    <a:pt x="349" y="185"/>
                    <a:pt x="349" y="185"/>
                  </a:cubicBezTo>
                  <a:cubicBezTo>
                    <a:pt x="353" y="180"/>
                    <a:pt x="353" y="180"/>
                    <a:pt x="353" y="180"/>
                  </a:cubicBezTo>
                  <a:cubicBezTo>
                    <a:pt x="354" y="178"/>
                    <a:pt x="354" y="178"/>
                    <a:pt x="354" y="178"/>
                  </a:cubicBezTo>
                  <a:cubicBezTo>
                    <a:pt x="367" y="165"/>
                    <a:pt x="367" y="165"/>
                    <a:pt x="367" y="165"/>
                  </a:cubicBezTo>
                  <a:cubicBezTo>
                    <a:pt x="371" y="164"/>
                    <a:pt x="371" y="164"/>
                    <a:pt x="371" y="164"/>
                  </a:cubicBezTo>
                  <a:cubicBezTo>
                    <a:pt x="381" y="164"/>
                    <a:pt x="381" y="164"/>
                    <a:pt x="381" y="164"/>
                  </a:cubicBezTo>
                  <a:cubicBezTo>
                    <a:pt x="386" y="163"/>
                    <a:pt x="386" y="163"/>
                    <a:pt x="386" y="163"/>
                  </a:cubicBezTo>
                  <a:cubicBezTo>
                    <a:pt x="392" y="165"/>
                    <a:pt x="392" y="165"/>
                    <a:pt x="392" y="165"/>
                  </a:cubicBezTo>
                  <a:cubicBezTo>
                    <a:pt x="392" y="168"/>
                    <a:pt x="392" y="168"/>
                    <a:pt x="392" y="168"/>
                  </a:cubicBezTo>
                  <a:cubicBezTo>
                    <a:pt x="392" y="168"/>
                    <a:pt x="400" y="166"/>
                    <a:pt x="401" y="166"/>
                  </a:cubicBezTo>
                  <a:cubicBezTo>
                    <a:pt x="401" y="167"/>
                    <a:pt x="403" y="166"/>
                    <a:pt x="403" y="166"/>
                  </a:cubicBezTo>
                  <a:cubicBezTo>
                    <a:pt x="402" y="164"/>
                    <a:pt x="402" y="164"/>
                    <a:pt x="402" y="164"/>
                  </a:cubicBezTo>
                  <a:cubicBezTo>
                    <a:pt x="403" y="159"/>
                    <a:pt x="403" y="159"/>
                    <a:pt x="403" y="159"/>
                  </a:cubicBezTo>
                  <a:cubicBezTo>
                    <a:pt x="406" y="153"/>
                    <a:pt x="406" y="153"/>
                    <a:pt x="406" y="153"/>
                  </a:cubicBezTo>
                  <a:cubicBezTo>
                    <a:pt x="411" y="149"/>
                    <a:pt x="411" y="149"/>
                    <a:pt x="411" y="149"/>
                  </a:cubicBezTo>
                  <a:cubicBezTo>
                    <a:pt x="419" y="150"/>
                    <a:pt x="419" y="150"/>
                    <a:pt x="419" y="150"/>
                  </a:cubicBezTo>
                  <a:cubicBezTo>
                    <a:pt x="421" y="155"/>
                    <a:pt x="421" y="155"/>
                    <a:pt x="421" y="155"/>
                  </a:cubicBezTo>
                  <a:cubicBezTo>
                    <a:pt x="426" y="151"/>
                    <a:pt x="426" y="151"/>
                    <a:pt x="426" y="151"/>
                  </a:cubicBezTo>
                  <a:cubicBezTo>
                    <a:pt x="433" y="144"/>
                    <a:pt x="433" y="144"/>
                    <a:pt x="433" y="144"/>
                  </a:cubicBezTo>
                  <a:cubicBezTo>
                    <a:pt x="433" y="152"/>
                    <a:pt x="433" y="152"/>
                    <a:pt x="433" y="152"/>
                  </a:cubicBezTo>
                  <a:cubicBezTo>
                    <a:pt x="427" y="158"/>
                    <a:pt x="427" y="158"/>
                    <a:pt x="427" y="158"/>
                  </a:cubicBezTo>
                  <a:cubicBezTo>
                    <a:pt x="423" y="160"/>
                    <a:pt x="423" y="160"/>
                    <a:pt x="423" y="160"/>
                  </a:cubicBezTo>
                  <a:cubicBezTo>
                    <a:pt x="419" y="166"/>
                    <a:pt x="419" y="166"/>
                    <a:pt x="419" y="166"/>
                  </a:cubicBezTo>
                  <a:cubicBezTo>
                    <a:pt x="416" y="171"/>
                    <a:pt x="416" y="171"/>
                    <a:pt x="416" y="171"/>
                  </a:cubicBezTo>
                  <a:cubicBezTo>
                    <a:pt x="416" y="171"/>
                    <a:pt x="411" y="173"/>
                    <a:pt x="411" y="174"/>
                  </a:cubicBezTo>
                  <a:cubicBezTo>
                    <a:pt x="410" y="174"/>
                    <a:pt x="409" y="175"/>
                    <a:pt x="409" y="175"/>
                  </a:cubicBezTo>
                  <a:cubicBezTo>
                    <a:pt x="405" y="186"/>
                    <a:pt x="405" y="186"/>
                    <a:pt x="405" y="186"/>
                  </a:cubicBezTo>
                  <a:cubicBezTo>
                    <a:pt x="410" y="210"/>
                    <a:pt x="410" y="210"/>
                    <a:pt x="410" y="210"/>
                  </a:cubicBezTo>
                  <a:cubicBezTo>
                    <a:pt x="416" y="202"/>
                    <a:pt x="416" y="202"/>
                    <a:pt x="416" y="202"/>
                  </a:cubicBezTo>
                  <a:cubicBezTo>
                    <a:pt x="418" y="201"/>
                    <a:pt x="418" y="201"/>
                    <a:pt x="418" y="201"/>
                  </a:cubicBezTo>
                  <a:cubicBezTo>
                    <a:pt x="420" y="196"/>
                    <a:pt x="420" y="196"/>
                    <a:pt x="420" y="196"/>
                  </a:cubicBezTo>
                  <a:cubicBezTo>
                    <a:pt x="422" y="193"/>
                    <a:pt x="422" y="193"/>
                    <a:pt x="422" y="193"/>
                  </a:cubicBezTo>
                  <a:cubicBezTo>
                    <a:pt x="426" y="191"/>
                    <a:pt x="426" y="191"/>
                    <a:pt x="426" y="191"/>
                  </a:cubicBezTo>
                  <a:cubicBezTo>
                    <a:pt x="426" y="186"/>
                    <a:pt x="426" y="186"/>
                    <a:pt x="426" y="186"/>
                  </a:cubicBezTo>
                  <a:cubicBezTo>
                    <a:pt x="427" y="184"/>
                    <a:pt x="427" y="184"/>
                    <a:pt x="427" y="184"/>
                  </a:cubicBezTo>
                  <a:cubicBezTo>
                    <a:pt x="429" y="177"/>
                    <a:pt x="429" y="177"/>
                    <a:pt x="429" y="177"/>
                  </a:cubicBezTo>
                  <a:cubicBezTo>
                    <a:pt x="429" y="175"/>
                    <a:pt x="429" y="175"/>
                    <a:pt x="429" y="175"/>
                  </a:cubicBezTo>
                  <a:cubicBezTo>
                    <a:pt x="426" y="174"/>
                    <a:pt x="426" y="174"/>
                    <a:pt x="426" y="174"/>
                  </a:cubicBezTo>
                  <a:cubicBezTo>
                    <a:pt x="430" y="165"/>
                    <a:pt x="430" y="165"/>
                    <a:pt x="430" y="165"/>
                  </a:cubicBezTo>
                  <a:cubicBezTo>
                    <a:pt x="432" y="162"/>
                    <a:pt x="432" y="162"/>
                    <a:pt x="432" y="162"/>
                  </a:cubicBezTo>
                  <a:cubicBezTo>
                    <a:pt x="435" y="161"/>
                    <a:pt x="435" y="161"/>
                    <a:pt x="435" y="161"/>
                  </a:cubicBezTo>
                  <a:cubicBezTo>
                    <a:pt x="438" y="160"/>
                    <a:pt x="438" y="160"/>
                    <a:pt x="438" y="160"/>
                  </a:cubicBezTo>
                  <a:cubicBezTo>
                    <a:pt x="439" y="162"/>
                    <a:pt x="439" y="162"/>
                    <a:pt x="439" y="162"/>
                  </a:cubicBezTo>
                  <a:cubicBezTo>
                    <a:pt x="446" y="157"/>
                    <a:pt x="446" y="157"/>
                    <a:pt x="446" y="157"/>
                  </a:cubicBezTo>
                  <a:cubicBezTo>
                    <a:pt x="446" y="157"/>
                    <a:pt x="452" y="162"/>
                    <a:pt x="452" y="162"/>
                  </a:cubicBezTo>
                  <a:cubicBezTo>
                    <a:pt x="453" y="162"/>
                    <a:pt x="454" y="157"/>
                    <a:pt x="454" y="157"/>
                  </a:cubicBezTo>
                  <a:cubicBezTo>
                    <a:pt x="457" y="156"/>
                    <a:pt x="457" y="156"/>
                    <a:pt x="457" y="156"/>
                  </a:cubicBezTo>
                  <a:cubicBezTo>
                    <a:pt x="457" y="156"/>
                    <a:pt x="463" y="150"/>
                    <a:pt x="464" y="149"/>
                  </a:cubicBezTo>
                  <a:cubicBezTo>
                    <a:pt x="464" y="149"/>
                    <a:pt x="472" y="145"/>
                    <a:pt x="472" y="145"/>
                  </a:cubicBezTo>
                  <a:cubicBezTo>
                    <a:pt x="473" y="145"/>
                    <a:pt x="476" y="145"/>
                    <a:pt x="476" y="145"/>
                  </a:cubicBezTo>
                  <a:cubicBezTo>
                    <a:pt x="480" y="146"/>
                    <a:pt x="480" y="146"/>
                    <a:pt x="480" y="146"/>
                  </a:cubicBezTo>
                  <a:cubicBezTo>
                    <a:pt x="480" y="144"/>
                    <a:pt x="480" y="144"/>
                    <a:pt x="480" y="144"/>
                  </a:cubicBezTo>
                  <a:cubicBezTo>
                    <a:pt x="479" y="140"/>
                    <a:pt x="479" y="140"/>
                    <a:pt x="479" y="140"/>
                  </a:cubicBezTo>
                  <a:cubicBezTo>
                    <a:pt x="478" y="135"/>
                    <a:pt x="478" y="135"/>
                    <a:pt x="478" y="135"/>
                  </a:cubicBezTo>
                  <a:cubicBezTo>
                    <a:pt x="474" y="131"/>
                    <a:pt x="474" y="131"/>
                    <a:pt x="474" y="131"/>
                  </a:cubicBezTo>
                  <a:cubicBezTo>
                    <a:pt x="477" y="129"/>
                    <a:pt x="477" y="129"/>
                    <a:pt x="477" y="129"/>
                  </a:cubicBezTo>
                  <a:lnTo>
                    <a:pt x="482" y="12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pPr>
              <a:endParaRPr lang="en-US" sz="2400" kern="0">
                <a:solidFill>
                  <a:schemeClr val="bg2"/>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grpSp>
      <p:sp>
        <p:nvSpPr>
          <p:cNvPr id="211" name="TextBox 210">
            <a:extLst>
              <a:ext uri="{FF2B5EF4-FFF2-40B4-BE49-F238E27FC236}">
                <a16:creationId xmlns:a16="http://schemas.microsoft.com/office/drawing/2014/main" id="{C26CD91F-9C1D-50AF-956A-88AFE5F28E27}"/>
              </a:ext>
            </a:extLst>
          </p:cNvPr>
          <p:cNvSpPr txBox="1"/>
          <p:nvPr/>
        </p:nvSpPr>
        <p:spPr>
          <a:xfrm>
            <a:off x="11300059" y="3436219"/>
            <a:ext cx="46488" cy="215444"/>
          </a:xfrm>
          <a:prstGeom prst="rect">
            <a:avLst/>
          </a:prstGeom>
          <a:noFill/>
        </p:spPr>
        <p:txBody>
          <a:bodyPr wrap="none" lIns="0" tIns="0" rIns="0" bIns="0" rtlCol="0">
            <a:spAutoFit/>
          </a:bodyPr>
          <a:lstStyle/>
          <a:p>
            <a:pPr algn="l">
              <a:spcBef>
                <a:spcPts val="600"/>
              </a:spcBef>
            </a:pPr>
            <a:r>
              <a:rPr lang="en-GB" sz="1400">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rPr>
              <a:t> </a:t>
            </a:r>
          </a:p>
        </p:txBody>
      </p:sp>
      <p:sp>
        <p:nvSpPr>
          <p:cNvPr id="215" name="TextBox 214">
            <a:extLst>
              <a:ext uri="{FF2B5EF4-FFF2-40B4-BE49-F238E27FC236}">
                <a16:creationId xmlns:a16="http://schemas.microsoft.com/office/drawing/2014/main" id="{113A32F8-C91C-04AA-3FE9-306E30440ED4}"/>
              </a:ext>
            </a:extLst>
          </p:cNvPr>
          <p:cNvSpPr txBox="1"/>
          <p:nvPr/>
        </p:nvSpPr>
        <p:spPr>
          <a:xfrm>
            <a:off x="8630409" y="3511583"/>
            <a:ext cx="2216410" cy="615308"/>
          </a:xfrm>
          <a:prstGeom prst="roundRect">
            <a:avLst>
              <a:gd name="adj" fmla="val 11877"/>
            </a:avLst>
          </a:prstGeom>
          <a:solidFill>
            <a:srgbClr val="F2F2F2"/>
          </a:solidFill>
          <a:ln w="25400">
            <a:solidFill>
              <a:schemeClr val="tx1"/>
            </a:solidFill>
          </a:ln>
        </p:spPr>
        <p:txBody>
          <a:bodyPr wrap="none" lIns="144000" tIns="72000" rIns="144000" bIns="72000" rtlCol="0" anchor="ctr">
            <a:spAutoFit/>
          </a:bodyPr>
          <a:lstStyle/>
          <a:p>
            <a:pPr algn="l">
              <a:spcBef>
                <a:spcPts val="600"/>
              </a:spcBef>
            </a:pPr>
            <a:r>
              <a:rPr lang="en-GB" sz="2800" b="1">
                <a:latin typeface="Motor-Normal" panose="02000000000000000000" pitchFamily="2" charset="77"/>
                <a:ea typeface="Noto Sans Black" panose="020B0502040504020204" pitchFamily="34" charset="0"/>
                <a:cs typeface="Noto Sans Black" panose="020B0502040504020204" pitchFamily="34" charset="0"/>
              </a:rPr>
              <a:t>Assam, India</a:t>
            </a:r>
          </a:p>
        </p:txBody>
      </p:sp>
      <p:sp>
        <p:nvSpPr>
          <p:cNvPr id="212" name="Freeform 211">
            <a:extLst>
              <a:ext uri="{FF2B5EF4-FFF2-40B4-BE49-F238E27FC236}">
                <a16:creationId xmlns:a16="http://schemas.microsoft.com/office/drawing/2014/main" id="{DA3DF300-3540-17E4-1ABD-FC671C71EFF6}"/>
              </a:ext>
            </a:extLst>
          </p:cNvPr>
          <p:cNvSpPr/>
          <p:nvPr/>
        </p:nvSpPr>
        <p:spPr>
          <a:xfrm>
            <a:off x="8072871" y="3538959"/>
            <a:ext cx="394027" cy="587932"/>
          </a:xfrm>
          <a:custGeom>
            <a:avLst/>
            <a:gdLst>
              <a:gd name="connsiteX0" fmla="*/ 197109 w 394027"/>
              <a:gd name="connsiteY0" fmla="*/ 0 h 587932"/>
              <a:gd name="connsiteX1" fmla="*/ 0 w 394027"/>
              <a:gd name="connsiteY1" fmla="*/ 195977 h 587932"/>
              <a:gd name="connsiteX2" fmla="*/ 127998 w 394027"/>
              <a:gd name="connsiteY2" fmla="*/ 378965 h 587932"/>
              <a:gd name="connsiteX3" fmla="*/ 147784 w 394027"/>
              <a:gd name="connsiteY3" fmla="*/ 438831 h 587932"/>
              <a:gd name="connsiteX4" fmla="*/ 197014 w 394027"/>
              <a:gd name="connsiteY4" fmla="*/ 587932 h 587932"/>
              <a:gd name="connsiteX5" fmla="*/ 246244 w 394027"/>
              <a:gd name="connsiteY5" fmla="*/ 438831 h 587932"/>
              <a:gd name="connsiteX6" fmla="*/ 266030 w 394027"/>
              <a:gd name="connsiteY6" fmla="*/ 378965 h 587932"/>
              <a:gd name="connsiteX7" fmla="*/ 394028 w 394027"/>
              <a:gd name="connsiteY7" fmla="*/ 195977 h 587932"/>
              <a:gd name="connsiteX8" fmla="*/ 196919 w 394027"/>
              <a:gd name="connsiteY8" fmla="*/ 0 h 587932"/>
              <a:gd name="connsiteX9" fmla="*/ 193890 w 394027"/>
              <a:gd name="connsiteY9" fmla="*/ 254808 h 587932"/>
              <a:gd name="connsiteX10" fmla="*/ 134719 w 394027"/>
              <a:gd name="connsiteY10" fmla="*/ 195977 h 587932"/>
              <a:gd name="connsiteX11" fmla="*/ 193890 w 394027"/>
              <a:gd name="connsiteY11" fmla="*/ 137147 h 587932"/>
              <a:gd name="connsiteX12" fmla="*/ 253060 w 394027"/>
              <a:gd name="connsiteY12" fmla="*/ 195977 h 587932"/>
              <a:gd name="connsiteX13" fmla="*/ 193890 w 394027"/>
              <a:gd name="connsiteY13" fmla="*/ 254808 h 58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4027" h="587932">
                <a:moveTo>
                  <a:pt x="197109" y="0"/>
                </a:moveTo>
                <a:cubicBezTo>
                  <a:pt x="88235" y="0"/>
                  <a:pt x="0" y="87729"/>
                  <a:pt x="0" y="195977"/>
                </a:cubicBezTo>
                <a:cubicBezTo>
                  <a:pt x="0" y="279941"/>
                  <a:pt x="53395" y="351009"/>
                  <a:pt x="127998" y="378965"/>
                </a:cubicBezTo>
                <a:lnTo>
                  <a:pt x="147784" y="438831"/>
                </a:lnTo>
                <a:lnTo>
                  <a:pt x="197014" y="587932"/>
                </a:lnTo>
                <a:lnTo>
                  <a:pt x="246244" y="438831"/>
                </a:lnTo>
                <a:lnTo>
                  <a:pt x="266030" y="378965"/>
                </a:lnTo>
                <a:cubicBezTo>
                  <a:pt x="340632" y="351009"/>
                  <a:pt x="394028" y="280035"/>
                  <a:pt x="394028" y="195977"/>
                </a:cubicBezTo>
                <a:cubicBezTo>
                  <a:pt x="394028" y="87729"/>
                  <a:pt x="305698" y="0"/>
                  <a:pt x="196919" y="0"/>
                </a:cubicBezTo>
                <a:close/>
                <a:moveTo>
                  <a:pt x="193890" y="254808"/>
                </a:moveTo>
                <a:cubicBezTo>
                  <a:pt x="161228" y="254808"/>
                  <a:pt x="134719" y="228452"/>
                  <a:pt x="134719" y="195977"/>
                </a:cubicBezTo>
                <a:cubicBezTo>
                  <a:pt x="134719" y="163503"/>
                  <a:pt x="161228" y="137147"/>
                  <a:pt x="193890" y="137147"/>
                </a:cubicBezTo>
                <a:cubicBezTo>
                  <a:pt x="226552" y="137147"/>
                  <a:pt x="253060" y="163503"/>
                  <a:pt x="253060" y="195977"/>
                </a:cubicBezTo>
                <a:cubicBezTo>
                  <a:pt x="253060" y="228452"/>
                  <a:pt x="226552" y="254808"/>
                  <a:pt x="193890" y="254808"/>
                </a:cubicBezTo>
                <a:close/>
              </a:path>
            </a:pathLst>
          </a:custGeom>
          <a:solidFill>
            <a:srgbClr val="E2231A"/>
          </a:solidFill>
          <a:ln w="7575" cap="flat">
            <a:solidFill>
              <a:srgbClr val="010101"/>
            </a:solidFill>
            <a:prstDash val="solid"/>
            <a:miter/>
          </a:ln>
        </p:spPr>
        <p:txBody>
          <a:bodyPr rtlCol="0" anchor="ctr"/>
          <a:lstStyle/>
          <a:p>
            <a:endParaRPr lang="en-GB">
              <a:latin typeface="Noto Sans Medium" panose="020B0502040504020204" pitchFamily="34" charset="0"/>
              <a:ea typeface="Noto Sans Medium" panose="020B0502040504020204" pitchFamily="34" charset="0"/>
              <a:cs typeface="Noto Sans Medium" panose="020B0502040504020204" pitchFamily="34" charset="0"/>
            </a:endParaRPr>
          </a:p>
        </p:txBody>
      </p:sp>
    </p:spTree>
    <p:extLst>
      <p:ext uri="{BB962C8B-B14F-4D97-AF65-F5344CB8AC3E}">
        <p14:creationId xmlns:p14="http://schemas.microsoft.com/office/powerpoint/2010/main" val="191469559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83D8E4-4139-EA45-FF00-CE8D43C962C4}"/>
            </a:ext>
          </a:extLst>
        </p:cNvPr>
        <p:cNvGrpSpPr/>
        <p:nvPr/>
      </p:nvGrpSpPr>
      <p:grpSpPr>
        <a:xfrm>
          <a:off x="0" y="0"/>
          <a:ext cx="0" cy="0"/>
          <a:chOff x="0" y="0"/>
          <a:chExt cx="0" cy="0"/>
        </a:xfrm>
      </p:grpSpPr>
      <p:grpSp>
        <p:nvGrpSpPr>
          <p:cNvPr id="9" name="Group 8">
            <a:extLst>
              <a:ext uri="{FF2B5EF4-FFF2-40B4-BE49-F238E27FC236}">
                <a16:creationId xmlns:a16="http://schemas.microsoft.com/office/drawing/2014/main" id="{3AB9FFA5-975E-CD62-1BE4-892475D12690}"/>
              </a:ext>
            </a:extLst>
          </p:cNvPr>
          <p:cNvGrpSpPr/>
          <p:nvPr/>
        </p:nvGrpSpPr>
        <p:grpSpPr>
          <a:xfrm>
            <a:off x="6980509" y="115213"/>
            <a:ext cx="3495808" cy="3495811"/>
            <a:chOff x="7140535" y="287892"/>
            <a:chExt cx="3016881" cy="3016884"/>
          </a:xfrm>
        </p:grpSpPr>
        <p:grpSp>
          <p:nvGrpSpPr>
            <p:cNvPr id="39" name="Group 38">
              <a:extLst>
                <a:ext uri="{FF2B5EF4-FFF2-40B4-BE49-F238E27FC236}">
                  <a16:creationId xmlns:a16="http://schemas.microsoft.com/office/drawing/2014/main" id="{E949ED6E-57C9-C777-C8B7-2CAE702289AE}"/>
                </a:ext>
              </a:extLst>
            </p:cNvPr>
            <p:cNvGrpSpPr/>
            <p:nvPr/>
          </p:nvGrpSpPr>
          <p:grpSpPr>
            <a:xfrm>
              <a:off x="7140535" y="287892"/>
              <a:ext cx="3016881" cy="3016884"/>
              <a:chOff x="5717411" y="2589194"/>
              <a:chExt cx="2810577" cy="2810578"/>
            </a:xfrm>
          </p:grpSpPr>
          <p:sp>
            <p:nvSpPr>
              <p:cNvPr id="35" name="Oval 34">
                <a:extLst>
                  <a:ext uri="{FF2B5EF4-FFF2-40B4-BE49-F238E27FC236}">
                    <a16:creationId xmlns:a16="http://schemas.microsoft.com/office/drawing/2014/main" id="{DF43B85D-DD8B-B5DA-CB52-51B4A76A92D6}"/>
                  </a:ext>
                </a:extLst>
              </p:cNvPr>
              <p:cNvSpPr/>
              <p:nvPr/>
            </p:nvSpPr>
            <p:spPr>
              <a:xfrm>
                <a:off x="5717411" y="2589194"/>
                <a:ext cx="2810577" cy="2810578"/>
              </a:xfrm>
              <a:prstGeom prst="ellipse">
                <a:avLst/>
              </a:prstGeom>
              <a:solidFill>
                <a:srgbClr val="F2F2F2"/>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GB" sz="1400" b="1">
                    <a:latin typeface="Noto Sans Black" panose="020B0502040504020204" pitchFamily="34" charset="0"/>
                    <a:ea typeface="Noto Sans Black" panose="020B0502040504020204" pitchFamily="34" charset="0"/>
                    <a:cs typeface="Noto Sans Black" panose="020B0502040504020204" pitchFamily="34" charset="0"/>
                  </a:rPr>
                  <a:t>T</a:t>
                </a:r>
              </a:p>
            </p:txBody>
          </p:sp>
          <p:sp>
            <p:nvSpPr>
              <p:cNvPr id="5" name="Freeform 296">
                <a:extLst>
                  <a:ext uri="{FF2B5EF4-FFF2-40B4-BE49-F238E27FC236}">
                    <a16:creationId xmlns:a16="http://schemas.microsoft.com/office/drawing/2014/main" id="{C7F14D67-E528-566F-90E1-DF1F09512F47}"/>
                  </a:ext>
                </a:extLst>
              </p:cNvPr>
              <p:cNvSpPr>
                <a:spLocks/>
              </p:cNvSpPr>
              <p:nvPr/>
            </p:nvSpPr>
            <p:spPr bwMode="auto">
              <a:xfrm>
                <a:off x="6219409" y="2834663"/>
                <a:ext cx="2024772" cy="2319640"/>
              </a:xfrm>
              <a:custGeom>
                <a:avLst/>
                <a:gdLst>
                  <a:gd name="T0" fmla="*/ 511 w 553"/>
                  <a:gd name="T1" fmla="*/ 234 h 571"/>
                  <a:gd name="T2" fmla="*/ 547 w 553"/>
                  <a:gd name="T3" fmla="*/ 180 h 571"/>
                  <a:gd name="T4" fmla="*/ 553 w 553"/>
                  <a:gd name="T5" fmla="*/ 168 h 571"/>
                  <a:gd name="T6" fmla="*/ 499 w 553"/>
                  <a:gd name="T7" fmla="*/ 150 h 571"/>
                  <a:gd name="T8" fmla="*/ 456 w 553"/>
                  <a:gd name="T9" fmla="*/ 192 h 571"/>
                  <a:gd name="T10" fmla="*/ 408 w 553"/>
                  <a:gd name="T11" fmla="*/ 192 h 571"/>
                  <a:gd name="T12" fmla="*/ 378 w 553"/>
                  <a:gd name="T13" fmla="*/ 180 h 571"/>
                  <a:gd name="T14" fmla="*/ 354 w 553"/>
                  <a:gd name="T15" fmla="*/ 198 h 571"/>
                  <a:gd name="T16" fmla="*/ 288 w 553"/>
                  <a:gd name="T17" fmla="*/ 186 h 571"/>
                  <a:gd name="T18" fmla="*/ 246 w 553"/>
                  <a:gd name="T19" fmla="*/ 120 h 571"/>
                  <a:gd name="T20" fmla="*/ 204 w 553"/>
                  <a:gd name="T21" fmla="*/ 84 h 571"/>
                  <a:gd name="T22" fmla="*/ 210 w 553"/>
                  <a:gd name="T23" fmla="*/ 48 h 571"/>
                  <a:gd name="T24" fmla="*/ 228 w 553"/>
                  <a:gd name="T25" fmla="*/ 0 h 571"/>
                  <a:gd name="T26" fmla="*/ 168 w 553"/>
                  <a:gd name="T27" fmla="*/ 0 h 571"/>
                  <a:gd name="T28" fmla="*/ 180 w 553"/>
                  <a:gd name="T29" fmla="*/ 12 h 571"/>
                  <a:gd name="T30" fmla="*/ 114 w 553"/>
                  <a:gd name="T31" fmla="*/ 54 h 571"/>
                  <a:gd name="T32" fmla="*/ 120 w 553"/>
                  <a:gd name="T33" fmla="*/ 96 h 571"/>
                  <a:gd name="T34" fmla="*/ 72 w 553"/>
                  <a:gd name="T35" fmla="*/ 174 h 571"/>
                  <a:gd name="T36" fmla="*/ 30 w 553"/>
                  <a:gd name="T37" fmla="*/ 192 h 571"/>
                  <a:gd name="T38" fmla="*/ 60 w 553"/>
                  <a:gd name="T39" fmla="*/ 240 h 571"/>
                  <a:gd name="T40" fmla="*/ 12 w 553"/>
                  <a:gd name="T41" fmla="*/ 258 h 571"/>
                  <a:gd name="T42" fmla="*/ 0 w 553"/>
                  <a:gd name="T43" fmla="*/ 264 h 571"/>
                  <a:gd name="T44" fmla="*/ 42 w 553"/>
                  <a:gd name="T45" fmla="*/ 318 h 571"/>
                  <a:gd name="T46" fmla="*/ 90 w 553"/>
                  <a:gd name="T47" fmla="*/ 408 h 571"/>
                  <a:gd name="T48" fmla="*/ 138 w 553"/>
                  <a:gd name="T49" fmla="*/ 511 h 571"/>
                  <a:gd name="T50" fmla="*/ 174 w 553"/>
                  <a:gd name="T51" fmla="*/ 571 h 571"/>
                  <a:gd name="T52" fmla="*/ 216 w 553"/>
                  <a:gd name="T53" fmla="*/ 523 h 571"/>
                  <a:gd name="T54" fmla="*/ 228 w 553"/>
                  <a:gd name="T55" fmla="*/ 457 h 571"/>
                  <a:gd name="T56" fmla="*/ 276 w 553"/>
                  <a:gd name="T57" fmla="*/ 384 h 571"/>
                  <a:gd name="T58" fmla="*/ 342 w 553"/>
                  <a:gd name="T59" fmla="*/ 330 h 571"/>
                  <a:gd name="T60" fmla="*/ 390 w 553"/>
                  <a:gd name="T61" fmla="*/ 294 h 571"/>
                  <a:gd name="T62" fmla="*/ 372 w 553"/>
                  <a:gd name="T63" fmla="*/ 234 h 571"/>
                  <a:gd name="T64" fmla="*/ 384 w 553"/>
                  <a:gd name="T65" fmla="*/ 216 h 571"/>
                  <a:gd name="T66" fmla="*/ 420 w 553"/>
                  <a:gd name="T67" fmla="*/ 228 h 571"/>
                  <a:gd name="T68" fmla="*/ 450 w 553"/>
                  <a:gd name="T69" fmla="*/ 246 h 571"/>
                  <a:gd name="T70" fmla="*/ 462 w 553"/>
                  <a:gd name="T71" fmla="*/ 264 h 571"/>
                  <a:gd name="T72" fmla="*/ 462 w 553"/>
                  <a:gd name="T73" fmla="*/ 306 h 571"/>
                  <a:gd name="T74" fmla="*/ 493 w 553"/>
                  <a:gd name="T75" fmla="*/ 252 h 57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53"/>
                  <a:gd name="T115" fmla="*/ 0 h 571"/>
                  <a:gd name="T116" fmla="*/ 553 w 553"/>
                  <a:gd name="T117" fmla="*/ 571 h 57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53" h="571">
                    <a:moveTo>
                      <a:pt x="493" y="252"/>
                    </a:moveTo>
                    <a:lnTo>
                      <a:pt x="511" y="234"/>
                    </a:lnTo>
                    <a:lnTo>
                      <a:pt x="523" y="198"/>
                    </a:lnTo>
                    <a:lnTo>
                      <a:pt x="547" y="180"/>
                    </a:lnTo>
                    <a:lnTo>
                      <a:pt x="553" y="168"/>
                    </a:lnTo>
                    <a:lnTo>
                      <a:pt x="529" y="150"/>
                    </a:lnTo>
                    <a:lnTo>
                      <a:pt x="499" y="150"/>
                    </a:lnTo>
                    <a:lnTo>
                      <a:pt x="474" y="168"/>
                    </a:lnTo>
                    <a:lnTo>
                      <a:pt x="456" y="192"/>
                    </a:lnTo>
                    <a:lnTo>
                      <a:pt x="432" y="192"/>
                    </a:lnTo>
                    <a:lnTo>
                      <a:pt x="408" y="192"/>
                    </a:lnTo>
                    <a:lnTo>
                      <a:pt x="390" y="180"/>
                    </a:lnTo>
                    <a:lnTo>
                      <a:pt x="378" y="180"/>
                    </a:lnTo>
                    <a:lnTo>
                      <a:pt x="366" y="198"/>
                    </a:lnTo>
                    <a:lnTo>
                      <a:pt x="354" y="198"/>
                    </a:lnTo>
                    <a:lnTo>
                      <a:pt x="330" y="192"/>
                    </a:lnTo>
                    <a:lnTo>
                      <a:pt x="288" y="186"/>
                    </a:lnTo>
                    <a:lnTo>
                      <a:pt x="228" y="156"/>
                    </a:lnTo>
                    <a:lnTo>
                      <a:pt x="246" y="120"/>
                    </a:lnTo>
                    <a:lnTo>
                      <a:pt x="216" y="108"/>
                    </a:lnTo>
                    <a:lnTo>
                      <a:pt x="204" y="84"/>
                    </a:lnTo>
                    <a:lnTo>
                      <a:pt x="216" y="66"/>
                    </a:lnTo>
                    <a:lnTo>
                      <a:pt x="210" y="48"/>
                    </a:lnTo>
                    <a:lnTo>
                      <a:pt x="234" y="12"/>
                    </a:lnTo>
                    <a:lnTo>
                      <a:pt x="228" y="0"/>
                    </a:lnTo>
                    <a:lnTo>
                      <a:pt x="192" y="0"/>
                    </a:lnTo>
                    <a:lnTo>
                      <a:pt x="168" y="0"/>
                    </a:lnTo>
                    <a:lnTo>
                      <a:pt x="174" y="6"/>
                    </a:lnTo>
                    <a:lnTo>
                      <a:pt x="180" y="12"/>
                    </a:lnTo>
                    <a:lnTo>
                      <a:pt x="114" y="24"/>
                    </a:lnTo>
                    <a:lnTo>
                      <a:pt x="114" y="54"/>
                    </a:lnTo>
                    <a:lnTo>
                      <a:pt x="132" y="66"/>
                    </a:lnTo>
                    <a:lnTo>
                      <a:pt x="120" y="96"/>
                    </a:lnTo>
                    <a:lnTo>
                      <a:pt x="108" y="120"/>
                    </a:lnTo>
                    <a:lnTo>
                      <a:pt x="72" y="174"/>
                    </a:lnTo>
                    <a:lnTo>
                      <a:pt x="48" y="174"/>
                    </a:lnTo>
                    <a:lnTo>
                      <a:pt x="30" y="192"/>
                    </a:lnTo>
                    <a:lnTo>
                      <a:pt x="42" y="216"/>
                    </a:lnTo>
                    <a:lnTo>
                      <a:pt x="60" y="240"/>
                    </a:lnTo>
                    <a:lnTo>
                      <a:pt x="36" y="252"/>
                    </a:lnTo>
                    <a:lnTo>
                      <a:pt x="12" y="258"/>
                    </a:lnTo>
                    <a:lnTo>
                      <a:pt x="0" y="264"/>
                    </a:lnTo>
                    <a:lnTo>
                      <a:pt x="24" y="294"/>
                    </a:lnTo>
                    <a:lnTo>
                      <a:pt x="42" y="318"/>
                    </a:lnTo>
                    <a:lnTo>
                      <a:pt x="78" y="294"/>
                    </a:lnTo>
                    <a:lnTo>
                      <a:pt x="90" y="408"/>
                    </a:lnTo>
                    <a:lnTo>
                      <a:pt x="108" y="457"/>
                    </a:lnTo>
                    <a:lnTo>
                      <a:pt x="138" y="511"/>
                    </a:lnTo>
                    <a:lnTo>
                      <a:pt x="156" y="541"/>
                    </a:lnTo>
                    <a:lnTo>
                      <a:pt x="174" y="571"/>
                    </a:lnTo>
                    <a:lnTo>
                      <a:pt x="192" y="553"/>
                    </a:lnTo>
                    <a:lnTo>
                      <a:pt x="216" y="523"/>
                    </a:lnTo>
                    <a:lnTo>
                      <a:pt x="222" y="499"/>
                    </a:lnTo>
                    <a:lnTo>
                      <a:pt x="228" y="457"/>
                    </a:lnTo>
                    <a:lnTo>
                      <a:pt x="234" y="420"/>
                    </a:lnTo>
                    <a:lnTo>
                      <a:pt x="276" y="384"/>
                    </a:lnTo>
                    <a:lnTo>
                      <a:pt x="318" y="354"/>
                    </a:lnTo>
                    <a:lnTo>
                      <a:pt x="342" y="330"/>
                    </a:lnTo>
                    <a:lnTo>
                      <a:pt x="360" y="300"/>
                    </a:lnTo>
                    <a:lnTo>
                      <a:pt x="390" y="294"/>
                    </a:lnTo>
                    <a:lnTo>
                      <a:pt x="378" y="246"/>
                    </a:lnTo>
                    <a:lnTo>
                      <a:pt x="372" y="234"/>
                    </a:lnTo>
                    <a:lnTo>
                      <a:pt x="378" y="228"/>
                    </a:lnTo>
                    <a:lnTo>
                      <a:pt x="384" y="216"/>
                    </a:lnTo>
                    <a:lnTo>
                      <a:pt x="402" y="216"/>
                    </a:lnTo>
                    <a:lnTo>
                      <a:pt x="420" y="228"/>
                    </a:lnTo>
                    <a:lnTo>
                      <a:pt x="456" y="234"/>
                    </a:lnTo>
                    <a:lnTo>
                      <a:pt x="450" y="246"/>
                    </a:lnTo>
                    <a:lnTo>
                      <a:pt x="444" y="258"/>
                    </a:lnTo>
                    <a:lnTo>
                      <a:pt x="462" y="264"/>
                    </a:lnTo>
                    <a:lnTo>
                      <a:pt x="456" y="288"/>
                    </a:lnTo>
                    <a:lnTo>
                      <a:pt x="462" y="306"/>
                    </a:lnTo>
                    <a:lnTo>
                      <a:pt x="474" y="282"/>
                    </a:lnTo>
                    <a:lnTo>
                      <a:pt x="493" y="252"/>
                    </a:lnTo>
                    <a:close/>
                  </a:path>
                </a:pathLst>
              </a:custGeom>
              <a:solidFill>
                <a:schemeClr val="accent1"/>
              </a:solidFill>
              <a:ln w="6350">
                <a:noFill/>
                <a:round/>
                <a:headEnd/>
                <a:tailEnd/>
              </a:ln>
            </p:spPr>
            <p:txBody>
              <a:bodyPr lIns="91195" tIns="45599" rIns="91195" bIns="45599"/>
              <a:lstStyle/>
              <a:p>
                <a:pPr eaLnBrk="0" fontAlgn="auto" hangingPunct="0">
                  <a:spcBef>
                    <a:spcPts val="0"/>
                  </a:spcBef>
                  <a:spcAft>
                    <a:spcPts val="0"/>
                  </a:spcAft>
                  <a:defRPr/>
                </a:pPr>
                <a:endParaRPr lang="en-US" sz="2000" kern="0">
                  <a:solidFill>
                    <a:prstClr val="black"/>
                  </a:solidFill>
                  <a:latin typeface="Noto Sans Medium" panose="020B0502040504020204" pitchFamily="34" charset="0"/>
                  <a:ea typeface="Noto Sans Medium" panose="020B0502040504020204" pitchFamily="34" charset="0"/>
                  <a:cs typeface="Noto Sans Medium" panose="020B0502040504020204" pitchFamily="34" charset="0"/>
                  <a:sym typeface="Gill Sans" charset="0"/>
                </a:endParaRPr>
              </a:p>
            </p:txBody>
          </p:sp>
        </p:grpSp>
        <p:sp>
          <p:nvSpPr>
            <p:cNvPr id="8" name="Freeform 7">
              <a:extLst>
                <a:ext uri="{FF2B5EF4-FFF2-40B4-BE49-F238E27FC236}">
                  <a16:creationId xmlns:a16="http://schemas.microsoft.com/office/drawing/2014/main" id="{C1BD4CA5-E2BC-6928-534C-8B1B56D54041}"/>
                </a:ext>
              </a:extLst>
            </p:cNvPr>
            <p:cNvSpPr/>
            <p:nvPr/>
          </p:nvSpPr>
          <p:spPr>
            <a:xfrm>
              <a:off x="9294247" y="901495"/>
              <a:ext cx="394027" cy="587932"/>
            </a:xfrm>
            <a:custGeom>
              <a:avLst/>
              <a:gdLst>
                <a:gd name="connsiteX0" fmla="*/ 197109 w 394027"/>
                <a:gd name="connsiteY0" fmla="*/ 0 h 587932"/>
                <a:gd name="connsiteX1" fmla="*/ 0 w 394027"/>
                <a:gd name="connsiteY1" fmla="*/ 195977 h 587932"/>
                <a:gd name="connsiteX2" fmla="*/ 127998 w 394027"/>
                <a:gd name="connsiteY2" fmla="*/ 378965 h 587932"/>
                <a:gd name="connsiteX3" fmla="*/ 147784 w 394027"/>
                <a:gd name="connsiteY3" fmla="*/ 438831 h 587932"/>
                <a:gd name="connsiteX4" fmla="*/ 197014 w 394027"/>
                <a:gd name="connsiteY4" fmla="*/ 587932 h 587932"/>
                <a:gd name="connsiteX5" fmla="*/ 246244 w 394027"/>
                <a:gd name="connsiteY5" fmla="*/ 438831 h 587932"/>
                <a:gd name="connsiteX6" fmla="*/ 266030 w 394027"/>
                <a:gd name="connsiteY6" fmla="*/ 378965 h 587932"/>
                <a:gd name="connsiteX7" fmla="*/ 394028 w 394027"/>
                <a:gd name="connsiteY7" fmla="*/ 195977 h 587932"/>
                <a:gd name="connsiteX8" fmla="*/ 196919 w 394027"/>
                <a:gd name="connsiteY8" fmla="*/ 0 h 587932"/>
                <a:gd name="connsiteX9" fmla="*/ 193890 w 394027"/>
                <a:gd name="connsiteY9" fmla="*/ 254808 h 587932"/>
                <a:gd name="connsiteX10" fmla="*/ 134719 w 394027"/>
                <a:gd name="connsiteY10" fmla="*/ 195977 h 587932"/>
                <a:gd name="connsiteX11" fmla="*/ 193890 w 394027"/>
                <a:gd name="connsiteY11" fmla="*/ 137147 h 587932"/>
                <a:gd name="connsiteX12" fmla="*/ 253060 w 394027"/>
                <a:gd name="connsiteY12" fmla="*/ 195977 h 587932"/>
                <a:gd name="connsiteX13" fmla="*/ 193890 w 394027"/>
                <a:gd name="connsiteY13" fmla="*/ 254808 h 58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4027" h="587932">
                  <a:moveTo>
                    <a:pt x="197109" y="0"/>
                  </a:moveTo>
                  <a:cubicBezTo>
                    <a:pt x="88235" y="0"/>
                    <a:pt x="0" y="87729"/>
                    <a:pt x="0" y="195977"/>
                  </a:cubicBezTo>
                  <a:cubicBezTo>
                    <a:pt x="0" y="279941"/>
                    <a:pt x="53395" y="351009"/>
                    <a:pt x="127998" y="378965"/>
                  </a:cubicBezTo>
                  <a:lnTo>
                    <a:pt x="147784" y="438831"/>
                  </a:lnTo>
                  <a:lnTo>
                    <a:pt x="197014" y="587932"/>
                  </a:lnTo>
                  <a:lnTo>
                    <a:pt x="246244" y="438831"/>
                  </a:lnTo>
                  <a:lnTo>
                    <a:pt x="266030" y="378965"/>
                  </a:lnTo>
                  <a:cubicBezTo>
                    <a:pt x="340632" y="351009"/>
                    <a:pt x="394028" y="280035"/>
                    <a:pt x="394028" y="195977"/>
                  </a:cubicBezTo>
                  <a:cubicBezTo>
                    <a:pt x="394028" y="87729"/>
                    <a:pt x="305698" y="0"/>
                    <a:pt x="196919" y="0"/>
                  </a:cubicBezTo>
                  <a:close/>
                  <a:moveTo>
                    <a:pt x="193890" y="254808"/>
                  </a:moveTo>
                  <a:cubicBezTo>
                    <a:pt x="161228" y="254808"/>
                    <a:pt x="134719" y="228452"/>
                    <a:pt x="134719" y="195977"/>
                  </a:cubicBezTo>
                  <a:cubicBezTo>
                    <a:pt x="134719" y="163503"/>
                    <a:pt x="161228" y="137147"/>
                    <a:pt x="193890" y="137147"/>
                  </a:cubicBezTo>
                  <a:cubicBezTo>
                    <a:pt x="226552" y="137147"/>
                    <a:pt x="253060" y="163503"/>
                    <a:pt x="253060" y="195977"/>
                  </a:cubicBezTo>
                  <a:cubicBezTo>
                    <a:pt x="253060" y="228452"/>
                    <a:pt x="226552" y="254808"/>
                    <a:pt x="193890" y="254808"/>
                  </a:cubicBezTo>
                  <a:close/>
                </a:path>
              </a:pathLst>
            </a:custGeom>
            <a:solidFill>
              <a:srgbClr val="F26222"/>
            </a:solidFill>
            <a:ln w="7575" cap="flat">
              <a:solidFill>
                <a:srgbClr val="010101"/>
              </a:solidFill>
              <a:prstDash val="solid"/>
              <a:miter/>
            </a:ln>
          </p:spPr>
          <p:txBody>
            <a:bodyPr rtlCol="0" anchor="ctr"/>
            <a:lstStyle/>
            <a:p>
              <a:endParaRPr lang="en-GB" sz="1600">
                <a:latin typeface="Noto Sans Medium" panose="020B0502040504020204" pitchFamily="34" charset="0"/>
                <a:ea typeface="Noto Sans Medium" panose="020B0502040504020204" pitchFamily="34" charset="0"/>
                <a:cs typeface="Noto Sans Medium" panose="020B0502040504020204" pitchFamily="34" charset="0"/>
              </a:endParaRPr>
            </a:p>
          </p:txBody>
        </p:sp>
      </p:grpSp>
      <p:sp>
        <p:nvSpPr>
          <p:cNvPr id="3" name="TextBox 2">
            <a:extLst>
              <a:ext uri="{FF2B5EF4-FFF2-40B4-BE49-F238E27FC236}">
                <a16:creationId xmlns:a16="http://schemas.microsoft.com/office/drawing/2014/main" id="{3CBE81A7-3A74-A3BE-7112-AF93C42530D1}"/>
              </a:ext>
            </a:extLst>
          </p:cNvPr>
          <p:cNvSpPr txBox="1"/>
          <p:nvPr/>
        </p:nvSpPr>
        <p:spPr>
          <a:xfrm>
            <a:off x="10072671" y="506919"/>
            <a:ext cx="1543187" cy="451001"/>
          </a:xfrm>
          <a:prstGeom prst="roundRect">
            <a:avLst>
              <a:gd name="adj" fmla="val 11877"/>
            </a:avLst>
          </a:prstGeom>
          <a:solidFill>
            <a:srgbClr val="F2F2F2"/>
          </a:solidFill>
          <a:ln w="25400">
            <a:solidFill>
              <a:schemeClr val="tx1"/>
            </a:solidFill>
          </a:ln>
        </p:spPr>
        <p:txBody>
          <a:bodyPr wrap="none" lIns="144000" tIns="72000" rIns="144000" bIns="72000" rtlCol="0" anchor="ctr">
            <a:spAutoFit/>
          </a:bodyPr>
          <a:lstStyle/>
          <a:p>
            <a:pPr algn="l">
              <a:spcBef>
                <a:spcPts val="600"/>
              </a:spcBef>
            </a:pPr>
            <a:r>
              <a:rPr lang="en-GB" b="1" dirty="0">
                <a:latin typeface="Motor-Normal" panose="02000000000000000000" pitchFamily="2" charset="77"/>
                <a:ea typeface="Noto Sans Black" panose="020B0502040504020204" pitchFamily="34" charset="0"/>
                <a:cs typeface="Noto Sans Black" panose="020B0502040504020204" pitchFamily="34" charset="0"/>
              </a:rPr>
              <a:t>Assam, India</a:t>
            </a:r>
          </a:p>
        </p:txBody>
      </p:sp>
      <p:sp>
        <p:nvSpPr>
          <p:cNvPr id="4" name="Title 3">
            <a:extLst>
              <a:ext uri="{FF2B5EF4-FFF2-40B4-BE49-F238E27FC236}">
                <a16:creationId xmlns:a16="http://schemas.microsoft.com/office/drawing/2014/main" id="{4D7F56BB-9629-FF2A-C2AB-48946C79F336}"/>
              </a:ext>
            </a:extLst>
          </p:cNvPr>
          <p:cNvSpPr>
            <a:spLocks noGrp="1"/>
          </p:cNvSpPr>
          <p:nvPr>
            <p:ph type="title"/>
          </p:nvPr>
        </p:nvSpPr>
        <p:spPr>
          <a:xfrm>
            <a:off x="479426" y="310615"/>
            <a:ext cx="3483822" cy="579615"/>
          </a:xfrm>
          <a:solidFill>
            <a:srgbClr val="F2F2F2"/>
          </a:solidFill>
        </p:spPr>
        <p:txBody>
          <a:bodyPr/>
          <a:lstStyle/>
          <a:p>
            <a:r>
              <a:rPr lang="en-GB" sz="2800">
                <a:latin typeface="Motor-Normal" panose="02000000000000000000" pitchFamily="2" charset="0"/>
                <a:ea typeface="Noto Sans Medium" panose="020B0502040504020204" pitchFamily="34" charset="0"/>
                <a:cs typeface="Noto Sans Medium" panose="020B0502040504020204" pitchFamily="34" charset="0"/>
              </a:rPr>
              <a:t>Traveller’s Guide</a:t>
            </a:r>
          </a:p>
        </p:txBody>
      </p:sp>
      <p:sp>
        <p:nvSpPr>
          <p:cNvPr id="44" name="Rounded Rectangle 43">
            <a:extLst>
              <a:ext uri="{FF2B5EF4-FFF2-40B4-BE49-F238E27FC236}">
                <a16:creationId xmlns:a16="http://schemas.microsoft.com/office/drawing/2014/main" id="{40193803-CE6B-8C2F-9E7B-F9BEA9C49B64}"/>
              </a:ext>
            </a:extLst>
          </p:cNvPr>
          <p:cNvSpPr/>
          <p:nvPr/>
        </p:nvSpPr>
        <p:spPr>
          <a:xfrm>
            <a:off x="7243640" y="4320279"/>
            <a:ext cx="4465288" cy="677682"/>
          </a:xfrm>
          <a:prstGeom prst="roundRect">
            <a:avLst>
              <a:gd name="adj" fmla="val 10658"/>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GB">
                <a:solidFill>
                  <a:srgbClr val="000000"/>
                </a:solidFill>
                <a:latin typeface="Noto Sans Medium" panose="020B0502040504020204" pitchFamily="34" charset="0"/>
                <a:ea typeface="Noto Sans Medium" panose="020B0502040504020204" pitchFamily="34" charset="0"/>
                <a:cs typeface="Noto Sans Medium" panose="020B0502040504020204" pitchFamily="34" charset="0"/>
              </a:rPr>
              <a:t>121 languages are spoken in India.</a:t>
            </a:r>
          </a:p>
        </p:txBody>
      </p:sp>
      <p:sp>
        <p:nvSpPr>
          <p:cNvPr id="45" name="Rounded Rectangle 44">
            <a:extLst>
              <a:ext uri="{FF2B5EF4-FFF2-40B4-BE49-F238E27FC236}">
                <a16:creationId xmlns:a16="http://schemas.microsoft.com/office/drawing/2014/main" id="{7862B7D5-AACD-465B-B2BA-C6D8E755B0CF}"/>
              </a:ext>
            </a:extLst>
          </p:cNvPr>
          <p:cNvSpPr/>
          <p:nvPr/>
        </p:nvSpPr>
        <p:spPr>
          <a:xfrm>
            <a:off x="376227" y="1468711"/>
            <a:ext cx="3114808" cy="1849971"/>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GB">
                <a:solidFill>
                  <a:srgbClr val="000000"/>
                </a:solidFill>
                <a:latin typeface="Noto Sans Medium" panose="020B0502040504020204" pitchFamily="34" charset="0"/>
                <a:ea typeface="Noto Sans Medium" panose="020B0502040504020204" pitchFamily="34" charset="0"/>
                <a:cs typeface="Noto Sans Medium" panose="020B0502040504020204" pitchFamily="34" charset="0"/>
              </a:rPr>
              <a:t>There are 1.4 billion people living in India. India is the country with the largest population in the world.</a:t>
            </a:r>
            <a:endParaRPr lang="en-US">
              <a:solidFill>
                <a:srgbClr val="000000"/>
              </a:solidFill>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46" name="Rounded Rectangle 45">
            <a:extLst>
              <a:ext uri="{FF2B5EF4-FFF2-40B4-BE49-F238E27FC236}">
                <a16:creationId xmlns:a16="http://schemas.microsoft.com/office/drawing/2014/main" id="{A1DE5CC9-679A-9CA7-6CD1-5F3CDFBB4170}"/>
              </a:ext>
            </a:extLst>
          </p:cNvPr>
          <p:cNvSpPr/>
          <p:nvPr/>
        </p:nvSpPr>
        <p:spPr>
          <a:xfrm>
            <a:off x="380525" y="4721396"/>
            <a:ext cx="5967581" cy="1817408"/>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The national animal</a:t>
            </a:r>
          </a:p>
          <a:p>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of India is the tiger,</a:t>
            </a:r>
          </a:p>
          <a:p>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and the national </a:t>
            </a:r>
          </a:p>
          <a:p>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bird is the peacock. </a:t>
            </a:r>
            <a:r>
              <a:rPr lang="en-GB" sz="16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      </a:t>
            </a:r>
          </a:p>
          <a:p>
            <a:r>
              <a:rPr lang="en-GB" sz="16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                                                       </a:t>
            </a:r>
          </a:p>
        </p:txBody>
      </p:sp>
      <p:sp>
        <p:nvSpPr>
          <p:cNvPr id="47" name="Rounded Rectangle 46">
            <a:extLst>
              <a:ext uri="{FF2B5EF4-FFF2-40B4-BE49-F238E27FC236}">
                <a16:creationId xmlns:a16="http://schemas.microsoft.com/office/drawing/2014/main" id="{7616621C-4B9D-89B5-60E7-4E093CCC3DDE}"/>
              </a:ext>
            </a:extLst>
          </p:cNvPr>
          <p:cNvSpPr/>
          <p:nvPr/>
        </p:nvSpPr>
        <p:spPr>
          <a:xfrm>
            <a:off x="6810189" y="5318083"/>
            <a:ext cx="5105018" cy="1252274"/>
          </a:xfrm>
          <a:prstGeom prst="roundRect">
            <a:avLst>
              <a:gd name="adj" fmla="val 9155"/>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GB">
                <a:solidFill>
                  <a:srgbClr val="000000"/>
                </a:solidFill>
                <a:latin typeface="Noto Sans Medium" panose="020B0502040504020204" pitchFamily="34" charset="0"/>
                <a:ea typeface="Noto Sans Medium" panose="020B0502040504020204" pitchFamily="34" charset="0"/>
                <a:cs typeface="Noto Sans Medium" panose="020B0502040504020204" pitchFamily="34" charset="0"/>
              </a:rPr>
              <a:t>India has six weather seasons: Spring, Summer, Monsoon (Rainy Season), Autumn, Pre-winter, and Winter. </a:t>
            </a:r>
          </a:p>
        </p:txBody>
      </p:sp>
      <p:sp>
        <p:nvSpPr>
          <p:cNvPr id="48" name="Rounded Rectangle 47">
            <a:extLst>
              <a:ext uri="{FF2B5EF4-FFF2-40B4-BE49-F238E27FC236}">
                <a16:creationId xmlns:a16="http://schemas.microsoft.com/office/drawing/2014/main" id="{8AF26895-A743-02F4-846B-0C402D34185F}"/>
              </a:ext>
            </a:extLst>
          </p:cNvPr>
          <p:cNvSpPr/>
          <p:nvPr/>
        </p:nvSpPr>
        <p:spPr>
          <a:xfrm>
            <a:off x="393699" y="3528741"/>
            <a:ext cx="6594983" cy="961881"/>
          </a:xfrm>
          <a:prstGeom prst="roundRect">
            <a:avLst>
              <a:gd name="adj" fmla="val 840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The Taj Mahal in India is one of the </a:t>
            </a:r>
            <a:endParaRPr lang="en-US" sz="16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endParaRPr>
          </a:p>
          <a:p>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Seven wonders of the modern world.</a:t>
            </a:r>
            <a:endParaRPr lang="en-GB" sz="16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endParaRPr>
          </a:p>
        </p:txBody>
      </p:sp>
      <p:pic>
        <p:nvPicPr>
          <p:cNvPr id="16" name="Picture 15" descr="A group of people walking in front of a large white building with Taj Mahal in the background&#10;&#10;AI-generated content may be incorrect.">
            <a:extLst>
              <a:ext uri="{FF2B5EF4-FFF2-40B4-BE49-F238E27FC236}">
                <a16:creationId xmlns:a16="http://schemas.microsoft.com/office/drawing/2014/main" id="{314F06F6-6E3E-FAE7-FDA8-386B5889718D}"/>
              </a:ext>
            </a:extLst>
          </p:cNvPr>
          <p:cNvPicPr>
            <a:picLocks noChangeAspect="1"/>
          </p:cNvPicPr>
          <p:nvPr/>
        </p:nvPicPr>
        <p:blipFill>
          <a:blip r:embed="rId3"/>
          <a:srcRect l="-366" t="7121" r="-800" b="15663"/>
          <a:stretch>
            <a:fillRect/>
          </a:stretch>
        </p:blipFill>
        <p:spPr>
          <a:xfrm>
            <a:off x="4947867" y="3552434"/>
            <a:ext cx="1825391" cy="910343"/>
          </a:xfrm>
          <a:prstGeom prst="rect">
            <a:avLst/>
          </a:prstGeom>
        </p:spPr>
      </p:pic>
      <p:sp>
        <p:nvSpPr>
          <p:cNvPr id="17" name="Rounded Rectangle 43">
            <a:extLst>
              <a:ext uri="{FF2B5EF4-FFF2-40B4-BE49-F238E27FC236}">
                <a16:creationId xmlns:a16="http://schemas.microsoft.com/office/drawing/2014/main" id="{CA9FE06B-9091-E5E1-1637-42605B4EEEC2}"/>
              </a:ext>
            </a:extLst>
          </p:cNvPr>
          <p:cNvSpPr/>
          <p:nvPr/>
        </p:nvSpPr>
        <p:spPr>
          <a:xfrm>
            <a:off x="3963248" y="1612138"/>
            <a:ext cx="2688710" cy="1556899"/>
          </a:xfrm>
          <a:prstGeom prst="roundRect">
            <a:avLst>
              <a:gd name="adj" fmla="val 10658"/>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GB">
                <a:solidFill>
                  <a:srgbClr val="000000"/>
                </a:solidFill>
                <a:latin typeface="Noto Sans Medium" panose="020B0502040504020204" pitchFamily="34" charset="0"/>
                <a:ea typeface="Noto Sans Medium" panose="020B0502040504020204" pitchFamily="34" charset="0"/>
                <a:cs typeface="Noto Sans Medium" panose="020B0502040504020204" pitchFamily="34" charset="0"/>
              </a:rPr>
              <a:t>India gained its independence from British colonial rule in 1947.</a:t>
            </a:r>
          </a:p>
        </p:txBody>
      </p:sp>
      <p:pic>
        <p:nvPicPr>
          <p:cNvPr id="11" name="Picture 10" descr="30 Beautiful Peacock Photos and White Peacock Pictures">
            <a:extLst>
              <a:ext uri="{FF2B5EF4-FFF2-40B4-BE49-F238E27FC236}">
                <a16:creationId xmlns:a16="http://schemas.microsoft.com/office/drawing/2014/main" id="{11BAC71A-A49E-94A1-5379-063BAE6B0523}"/>
              </a:ext>
            </a:extLst>
          </p:cNvPr>
          <p:cNvPicPr>
            <a:picLocks noChangeAspect="1"/>
          </p:cNvPicPr>
          <p:nvPr/>
        </p:nvPicPr>
        <p:blipFill>
          <a:blip r:embed="rId4"/>
          <a:srcRect l="5500" r="2054"/>
          <a:stretch>
            <a:fillRect/>
          </a:stretch>
        </p:blipFill>
        <p:spPr>
          <a:xfrm>
            <a:off x="4325045" y="4912485"/>
            <a:ext cx="1700927" cy="1257758"/>
          </a:xfrm>
          <a:prstGeom prst="rect">
            <a:avLst/>
          </a:prstGeom>
        </p:spPr>
      </p:pic>
      <p:pic>
        <p:nvPicPr>
          <p:cNvPr id="13" name="Picture 12" descr="Adult Tiger · Free Stock Photo">
            <a:extLst>
              <a:ext uri="{FF2B5EF4-FFF2-40B4-BE49-F238E27FC236}">
                <a16:creationId xmlns:a16="http://schemas.microsoft.com/office/drawing/2014/main" id="{4FA8F8F3-64A8-2AAF-FF59-1566DBC2238D}"/>
              </a:ext>
            </a:extLst>
          </p:cNvPr>
          <p:cNvPicPr>
            <a:picLocks noChangeAspect="1"/>
          </p:cNvPicPr>
          <p:nvPr/>
        </p:nvPicPr>
        <p:blipFill>
          <a:blip r:embed="rId5"/>
          <a:srcRect b="6074"/>
          <a:stretch>
            <a:fillRect/>
          </a:stretch>
        </p:blipFill>
        <p:spPr>
          <a:xfrm>
            <a:off x="3118307" y="4912485"/>
            <a:ext cx="1197865" cy="1257758"/>
          </a:xfrm>
          <a:prstGeom prst="rect">
            <a:avLst/>
          </a:prstGeom>
        </p:spPr>
      </p:pic>
      <p:sp>
        <p:nvSpPr>
          <p:cNvPr id="10" name="Rounded Rectangle 45">
            <a:extLst>
              <a:ext uri="{FF2B5EF4-FFF2-40B4-BE49-F238E27FC236}">
                <a16:creationId xmlns:a16="http://schemas.microsoft.com/office/drawing/2014/main" id="{936D5CE7-C597-3835-F7BF-4F2AC0A7A787}"/>
              </a:ext>
            </a:extLst>
          </p:cNvPr>
          <p:cNvSpPr/>
          <p:nvPr/>
        </p:nvSpPr>
        <p:spPr>
          <a:xfrm>
            <a:off x="9012518" y="2592487"/>
            <a:ext cx="2957346" cy="1263826"/>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GB" b="0" i="0" u="none" strike="noStrike">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rPr>
              <a:t>Assam</a:t>
            </a:r>
            <a:r>
              <a:rPr lang="en-GB">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rPr>
              <a:t> State produces more tea than any other state in India.</a:t>
            </a:r>
            <a:endParaRPr lang="en-GB">
              <a:latin typeface="Noto Sans Medium" panose="020B0502040504020204" pitchFamily="34" charset="0"/>
              <a:ea typeface="Noto Sans Medium" panose="020B0502040504020204" pitchFamily="34" charset="0"/>
              <a:cs typeface="Noto Sans Medium" panose="020B0502040504020204" pitchFamily="34" charset="0"/>
            </a:endParaRPr>
          </a:p>
        </p:txBody>
      </p:sp>
    </p:spTree>
    <p:extLst>
      <p:ext uri="{BB962C8B-B14F-4D97-AF65-F5344CB8AC3E}">
        <p14:creationId xmlns:p14="http://schemas.microsoft.com/office/powerpoint/2010/main" val="228140678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7013605-2B90-0BD3-5DAB-865D5BE12247}"/>
              </a:ext>
            </a:extLst>
          </p:cNvPr>
          <p:cNvSpPr>
            <a:spLocks noGrp="1"/>
          </p:cNvSpPr>
          <p:nvPr>
            <p:ph type="title"/>
          </p:nvPr>
        </p:nvSpPr>
        <p:spPr>
          <a:xfrm>
            <a:off x="549764" y="623660"/>
            <a:ext cx="4108297" cy="651222"/>
          </a:xfrm>
          <a:solidFill>
            <a:srgbClr val="F2F2F2"/>
          </a:solidFill>
        </p:spPr>
        <p:txBody>
          <a:bodyPr/>
          <a:lstStyle/>
          <a:p>
            <a:r>
              <a:rPr lang="en-GB">
                <a:latin typeface="Motor-Normal" panose="02000000000000000000" pitchFamily="2" charset="0"/>
                <a:ea typeface="Noto Sans Medium" panose="020B0502040504020204" pitchFamily="34" charset="0"/>
                <a:cs typeface="Noto Sans Medium" panose="020B0502040504020204" pitchFamily="34" charset="0"/>
              </a:rPr>
              <a:t>Picking Tea in Assam</a:t>
            </a:r>
          </a:p>
        </p:txBody>
      </p:sp>
      <p:sp>
        <p:nvSpPr>
          <p:cNvPr id="6" name="TextBox 5">
            <a:extLst>
              <a:ext uri="{FF2B5EF4-FFF2-40B4-BE49-F238E27FC236}">
                <a16:creationId xmlns:a16="http://schemas.microsoft.com/office/drawing/2014/main" id="{93EDA8FD-40B0-EE4C-C6D2-FEF28ED360F0}"/>
              </a:ext>
            </a:extLst>
          </p:cNvPr>
          <p:cNvSpPr txBox="1"/>
          <p:nvPr/>
        </p:nvSpPr>
        <p:spPr>
          <a:xfrm>
            <a:off x="546954" y="1717947"/>
            <a:ext cx="4982770" cy="4107197"/>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marL="285750" indent="-285750">
              <a:buFont typeface="Arial,Sans-Serif"/>
              <a:buChar char="•"/>
            </a:pPr>
            <a:r>
              <a:rPr lang="en-GB">
                <a:latin typeface="Noto Sans Medium" panose="020B0502040504020204" pitchFamily="34" charset="0"/>
                <a:ea typeface="Noto Sans Medium" panose="020B0502040504020204" pitchFamily="34" charset="0"/>
                <a:cs typeface="Noto Sans Medium" panose="020B0502040504020204" pitchFamily="34" charset="0"/>
              </a:rPr>
              <a:t>Most parts of India are hot and have lots of rain. This weather is ideal for growing tea. </a:t>
            </a:r>
          </a:p>
          <a:p>
            <a:pPr marL="285750" indent="-285750">
              <a:buFont typeface="Arial,Sans-Serif"/>
              <a:buChar char="•"/>
            </a:pPr>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Sans-Serif"/>
              <a:buChar char="•"/>
            </a:pPr>
            <a:r>
              <a:rPr lang="en-GB">
                <a:latin typeface="Noto Sans Medium" panose="020B0502040504020204" pitchFamily="34" charset="0"/>
                <a:ea typeface="Noto Sans Medium" panose="020B0502040504020204" pitchFamily="34" charset="0"/>
                <a:cs typeface="Noto Sans Medium" panose="020B0502040504020204" pitchFamily="34" charset="0"/>
              </a:rPr>
              <a:t>Assam is a place in India where a lot of tea is grown. </a:t>
            </a:r>
          </a:p>
          <a:p>
            <a:pPr marL="285750" indent="-285750">
              <a:buFont typeface="Arial,Sans-Serif"/>
              <a:buChar char="•"/>
            </a:pPr>
            <a:endParaRPr lang="en-GB" dirty="0">
              <a:highlight>
                <a:srgbClr val="F2F2F2"/>
              </a:highlight>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r>
              <a:rPr lang="en-GB" dirty="0">
                <a:highlight>
                  <a:srgbClr val="F2F2F2"/>
                </a:highlight>
                <a:latin typeface="Noto Sans Medium" panose="020B0502040504020204" pitchFamily="34" charset="0"/>
                <a:ea typeface="Noto Sans Medium" panose="020B0502040504020204" pitchFamily="34" charset="0"/>
                <a:cs typeface="Noto Sans Medium" panose="020B0502040504020204" pitchFamily="34" charset="0"/>
              </a:rPr>
              <a:t>Tea is mostly grown on large plantations called estates. The leaves are picked by hand, and it is hard work.</a:t>
            </a:r>
          </a:p>
          <a:p>
            <a:endParaRPr lang="en-GB" dirty="0">
              <a:highlight>
                <a:srgbClr val="F2F2F2"/>
              </a:highlight>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lgn="just">
              <a:buFont typeface="Arial"/>
              <a:buChar char="•"/>
            </a:pPr>
            <a:r>
              <a:rPr lang="en-GB" dirty="0">
                <a:highlight>
                  <a:srgbClr val="F2F2F2"/>
                </a:highlight>
                <a:latin typeface="Noto Sans Medium" panose="020B0502040504020204" pitchFamily="34" charset="0"/>
                <a:ea typeface="Noto Sans Medium" panose="020B0502040504020204" pitchFamily="34" charset="0"/>
                <a:cs typeface="Noto Sans Medium" panose="020B0502040504020204" pitchFamily="34" charset="0"/>
              </a:rPr>
              <a:t>Many estates are very large, so families often live nearby so they can walk to work easily. </a:t>
            </a:r>
          </a:p>
          <a:p>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Sans-Serif"/>
              <a:buChar char="•"/>
            </a:pPr>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Sans-Serif"/>
              <a:buChar char="•"/>
            </a:pPr>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pPr>
              <a:spcBef>
                <a:spcPts val="900"/>
              </a:spcBef>
              <a:spcAft>
                <a:spcPts val="1200"/>
              </a:spcAft>
            </a:pPr>
            <a:endParaRPr lang="en-GB" sz="1400">
              <a:latin typeface="Noto Sans Medium" panose="020B0502040504020204" pitchFamily="34" charset="0"/>
              <a:ea typeface="Noto Sans Medium" panose="020B0502040504020204" pitchFamily="34" charset="0"/>
              <a:cs typeface="Noto Sans Medium" panose="020B0502040504020204" pitchFamily="34" charset="0"/>
            </a:endParaRPr>
          </a:p>
        </p:txBody>
      </p:sp>
      <p:pic>
        <p:nvPicPr>
          <p:cNvPr id="8" name="Picture Placeholder 7" descr="A person picking tea leaves in a field&#10;&#10;AI-generated content may be incorrect.">
            <a:extLst>
              <a:ext uri="{FF2B5EF4-FFF2-40B4-BE49-F238E27FC236}">
                <a16:creationId xmlns:a16="http://schemas.microsoft.com/office/drawing/2014/main" id="{BD4B8B3C-3041-5CAD-03D6-36D2C4E4C7E7}"/>
              </a:ext>
            </a:extLst>
          </p:cNvPr>
          <p:cNvPicPr>
            <a:picLocks noChangeAspect="1"/>
          </p:cNvPicPr>
          <p:nvPr/>
        </p:nvPicPr>
        <p:blipFill>
          <a:blip r:embed="rId3"/>
          <a:srcRect l="15456" r="15456"/>
          <a:stretch/>
        </p:blipFill>
        <p:spPr>
          <a:xfrm>
            <a:off x="5838107" y="621688"/>
            <a:ext cx="5709809" cy="5508952"/>
          </a:xfrm>
          <a:prstGeom prst="roundRect">
            <a:avLst>
              <a:gd name="adj" fmla="val 5432"/>
            </a:avLst>
          </a:prstGeom>
          <a:solidFill>
            <a:srgbClr val="0F0A07"/>
          </a:solidFill>
          <a:effectLst>
            <a:outerShdw dist="127000" dir="2700000" algn="tl" rotWithShape="0">
              <a:srgbClr val="E2231A"/>
            </a:outerShdw>
          </a:effectLst>
        </p:spPr>
      </p:pic>
      <p:sp>
        <p:nvSpPr>
          <p:cNvPr id="10" name="Text Placeholder 8">
            <a:extLst>
              <a:ext uri="{FF2B5EF4-FFF2-40B4-BE49-F238E27FC236}">
                <a16:creationId xmlns:a16="http://schemas.microsoft.com/office/drawing/2014/main" id="{07D4FAA5-EA26-25C6-F429-822F08CF3E8C}"/>
              </a:ext>
            </a:extLst>
          </p:cNvPr>
          <p:cNvSpPr txBox="1">
            <a:spLocks/>
          </p:cNvSpPr>
          <p:nvPr/>
        </p:nvSpPr>
        <p:spPr>
          <a:xfrm>
            <a:off x="5826383" y="6262107"/>
            <a:ext cx="5717969" cy="419127"/>
          </a:xfrm>
          <a:prstGeom prst="rect">
            <a:avLst/>
          </a:prstGeom>
        </p:spPr>
        <p:txBody>
          <a:bodyPr wrap="square" lIns="91440" tIns="45720" rIns="91440" bIns="45720" anchor="t">
            <a:noAutofit/>
          </a:bodyPr>
          <a:lst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mn-lt"/>
                <a:ea typeface="+mn-ea"/>
                <a:cs typeface="+mn-cs"/>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mn-lt"/>
                <a:ea typeface="+mn-ea"/>
                <a:cs typeface="+mn-cs"/>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600"/>
              </a:spcAft>
            </a:pPr>
            <a:r>
              <a:rPr lang="en-GB" sz="1400">
                <a:latin typeface="Noto Sans Medium" panose="020B0502040504020204" pitchFamily="34" charset="0"/>
                <a:ea typeface="Noto Sans Medium" panose="020B0502040504020204" pitchFamily="34" charset="0"/>
                <a:cs typeface="Noto Sans Medium" panose="020B0502040504020204" pitchFamily="34" charset="0"/>
              </a:rPr>
              <a:t>Women picking tea leaves in a tea estate in Assam, India.</a:t>
            </a:r>
            <a:endParaRPr lang="en-US" sz="1400">
              <a:latin typeface="Noto Sans Medium" panose="020B0502040504020204" pitchFamily="34" charset="0"/>
              <a:ea typeface="Noto Sans Medium" panose="020B0502040504020204" pitchFamily="34" charset="0"/>
              <a:cs typeface="Noto Sans Medium" panose="020B0502040504020204" pitchFamily="34" charset="0"/>
            </a:endParaRPr>
          </a:p>
        </p:txBody>
      </p:sp>
    </p:spTree>
    <p:extLst>
      <p:ext uri="{BB962C8B-B14F-4D97-AF65-F5344CB8AC3E}">
        <p14:creationId xmlns:p14="http://schemas.microsoft.com/office/powerpoint/2010/main" val="399026855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3E73A8-2348-612F-F9B7-1F9B73FDB51F}"/>
            </a:ext>
          </a:extLst>
        </p:cNvPr>
        <p:cNvGrpSpPr/>
        <p:nvPr/>
      </p:nvGrpSpPr>
      <p:grpSpPr>
        <a:xfrm>
          <a:off x="0" y="0"/>
          <a:ext cx="0" cy="0"/>
          <a:chOff x="0" y="0"/>
          <a:chExt cx="0" cy="0"/>
        </a:xfrm>
      </p:grpSpPr>
      <p:sp>
        <p:nvSpPr>
          <p:cNvPr id="18" name="TextBox 17">
            <a:extLst>
              <a:ext uri="{FF2B5EF4-FFF2-40B4-BE49-F238E27FC236}">
                <a16:creationId xmlns:a16="http://schemas.microsoft.com/office/drawing/2014/main" id="{62FBEB1C-26FB-33C3-8154-1E68DB4D1502}"/>
              </a:ext>
            </a:extLst>
          </p:cNvPr>
          <p:cNvSpPr txBox="1">
            <a:spLocks/>
          </p:cNvSpPr>
          <p:nvPr/>
        </p:nvSpPr>
        <p:spPr>
          <a:xfrm>
            <a:off x="8714028" y="0"/>
            <a:ext cx="3477972" cy="6852322"/>
          </a:xfrm>
          <a:prstGeom prst="rect">
            <a:avLst/>
          </a:prstGeom>
          <a:solidFill>
            <a:schemeClr val="bg1">
              <a:lumMod val="95000"/>
            </a:schemeClr>
          </a:solidFill>
          <a:ln>
            <a:solidFill>
              <a:schemeClr val="bg1"/>
            </a:solidFill>
          </a:ln>
          <a:effectLst/>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l"/>
            <a:endParaRPr lang="en-GB">
              <a:cs typeface="Arial"/>
            </a:endParaRPr>
          </a:p>
        </p:txBody>
      </p:sp>
      <p:pic>
        <p:nvPicPr>
          <p:cNvPr id="6" name="Picture 5" descr="A blue sign with white text&#10;&#10;AI-generated content may be incorrect.">
            <a:extLst>
              <a:ext uri="{FF2B5EF4-FFF2-40B4-BE49-F238E27FC236}">
                <a16:creationId xmlns:a16="http://schemas.microsoft.com/office/drawing/2014/main" id="{986DB672-141C-E51A-22D7-3B2DA013F6E8}"/>
              </a:ext>
            </a:extLst>
          </p:cNvPr>
          <p:cNvPicPr>
            <a:picLocks noChangeAspect="1"/>
          </p:cNvPicPr>
          <p:nvPr/>
        </p:nvPicPr>
        <p:blipFill>
          <a:blip r:embed="rId3"/>
          <a:stretch>
            <a:fillRect/>
          </a:stretch>
        </p:blipFill>
        <p:spPr>
          <a:xfrm>
            <a:off x="9355603" y="852563"/>
            <a:ext cx="2194822" cy="2194822"/>
          </a:xfrm>
          <a:prstGeom prst="rect">
            <a:avLst/>
          </a:prstGeom>
        </p:spPr>
      </p:pic>
      <p:pic>
        <p:nvPicPr>
          <p:cNvPr id="15" name="Graphic 14" descr="Handshake outline">
            <a:extLst>
              <a:ext uri="{FF2B5EF4-FFF2-40B4-BE49-F238E27FC236}">
                <a16:creationId xmlns:a16="http://schemas.microsoft.com/office/drawing/2014/main" id="{F4563F3C-6C71-C737-5185-717412F055E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472977" y="3055152"/>
            <a:ext cx="1960074" cy="1764426"/>
          </a:xfrm>
          <a:prstGeom prst="rect">
            <a:avLst/>
          </a:prstGeom>
        </p:spPr>
      </p:pic>
      <p:sp>
        <p:nvSpPr>
          <p:cNvPr id="17" name="TextBox 16">
            <a:extLst>
              <a:ext uri="{FF2B5EF4-FFF2-40B4-BE49-F238E27FC236}">
                <a16:creationId xmlns:a16="http://schemas.microsoft.com/office/drawing/2014/main" id="{D9671433-A04D-F54C-4B5C-DDB3D9959F25}"/>
              </a:ext>
            </a:extLst>
          </p:cNvPr>
          <p:cNvSpPr txBox="1"/>
          <p:nvPr/>
        </p:nvSpPr>
        <p:spPr>
          <a:xfrm>
            <a:off x="547251" y="4237563"/>
            <a:ext cx="7557887" cy="2435953"/>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r>
              <a:rPr lang="en-GB">
                <a:latin typeface="Noto Sans Medium" panose="020B0502040504020204" pitchFamily="34" charset="0"/>
                <a:ea typeface="Noto Sans Medium" panose="020B0502040504020204" pitchFamily="34" charset="0"/>
                <a:cs typeface="Noto Sans Medium" panose="020B0502040504020204" pitchFamily="34" charset="0"/>
              </a:rPr>
              <a:t>UNICEF India and ETP created The Improving Lives Program which helps children and families </a:t>
            </a:r>
            <a:r>
              <a:rPr lang="en-GB">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rPr>
              <a:t>living in 204 tea estates in Assam.</a:t>
            </a:r>
            <a:endParaRPr lang="en-US">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endParaRPr>
          </a:p>
          <a:p>
            <a:endParaRPr lang="en-GB">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endParaRPr>
          </a:p>
          <a:p>
            <a:r>
              <a:rPr lang="en-GB">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rPr>
              <a:t>The Improving Lives Program helps families living on tea estates by giving them better healthcare, food and helping children go to school. They want to make life better for families so children can grow up healthy, happy and safe. </a:t>
            </a:r>
            <a:endParaRPr lang="en-US">
              <a:latin typeface="Noto Sans Medium" panose="020B0502040504020204" pitchFamily="34" charset="0"/>
              <a:ea typeface="Noto Sans Medium" panose="020B0502040504020204" pitchFamily="34" charset="0"/>
              <a:cs typeface="Noto Sans Medium" panose="020B0502040504020204" pitchFamily="34" charset="0"/>
            </a:endParaRPr>
          </a:p>
          <a:p>
            <a:pPr>
              <a:spcBef>
                <a:spcPts val="900"/>
              </a:spcBef>
              <a:spcAft>
                <a:spcPts val="1200"/>
              </a:spcAft>
            </a:pPr>
            <a:endParaRPr lang="en-GB" sz="1400">
              <a:latin typeface="Noto Sans Medium" panose="020B0502040504020204" pitchFamily="34" charset="0"/>
              <a:ea typeface="Noto Sans Medium" panose="020B0502040504020204" pitchFamily="34" charset="0"/>
              <a:cs typeface="Noto Sans Medium" panose="020B0502040504020204" pitchFamily="34" charset="0"/>
            </a:endParaRPr>
          </a:p>
          <a:p>
            <a:pPr>
              <a:spcBef>
                <a:spcPts val="900"/>
              </a:spcBef>
              <a:spcAft>
                <a:spcPts val="1200"/>
              </a:spcAft>
            </a:pPr>
            <a:br>
              <a:rPr lang="en-GB" sz="1400">
                <a:latin typeface="Noto Sans Medium" panose="020B0502040504020204" pitchFamily="34" charset="0"/>
                <a:ea typeface="Noto Sans Medium" panose="020B0502040504020204" pitchFamily="34" charset="0"/>
                <a:cs typeface="Noto Sans Medium" panose="020B0502040504020204" pitchFamily="34" charset="0"/>
              </a:rPr>
            </a:br>
            <a:br>
              <a:rPr lang="en-GB" sz="1400">
                <a:latin typeface="Noto Sans Medium" panose="020B0502040504020204" pitchFamily="34" charset="0"/>
                <a:ea typeface="Noto Sans Medium" panose="020B0502040504020204" pitchFamily="34" charset="0"/>
                <a:cs typeface="Noto Sans Medium" panose="020B0502040504020204" pitchFamily="34" charset="0"/>
              </a:rPr>
            </a:br>
            <a:endParaRPr lang="en-GB" sz="1100">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4" name="Title 2">
            <a:extLst>
              <a:ext uri="{FF2B5EF4-FFF2-40B4-BE49-F238E27FC236}">
                <a16:creationId xmlns:a16="http://schemas.microsoft.com/office/drawing/2014/main" id="{F09D25AC-FF99-1EF9-6BDC-E89CB4F82DB5}"/>
              </a:ext>
            </a:extLst>
          </p:cNvPr>
          <p:cNvSpPr>
            <a:spLocks noGrp="1"/>
          </p:cNvSpPr>
          <p:nvPr>
            <p:ph type="title"/>
          </p:nvPr>
        </p:nvSpPr>
        <p:spPr>
          <a:xfrm>
            <a:off x="407345" y="565456"/>
            <a:ext cx="7530216" cy="579615"/>
          </a:xfrm>
          <a:solidFill>
            <a:srgbClr val="F2F2F2"/>
          </a:solidFill>
        </p:spPr>
        <p:txBody>
          <a:bodyPr/>
          <a:lstStyle/>
          <a:p>
            <a:r>
              <a:rPr lang="en-GB" sz="2800">
                <a:latin typeface="Motor-Normal" panose="02000000000000000000" pitchFamily="2" charset="0"/>
              </a:rPr>
              <a:t>UNICEF India and the Ethical Tea Partnership</a:t>
            </a:r>
          </a:p>
        </p:txBody>
      </p:sp>
      <p:sp>
        <p:nvSpPr>
          <p:cNvPr id="5" name="TextBox 4">
            <a:extLst>
              <a:ext uri="{FF2B5EF4-FFF2-40B4-BE49-F238E27FC236}">
                <a16:creationId xmlns:a16="http://schemas.microsoft.com/office/drawing/2014/main" id="{764F3DD6-A762-0C5A-2721-1F2A4764E71C}"/>
              </a:ext>
            </a:extLst>
          </p:cNvPr>
          <p:cNvSpPr txBox="1"/>
          <p:nvPr/>
        </p:nvSpPr>
        <p:spPr>
          <a:xfrm>
            <a:off x="554554" y="1334522"/>
            <a:ext cx="7383006" cy="1725503"/>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Bef>
                <a:spcPts val="900"/>
              </a:spcBef>
              <a:spcAft>
                <a:spcPts val="1200"/>
              </a:spcAft>
            </a:pPr>
            <a:r>
              <a:rPr lang="en-GB">
                <a:latin typeface="Noto Sans Medium" panose="020B0502040504020204" pitchFamily="34" charset="0"/>
                <a:ea typeface="Noto Sans Medium" panose="020B0502040504020204" pitchFamily="34" charset="0"/>
                <a:cs typeface="Noto Sans Medium" panose="020B0502040504020204" pitchFamily="34" charset="0"/>
              </a:rPr>
              <a:t>UNICEF India works to support</a:t>
            </a:r>
            <a:r>
              <a:rPr lang="en-GB">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rPr>
              <a:t> children's rights in India.</a:t>
            </a:r>
          </a:p>
          <a:p>
            <a:pPr>
              <a:spcBef>
                <a:spcPts val="900"/>
              </a:spcBef>
              <a:spcAft>
                <a:spcPts val="1200"/>
              </a:spcAft>
            </a:pPr>
            <a:r>
              <a:rPr lang="en-GB">
                <a:latin typeface="Noto Sans Medium" panose="020B0502040504020204" pitchFamily="34" charset="0"/>
                <a:ea typeface="Noto Sans Medium" panose="020B0502040504020204" pitchFamily="34" charset="0"/>
                <a:cs typeface="Noto Sans Medium" panose="020B0502040504020204" pitchFamily="34" charset="0"/>
              </a:rPr>
              <a:t>The Ethical Tea Partnership (ETP) helps tea workers and their families in India. They help make sure people who pick tea get fair pay, work in safe places, and protect nature.</a:t>
            </a:r>
          </a:p>
          <a:p>
            <a:pPr>
              <a:spcBef>
                <a:spcPts val="900"/>
              </a:spcBef>
              <a:spcAft>
                <a:spcPts val="1200"/>
              </a:spcAft>
            </a:pPr>
            <a:br>
              <a:rPr lang="en-GB" sz="1400">
                <a:latin typeface="Noto Sans Medium" panose="020B0502040504020204" pitchFamily="34" charset="0"/>
                <a:ea typeface="Noto Sans Medium" panose="020B0502040504020204" pitchFamily="34" charset="0"/>
                <a:cs typeface="Noto Sans Medium" panose="020B0502040504020204" pitchFamily="34" charset="0"/>
              </a:rPr>
            </a:br>
            <a:br>
              <a:rPr lang="en-GB" sz="1400">
                <a:latin typeface="Noto Sans Medium" panose="020B0502040504020204" pitchFamily="34" charset="0"/>
                <a:ea typeface="Noto Sans Medium" panose="020B0502040504020204" pitchFamily="34" charset="0"/>
                <a:cs typeface="Noto Sans Medium" panose="020B0502040504020204" pitchFamily="34" charset="0"/>
              </a:rPr>
            </a:br>
            <a:endParaRPr lang="en-GB" sz="1100">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9" name="Title 2">
            <a:extLst>
              <a:ext uri="{FF2B5EF4-FFF2-40B4-BE49-F238E27FC236}">
                <a16:creationId xmlns:a16="http://schemas.microsoft.com/office/drawing/2014/main" id="{1D06F344-1354-B85B-5737-26533311BDB2}"/>
              </a:ext>
            </a:extLst>
          </p:cNvPr>
          <p:cNvSpPr txBox="1">
            <a:spLocks/>
          </p:cNvSpPr>
          <p:nvPr/>
        </p:nvSpPr>
        <p:spPr>
          <a:xfrm>
            <a:off x="405285" y="3364261"/>
            <a:ext cx="5550064" cy="579615"/>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r>
              <a:rPr lang="en-GB" sz="2800">
                <a:latin typeface="Motor-Normal" panose="02000000000000000000" pitchFamily="2" charset="0"/>
              </a:rPr>
              <a:t>The Improving Lives Program</a:t>
            </a:r>
            <a:endParaRPr lang="en-US">
              <a:latin typeface="Motor-Normal" panose="02000000000000000000" pitchFamily="2" charset="0"/>
            </a:endParaRPr>
          </a:p>
        </p:txBody>
      </p:sp>
      <p:pic>
        <p:nvPicPr>
          <p:cNvPr id="3" name="Picture 2">
            <a:extLst>
              <a:ext uri="{FF2B5EF4-FFF2-40B4-BE49-F238E27FC236}">
                <a16:creationId xmlns:a16="http://schemas.microsoft.com/office/drawing/2014/main" id="{0EEB824D-7456-CE71-E84E-2B6BE7CDA329}"/>
              </a:ext>
            </a:extLst>
          </p:cNvPr>
          <p:cNvPicPr>
            <a:picLocks noChangeAspect="1"/>
          </p:cNvPicPr>
          <p:nvPr/>
        </p:nvPicPr>
        <p:blipFill>
          <a:blip r:embed="rId5"/>
          <a:stretch>
            <a:fillRect/>
          </a:stretch>
        </p:blipFill>
        <p:spPr>
          <a:xfrm>
            <a:off x="9072865" y="5090906"/>
            <a:ext cx="2760299" cy="907177"/>
          </a:xfrm>
          <a:prstGeom prst="rect">
            <a:avLst/>
          </a:prstGeom>
        </p:spPr>
      </p:pic>
    </p:spTree>
    <p:extLst>
      <p:ext uri="{BB962C8B-B14F-4D97-AF65-F5344CB8AC3E}">
        <p14:creationId xmlns:p14="http://schemas.microsoft.com/office/powerpoint/2010/main" val="138658018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7E54F9-A7EC-D3C4-2FF7-87FB17ADAEB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453C3D76-EB6D-0B91-9599-37D00DEC6FD8}"/>
              </a:ext>
            </a:extLst>
          </p:cNvPr>
          <p:cNvSpPr>
            <a:spLocks noGrp="1"/>
          </p:cNvSpPr>
          <p:nvPr>
            <p:ph type="title"/>
          </p:nvPr>
        </p:nvSpPr>
        <p:spPr>
          <a:xfrm>
            <a:off x="479426" y="488466"/>
            <a:ext cx="3108960" cy="618934"/>
          </a:xfrm>
          <a:solidFill>
            <a:srgbClr val="F2F2F2"/>
          </a:solidFill>
        </p:spPr>
        <p:txBody>
          <a:bodyPr wrap="square" anchor="ctr">
            <a:noAutofit/>
          </a:bodyPr>
          <a:lstStyle/>
          <a:p>
            <a:r>
              <a:rPr lang="en-GB">
                <a:latin typeface="Motor-Normal" panose="02000000000000000000" pitchFamily="2" charset="0"/>
                <a:ea typeface="Noto Sans Medium" panose="020B0502040504020204" pitchFamily="34" charset="0"/>
                <a:cs typeface="Noto Sans Medium" panose="020B0502040504020204" pitchFamily="34" charset="0"/>
              </a:rPr>
              <a:t>Ankita's Story</a:t>
            </a:r>
          </a:p>
        </p:txBody>
      </p:sp>
      <p:pic>
        <p:nvPicPr>
          <p:cNvPr id="6" name="Picture Placeholder 5" descr="A group of people standing together&#10;&#10;AI-generated content may be incorrect.">
            <a:extLst>
              <a:ext uri="{FF2B5EF4-FFF2-40B4-BE49-F238E27FC236}">
                <a16:creationId xmlns:a16="http://schemas.microsoft.com/office/drawing/2014/main" id="{CCE00524-5E35-7081-AF55-2DE94FBE2B9B}"/>
              </a:ext>
            </a:extLst>
          </p:cNvPr>
          <p:cNvPicPr>
            <a:picLocks noGrp="1" noChangeAspect="1"/>
          </p:cNvPicPr>
          <p:nvPr>
            <p:ph type="pic" sz="quarter" idx="17"/>
          </p:nvPr>
        </p:nvPicPr>
        <p:blipFill>
          <a:blip r:embed="rId3"/>
          <a:srcRect l="20840" r="9977" b="1"/>
          <a:stretch>
            <a:fillRect/>
          </a:stretch>
        </p:blipFill>
        <p:spPr>
          <a:xfrm>
            <a:off x="5838107" y="621688"/>
            <a:ext cx="5709809" cy="5508952"/>
          </a:xfrm>
          <a:prstGeom prst="roundRect">
            <a:avLst>
              <a:gd name="adj" fmla="val 5432"/>
            </a:avLst>
          </a:prstGeom>
          <a:noFill/>
          <a:effectLst/>
        </p:spPr>
      </p:pic>
      <p:sp>
        <p:nvSpPr>
          <p:cNvPr id="9" name="Text Placeholder 8">
            <a:extLst>
              <a:ext uri="{FF2B5EF4-FFF2-40B4-BE49-F238E27FC236}">
                <a16:creationId xmlns:a16="http://schemas.microsoft.com/office/drawing/2014/main" id="{11556607-2482-EC52-C3DA-65FC5489FE49}"/>
              </a:ext>
            </a:extLst>
          </p:cNvPr>
          <p:cNvSpPr>
            <a:spLocks noGrp="1"/>
          </p:cNvSpPr>
          <p:nvPr>
            <p:ph type="body" sz="quarter" idx="20"/>
          </p:nvPr>
        </p:nvSpPr>
        <p:spPr>
          <a:xfrm>
            <a:off x="5838106" y="6262107"/>
            <a:ext cx="5741415" cy="184666"/>
          </a:xfrm>
        </p:spPr>
        <p:txBody>
          <a:bodyPr wrap="square" anchor="t">
            <a:normAutofit/>
          </a:bodyPr>
          <a:lstStyle/>
          <a:p>
            <a:pPr>
              <a:spcAft>
                <a:spcPts val="600"/>
              </a:spcAft>
            </a:pPr>
            <a:r>
              <a:rPr lang="en-GB">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rPr>
              <a:t>Ankita, with her parents, brother and grandmother.</a:t>
            </a:r>
            <a:endParaRPr lang="en-US">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4" name="Text Placeholder 3">
            <a:extLst>
              <a:ext uri="{FF2B5EF4-FFF2-40B4-BE49-F238E27FC236}">
                <a16:creationId xmlns:a16="http://schemas.microsoft.com/office/drawing/2014/main" id="{454B526F-5D57-60CF-6217-B496515B6EF2}"/>
              </a:ext>
            </a:extLst>
          </p:cNvPr>
          <p:cNvSpPr>
            <a:spLocks noGrp="1"/>
          </p:cNvSpPr>
          <p:nvPr>
            <p:ph type="body" sz="quarter" idx="14"/>
          </p:nvPr>
        </p:nvSpPr>
        <p:spPr>
          <a:xfrm>
            <a:off x="479425" y="1711633"/>
            <a:ext cx="4406337" cy="4419548"/>
          </a:xfrm>
        </p:spPr>
        <p:txBody>
          <a:bodyPr wrap="square" anchor="t">
            <a:normAutofit/>
          </a:bodyPr>
          <a:lstStyle/>
          <a:p>
            <a:pPr marL="342900" indent="-342900">
              <a:lnSpc>
                <a:spcPct val="90000"/>
              </a:lnSpc>
              <a:buChar char="•"/>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Ankita lives with her family on a tea estate in Assam, India.</a:t>
            </a:r>
          </a:p>
          <a:p>
            <a:pPr marL="342900" indent="-342900">
              <a:lnSpc>
                <a:spcPct val="90000"/>
              </a:lnSpc>
              <a:buChar char="•"/>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Both of her parents work in the tea estate.</a:t>
            </a:r>
          </a:p>
          <a:p>
            <a:pPr marL="342900" indent="-342900">
              <a:lnSpc>
                <a:spcPct val="90000"/>
              </a:lnSpc>
              <a:buChar char="•"/>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Ankita wanted to learn about computers, but her parents didn’t have enough money to pay for the computer class. </a:t>
            </a:r>
          </a:p>
        </p:txBody>
      </p:sp>
      <p:grpSp>
        <p:nvGrpSpPr>
          <p:cNvPr id="12" name="Group 11">
            <a:extLst>
              <a:ext uri="{FF2B5EF4-FFF2-40B4-BE49-F238E27FC236}">
                <a16:creationId xmlns:a16="http://schemas.microsoft.com/office/drawing/2014/main" id="{6FF06F2F-37E6-5EE4-2B0A-5DF6BE5797DF}"/>
              </a:ext>
            </a:extLst>
          </p:cNvPr>
          <p:cNvGrpSpPr/>
          <p:nvPr/>
        </p:nvGrpSpPr>
        <p:grpSpPr>
          <a:xfrm>
            <a:off x="3947846" y="488318"/>
            <a:ext cx="730105" cy="648000"/>
            <a:chOff x="7714236" y="165280"/>
            <a:chExt cx="534414" cy="462159"/>
          </a:xfrm>
        </p:grpSpPr>
        <p:sp>
          <p:nvSpPr>
            <p:cNvPr id="10" name="Rounded Rectangle 19">
              <a:extLst>
                <a:ext uri="{FF2B5EF4-FFF2-40B4-BE49-F238E27FC236}">
                  <a16:creationId xmlns:a16="http://schemas.microsoft.com/office/drawing/2014/main" id="{4A8FB5D9-69C8-9B41-17C4-3409E2C6AA56}"/>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11" name="5-point Star 20">
              <a:extLst>
                <a:ext uri="{FF2B5EF4-FFF2-40B4-BE49-F238E27FC236}">
                  <a16:creationId xmlns:a16="http://schemas.microsoft.com/office/drawing/2014/main" id="{260978BE-0537-32CD-7A71-59FFA440A4B4}"/>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grpSp>
    </p:spTree>
    <p:extLst>
      <p:ext uri="{BB962C8B-B14F-4D97-AF65-F5344CB8AC3E}">
        <p14:creationId xmlns:p14="http://schemas.microsoft.com/office/powerpoint/2010/main" val="230189816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9C1123-6488-DF2A-7E15-11DAA27CBC0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9EA19D7E-9DBE-38F6-9E81-F0793B691A96}"/>
              </a:ext>
            </a:extLst>
          </p:cNvPr>
          <p:cNvSpPr>
            <a:spLocks noGrp="1"/>
          </p:cNvSpPr>
          <p:nvPr>
            <p:ph type="title"/>
          </p:nvPr>
        </p:nvSpPr>
        <p:spPr>
          <a:xfrm>
            <a:off x="479425" y="488466"/>
            <a:ext cx="3108960" cy="651222"/>
          </a:xfrm>
        </p:spPr>
        <p:txBody>
          <a:bodyPr wrap="square" anchor="ctr">
            <a:normAutofit/>
          </a:bodyPr>
          <a:lstStyle/>
          <a:p>
            <a:r>
              <a:rPr lang="en-GB">
                <a:solidFill>
                  <a:srgbClr val="000000"/>
                </a:solidFill>
                <a:ea typeface="Noto Sans Medium" panose="020B0502040504020204" pitchFamily="34" charset="0"/>
                <a:cs typeface="Noto Sans Medium" panose="020B0502040504020204" pitchFamily="34" charset="0"/>
              </a:rPr>
              <a:t>Ankita's Story</a:t>
            </a:r>
            <a:endParaRPr lang="en-US">
              <a:ea typeface="Noto Sans Medium" panose="020B0502040504020204" pitchFamily="34" charset="0"/>
              <a:cs typeface="Noto Sans Medium" panose="020B0502040504020204" pitchFamily="34" charset="0"/>
            </a:endParaRPr>
          </a:p>
        </p:txBody>
      </p:sp>
      <p:sp>
        <p:nvSpPr>
          <p:cNvPr id="9" name="Text Placeholder 8">
            <a:extLst>
              <a:ext uri="{FF2B5EF4-FFF2-40B4-BE49-F238E27FC236}">
                <a16:creationId xmlns:a16="http://schemas.microsoft.com/office/drawing/2014/main" id="{D3586C23-2C78-F886-B777-9E312028D61C}"/>
              </a:ext>
            </a:extLst>
          </p:cNvPr>
          <p:cNvSpPr>
            <a:spLocks noGrp="1"/>
          </p:cNvSpPr>
          <p:nvPr>
            <p:ph type="body" sz="quarter" idx="20"/>
          </p:nvPr>
        </p:nvSpPr>
        <p:spPr>
          <a:xfrm>
            <a:off x="5935886" y="6437953"/>
            <a:ext cx="5741415" cy="184666"/>
          </a:xfrm>
        </p:spPr>
        <p:txBody>
          <a:bodyPr wrap="square" anchor="t">
            <a:normAutofit/>
          </a:bodyPr>
          <a:lstStyle/>
          <a:p>
            <a:pPr>
              <a:spcAft>
                <a:spcPts val="600"/>
              </a:spcAft>
            </a:pPr>
            <a:r>
              <a:rPr lang="en-GB">
                <a:latin typeface="Noto Sans Medium" panose="020B0502040504020204" pitchFamily="34" charset="0"/>
                <a:ea typeface="Noto Sans Medium" panose="020B0502040504020204" pitchFamily="34" charset="0"/>
                <a:cs typeface="Noto Sans Medium" panose="020B0502040504020204" pitchFamily="34" charset="0"/>
              </a:rPr>
              <a:t>Ankita and friends at the youth group</a:t>
            </a:r>
            <a:endParaRPr lang="en-US">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4" name="Text Placeholder 3">
            <a:extLst>
              <a:ext uri="{FF2B5EF4-FFF2-40B4-BE49-F238E27FC236}">
                <a16:creationId xmlns:a16="http://schemas.microsoft.com/office/drawing/2014/main" id="{1BE8BC19-7712-90D9-A58E-F96412246EDA}"/>
              </a:ext>
            </a:extLst>
          </p:cNvPr>
          <p:cNvSpPr>
            <a:spLocks noGrp="1"/>
          </p:cNvSpPr>
          <p:nvPr>
            <p:ph type="body" sz="quarter" idx="14"/>
          </p:nvPr>
        </p:nvSpPr>
        <p:spPr>
          <a:xfrm>
            <a:off x="479425" y="1720312"/>
            <a:ext cx="4392935" cy="4533981"/>
          </a:xfrm>
        </p:spPr>
        <p:txBody>
          <a:bodyPr wrap="square" anchor="t">
            <a:normAutofit/>
          </a:bodyPr>
          <a:lstStyle/>
          <a:p>
            <a:pPr marL="342900" indent="-342900">
              <a:buChar char="•"/>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Ankita joined a youth group aimed at supporting girls.</a:t>
            </a:r>
          </a:p>
          <a:p>
            <a:pPr marL="342900" indent="-342900">
              <a:buChar char="•"/>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The group helped her learn that to get money for school you need something called an 'identity card' and a 'bank account'</a:t>
            </a:r>
            <a:endParaRPr lang="en-US">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endParaRPr>
          </a:p>
          <a:p>
            <a:pPr marL="342900" indent="-342900">
              <a:buChar char="•"/>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With help from the group, Ankita opened a bank account. This helped her get money called a 'scholarship' to pay for computer classes. </a:t>
            </a:r>
          </a:p>
        </p:txBody>
      </p:sp>
      <p:pic>
        <p:nvPicPr>
          <p:cNvPr id="7" name="Picture Placeholder 6" descr="A group of girls sitting on a bench&#10;&#10;AI-generated content may be incorrect.">
            <a:extLst>
              <a:ext uri="{FF2B5EF4-FFF2-40B4-BE49-F238E27FC236}">
                <a16:creationId xmlns:a16="http://schemas.microsoft.com/office/drawing/2014/main" id="{4C6FA6F1-F7F5-6D52-3061-AD3B96FE8B61}"/>
              </a:ext>
            </a:extLst>
          </p:cNvPr>
          <p:cNvPicPr>
            <a:picLocks noGrp="1" noChangeAspect="1"/>
          </p:cNvPicPr>
          <p:nvPr>
            <p:ph type="pic" sz="quarter" idx="17"/>
          </p:nvPr>
        </p:nvPicPr>
        <p:blipFill>
          <a:blip r:embed="rId3"/>
          <a:srcRect l="15456" r="15456"/>
          <a:stretch/>
        </p:blipFill>
        <p:spPr>
          <a:prstGeom prst="roundRect">
            <a:avLst>
              <a:gd name="adj" fmla="val 5432"/>
            </a:avLst>
          </a:prstGeom>
          <a:solidFill>
            <a:srgbClr val="0F0A07"/>
          </a:solidFill>
          <a:effectLst/>
        </p:spPr>
      </p:pic>
      <p:grpSp>
        <p:nvGrpSpPr>
          <p:cNvPr id="10" name="Group 9">
            <a:extLst>
              <a:ext uri="{FF2B5EF4-FFF2-40B4-BE49-F238E27FC236}">
                <a16:creationId xmlns:a16="http://schemas.microsoft.com/office/drawing/2014/main" id="{046F44A8-8C09-9477-3900-37894C51C580}"/>
              </a:ext>
            </a:extLst>
          </p:cNvPr>
          <p:cNvGrpSpPr/>
          <p:nvPr/>
        </p:nvGrpSpPr>
        <p:grpSpPr>
          <a:xfrm>
            <a:off x="3957139" y="469733"/>
            <a:ext cx="730105" cy="648000"/>
            <a:chOff x="7714236" y="165280"/>
            <a:chExt cx="534414" cy="462159"/>
          </a:xfrm>
        </p:grpSpPr>
        <p:sp>
          <p:nvSpPr>
            <p:cNvPr id="6" name="Rounded Rectangle 19">
              <a:extLst>
                <a:ext uri="{FF2B5EF4-FFF2-40B4-BE49-F238E27FC236}">
                  <a16:creationId xmlns:a16="http://schemas.microsoft.com/office/drawing/2014/main" id="{BFE41A7B-4F5B-AB94-6A86-6D7DE4FCCB9F}"/>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8" name="5-point Star 20">
              <a:extLst>
                <a:ext uri="{FF2B5EF4-FFF2-40B4-BE49-F238E27FC236}">
                  <a16:creationId xmlns:a16="http://schemas.microsoft.com/office/drawing/2014/main" id="{0448F2BE-6327-D89C-4370-847C029D9045}"/>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grpSp>
    </p:spTree>
    <p:extLst>
      <p:ext uri="{BB962C8B-B14F-4D97-AF65-F5344CB8AC3E}">
        <p14:creationId xmlns:p14="http://schemas.microsoft.com/office/powerpoint/2010/main" val="213908736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2B9FE2-BD28-356E-59E3-261CB9CE504E}"/>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6E41D624-1980-4E62-2F82-65C6C7C58487}"/>
              </a:ext>
            </a:extLst>
          </p:cNvPr>
          <p:cNvSpPr>
            <a:spLocks noGrp="1"/>
          </p:cNvSpPr>
          <p:nvPr>
            <p:ph type="title"/>
          </p:nvPr>
        </p:nvSpPr>
        <p:spPr>
          <a:xfrm>
            <a:off x="479426" y="488466"/>
            <a:ext cx="3108960" cy="651222"/>
          </a:xfrm>
        </p:spPr>
        <p:txBody>
          <a:bodyPr wrap="square" anchor="ctr">
            <a:normAutofit/>
          </a:bodyPr>
          <a:lstStyle/>
          <a:p>
            <a:r>
              <a:rPr lang="en-GB">
                <a:solidFill>
                  <a:srgbClr val="000000"/>
                </a:solidFill>
                <a:ea typeface="Noto Sans Medium" panose="020B0502040504020204" pitchFamily="34" charset="0"/>
                <a:cs typeface="Noto Sans Medium" panose="020B0502040504020204" pitchFamily="34" charset="0"/>
              </a:rPr>
              <a:t>Ankita's Story</a:t>
            </a:r>
            <a:endParaRPr lang="en-US">
              <a:ea typeface="Noto Sans Medium" panose="020B0502040504020204" pitchFamily="34" charset="0"/>
              <a:cs typeface="Noto Sans Medium" panose="020B0502040504020204" pitchFamily="34" charset="0"/>
            </a:endParaRPr>
          </a:p>
        </p:txBody>
      </p:sp>
      <p:sp>
        <p:nvSpPr>
          <p:cNvPr id="4" name="Text Placeholder 3">
            <a:extLst>
              <a:ext uri="{FF2B5EF4-FFF2-40B4-BE49-F238E27FC236}">
                <a16:creationId xmlns:a16="http://schemas.microsoft.com/office/drawing/2014/main" id="{65D47F97-D0BF-96F0-3306-F0642710C296}"/>
              </a:ext>
            </a:extLst>
          </p:cNvPr>
          <p:cNvSpPr>
            <a:spLocks noGrp="1"/>
          </p:cNvSpPr>
          <p:nvPr>
            <p:ph type="body" sz="quarter" idx="14"/>
          </p:nvPr>
        </p:nvSpPr>
        <p:spPr>
          <a:xfrm>
            <a:off x="479425" y="1752599"/>
            <a:ext cx="4373563" cy="3264877"/>
          </a:xfrm>
        </p:spPr>
        <p:txBody>
          <a:bodyPr wrap="square" anchor="t">
            <a:noAutofit/>
          </a:bodyPr>
          <a:lstStyle/>
          <a:p>
            <a:pPr marL="342900" indent="-342900">
              <a:lnSpc>
                <a:spcPct val="90000"/>
              </a:lnSpc>
              <a:buChar char="•"/>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With the scholarship, Ankita joined a computer class.</a:t>
            </a:r>
            <a:endParaRPr lang="en-US">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endParaRPr>
          </a:p>
          <a:p>
            <a:pPr marL="342900" indent="-342900">
              <a:lnSpc>
                <a:spcPct val="90000"/>
              </a:lnSpc>
              <a:buChar char="•"/>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She also helped one of her friends learn about scholarships so that she could join the class.</a:t>
            </a:r>
            <a:endParaRPr lang="en-US">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endParaRPr>
          </a:p>
          <a:p>
            <a:pPr marL="342900" indent="-342900">
              <a:lnSpc>
                <a:spcPct val="90000"/>
              </a:lnSpc>
              <a:buChar char="•"/>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Ankita used the rest of the scholarship money to buy books and save up for college.</a:t>
            </a:r>
            <a:endParaRPr lang="en-US">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endParaRPr>
          </a:p>
        </p:txBody>
      </p:sp>
      <p:grpSp>
        <p:nvGrpSpPr>
          <p:cNvPr id="10" name="Group 9">
            <a:extLst>
              <a:ext uri="{FF2B5EF4-FFF2-40B4-BE49-F238E27FC236}">
                <a16:creationId xmlns:a16="http://schemas.microsoft.com/office/drawing/2014/main" id="{BCFF32D5-4D81-7369-1531-4B69279010EA}"/>
              </a:ext>
            </a:extLst>
          </p:cNvPr>
          <p:cNvGrpSpPr/>
          <p:nvPr/>
        </p:nvGrpSpPr>
        <p:grpSpPr>
          <a:xfrm>
            <a:off x="3957139" y="469733"/>
            <a:ext cx="730105" cy="648000"/>
            <a:chOff x="7714236" y="165280"/>
            <a:chExt cx="534414" cy="462159"/>
          </a:xfrm>
        </p:grpSpPr>
        <p:sp>
          <p:nvSpPr>
            <p:cNvPr id="6" name="Rounded Rectangle 19">
              <a:extLst>
                <a:ext uri="{FF2B5EF4-FFF2-40B4-BE49-F238E27FC236}">
                  <a16:creationId xmlns:a16="http://schemas.microsoft.com/office/drawing/2014/main" id="{D7403CDB-E777-C9BF-BFFC-02798A3D99D4}"/>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7" name="5-point Star 20">
              <a:extLst>
                <a:ext uri="{FF2B5EF4-FFF2-40B4-BE49-F238E27FC236}">
                  <a16:creationId xmlns:a16="http://schemas.microsoft.com/office/drawing/2014/main" id="{BD98C70D-6AD2-5BAF-8777-FF63CE7928F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grpSp>
      <p:pic>
        <p:nvPicPr>
          <p:cNvPr id="16" name="Picture Placeholder 15" descr="A group of people sitting at computers&#10;&#10;AI-generated content may be incorrect.">
            <a:extLst>
              <a:ext uri="{FF2B5EF4-FFF2-40B4-BE49-F238E27FC236}">
                <a16:creationId xmlns:a16="http://schemas.microsoft.com/office/drawing/2014/main" id="{95FA2226-4F0E-5BAB-7BC3-52FD0103C5F4}"/>
              </a:ext>
            </a:extLst>
          </p:cNvPr>
          <p:cNvPicPr>
            <a:picLocks noGrp="1" noChangeAspect="1"/>
          </p:cNvPicPr>
          <p:nvPr>
            <p:ph type="pic" sz="quarter" idx="17"/>
          </p:nvPr>
        </p:nvPicPr>
        <p:blipFill>
          <a:blip r:embed="rId3"/>
          <a:srcRect l="15456" r="15456"/>
          <a:stretch/>
        </p:blipFill>
        <p:spPr>
          <a:xfrm>
            <a:off x="5838825" y="488950"/>
            <a:ext cx="5708650" cy="5508625"/>
          </a:xfrm>
          <a:prstGeom prst="roundRect">
            <a:avLst>
              <a:gd name="adj" fmla="val 5432"/>
            </a:avLst>
          </a:prstGeom>
          <a:solidFill>
            <a:srgbClr val="0F0A07"/>
          </a:solidFill>
          <a:effectLst/>
        </p:spPr>
      </p:pic>
      <p:sp>
        <p:nvSpPr>
          <p:cNvPr id="14" name="Text Placeholder 13">
            <a:extLst>
              <a:ext uri="{FF2B5EF4-FFF2-40B4-BE49-F238E27FC236}">
                <a16:creationId xmlns:a16="http://schemas.microsoft.com/office/drawing/2014/main" id="{5706F617-F8F6-F50C-9BBC-5F0312125578}"/>
              </a:ext>
            </a:extLst>
          </p:cNvPr>
          <p:cNvSpPr>
            <a:spLocks noGrp="1"/>
          </p:cNvSpPr>
          <p:nvPr>
            <p:ph type="body" sz="quarter" idx="20"/>
          </p:nvPr>
        </p:nvSpPr>
        <p:spPr>
          <a:xfrm>
            <a:off x="5838825" y="6184384"/>
            <a:ext cx="5741415" cy="184666"/>
          </a:xfrm>
        </p:spPr>
        <p:txBody>
          <a:bodyPr/>
          <a:lstStyle/>
          <a:p>
            <a:r>
              <a:rPr lang="en-GB" dirty="0">
                <a:latin typeface="Noto Sans Medium" panose="020B0502040504020204" pitchFamily="34" charset="0"/>
                <a:ea typeface="Noto Sans Medium" panose="020B0502040504020204" pitchFamily="34" charset="0"/>
                <a:cs typeface="Noto Sans Medium" panose="020B0502040504020204" pitchFamily="34" charset="0"/>
              </a:rPr>
              <a:t>Ankita's computer class</a:t>
            </a:r>
          </a:p>
        </p:txBody>
      </p:sp>
    </p:spTree>
    <p:extLst>
      <p:ext uri="{BB962C8B-B14F-4D97-AF65-F5344CB8AC3E}">
        <p14:creationId xmlns:p14="http://schemas.microsoft.com/office/powerpoint/2010/main" val="48107303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3659A0-D061-9F9F-8EE2-2D07E1EA4AFB}"/>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AADA6A3C-1CD7-7089-6DA9-B8CBB3A39201}"/>
              </a:ext>
            </a:extLst>
          </p:cNvPr>
          <p:cNvSpPr>
            <a:spLocks noGrp="1"/>
          </p:cNvSpPr>
          <p:nvPr>
            <p:ph type="title"/>
          </p:nvPr>
        </p:nvSpPr>
        <p:spPr>
          <a:xfrm>
            <a:off x="479426" y="488466"/>
            <a:ext cx="3112950" cy="651222"/>
          </a:xfrm>
        </p:spPr>
        <p:txBody>
          <a:bodyPr wrap="square" anchor="ctr">
            <a:normAutofit/>
          </a:bodyPr>
          <a:lstStyle/>
          <a:p>
            <a:r>
              <a:rPr lang="en-GB">
                <a:solidFill>
                  <a:srgbClr val="000000"/>
                </a:solidFill>
                <a:ea typeface="Noto Sans Medium" panose="020B0502040504020204" pitchFamily="34" charset="0"/>
                <a:cs typeface="Noto Sans Medium" panose="020B0502040504020204" pitchFamily="34" charset="0"/>
              </a:rPr>
              <a:t>Ankita's Story</a:t>
            </a:r>
            <a:endParaRPr lang="en-US">
              <a:ea typeface="Noto Sans Medium" panose="020B0502040504020204" pitchFamily="34" charset="0"/>
              <a:cs typeface="Noto Sans Medium" panose="020B0502040504020204" pitchFamily="34" charset="0"/>
            </a:endParaRPr>
          </a:p>
        </p:txBody>
      </p:sp>
      <p:sp>
        <p:nvSpPr>
          <p:cNvPr id="9" name="Text Placeholder 8">
            <a:extLst>
              <a:ext uri="{FF2B5EF4-FFF2-40B4-BE49-F238E27FC236}">
                <a16:creationId xmlns:a16="http://schemas.microsoft.com/office/drawing/2014/main" id="{DA247018-F59C-24F6-F196-A07808EFBD20}"/>
              </a:ext>
            </a:extLst>
          </p:cNvPr>
          <p:cNvSpPr>
            <a:spLocks noGrp="1"/>
          </p:cNvSpPr>
          <p:nvPr>
            <p:ph type="body" sz="quarter" idx="20"/>
          </p:nvPr>
        </p:nvSpPr>
        <p:spPr>
          <a:xfrm>
            <a:off x="5920082" y="6352712"/>
            <a:ext cx="5741415" cy="184666"/>
          </a:xfrm>
        </p:spPr>
        <p:txBody>
          <a:bodyPr wrap="square" anchor="t">
            <a:normAutofit/>
          </a:bodyPr>
          <a:lstStyle/>
          <a:p>
            <a:pPr>
              <a:spcAft>
                <a:spcPts val="600"/>
              </a:spcAft>
            </a:pPr>
            <a:r>
              <a:rPr lang="en-GB">
                <a:latin typeface="Noto Sans Medium" panose="020B0502040504020204" pitchFamily="34" charset="0"/>
                <a:ea typeface="Noto Sans Medium" panose="020B0502040504020204" pitchFamily="34" charset="0"/>
                <a:cs typeface="Noto Sans Medium" panose="020B0502040504020204" pitchFamily="34" charset="0"/>
              </a:rPr>
              <a:t>Ankita and friends at the youth girls Group.</a:t>
            </a:r>
            <a:endParaRPr lang="en-US">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4" name="Text Placeholder 3">
            <a:extLst>
              <a:ext uri="{FF2B5EF4-FFF2-40B4-BE49-F238E27FC236}">
                <a16:creationId xmlns:a16="http://schemas.microsoft.com/office/drawing/2014/main" id="{433959FF-F96D-259C-67F7-E64EDE4B2681}"/>
              </a:ext>
            </a:extLst>
          </p:cNvPr>
          <p:cNvSpPr>
            <a:spLocks noGrp="1"/>
          </p:cNvSpPr>
          <p:nvPr>
            <p:ph type="body" sz="quarter" idx="14"/>
          </p:nvPr>
        </p:nvSpPr>
        <p:spPr>
          <a:xfrm>
            <a:off x="479425" y="1720312"/>
            <a:ext cx="4373563" cy="4533981"/>
          </a:xfrm>
        </p:spPr>
        <p:txBody>
          <a:bodyPr wrap="square" anchor="t">
            <a:normAutofit/>
          </a:bodyPr>
          <a:lstStyle/>
          <a:p>
            <a:pPr marL="342900" indent="-342900">
              <a:lnSpc>
                <a:spcPct val="90000"/>
              </a:lnSpc>
              <a:buChar char="•"/>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Ankita is now a leader at the youth group. She helps other girls open bank accounts and get scholarships too. </a:t>
            </a:r>
          </a:p>
          <a:p>
            <a:pPr>
              <a:lnSpc>
                <a:spcPct val="90000"/>
              </a:lnSpc>
            </a:pPr>
            <a:endPar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endParaRPr>
          </a:p>
          <a:p>
            <a:pPr>
              <a:lnSpc>
                <a:spcPct val="90000"/>
              </a:lnSpc>
            </a:pPr>
            <a:r>
              <a:rPr lang="en-GB" b="1">
                <a:solidFill>
                  <a:schemeClr val="tx1"/>
                </a:solidFill>
                <a:latin typeface="Motor-Normal" panose="02000000000000000000" pitchFamily="2" charset="77"/>
                <a:ea typeface="Noto Sans Black" panose="020B0502040504020204" pitchFamily="34" charset="0"/>
                <a:cs typeface="Noto Sans Black" panose="020B0502040504020204" pitchFamily="34" charset="0"/>
              </a:rPr>
              <a:t>Ankita said: </a:t>
            </a:r>
          </a:p>
          <a:p>
            <a:r>
              <a:rPr lang="en-GB" i="1">
                <a:solidFill>
                  <a:schemeClr val="tx1"/>
                </a:solidFill>
                <a:latin typeface="Motor-Normal" panose="02000000000000000000" pitchFamily="2" charset="77"/>
                <a:ea typeface="Noto Sans Black" panose="020B0502040504020204" pitchFamily="34" charset="0"/>
                <a:cs typeface="Noto Sans Black" panose="020B0502040504020204" pitchFamily="34" charset="0"/>
              </a:rPr>
              <a:t>“Many girls are too shy to come out, ask questions and talk to people. We bring them to the youth group, so we can learn together.”</a:t>
            </a:r>
            <a:endParaRPr lang="en-GB">
              <a:solidFill>
                <a:schemeClr val="tx1"/>
              </a:solidFill>
              <a:latin typeface="Motor-Normal" panose="02000000000000000000" pitchFamily="2" charset="77"/>
            </a:endParaRPr>
          </a:p>
          <a:p>
            <a:pPr>
              <a:lnSpc>
                <a:spcPct val="90000"/>
              </a:lnSpc>
            </a:pPr>
            <a:endParaRPr lang="en-GB" i="1">
              <a:solidFill>
                <a:schemeClr val="tx1"/>
              </a:solidFill>
              <a:latin typeface="Noto Sans Black" panose="020B0502040504020204" pitchFamily="34" charset="0"/>
              <a:ea typeface="Noto Sans Black" panose="020B0502040504020204" pitchFamily="34" charset="0"/>
              <a:cs typeface="Noto Sans Black" panose="020B0502040504020204" pitchFamily="34" charset="0"/>
            </a:endParaRPr>
          </a:p>
        </p:txBody>
      </p:sp>
      <p:pic>
        <p:nvPicPr>
          <p:cNvPr id="8" name="Picture Placeholder 7" descr="A group of girls standing around each other&#10;&#10;AI-generated content may be incorrect.">
            <a:extLst>
              <a:ext uri="{FF2B5EF4-FFF2-40B4-BE49-F238E27FC236}">
                <a16:creationId xmlns:a16="http://schemas.microsoft.com/office/drawing/2014/main" id="{A3DE178D-7FF2-AA2E-EFC0-EEDEB8D42320}"/>
              </a:ext>
            </a:extLst>
          </p:cNvPr>
          <p:cNvPicPr>
            <a:picLocks noGrp="1" noChangeAspect="1"/>
          </p:cNvPicPr>
          <p:nvPr>
            <p:ph type="pic" sz="quarter" idx="17"/>
          </p:nvPr>
        </p:nvPicPr>
        <p:blipFill>
          <a:blip r:embed="rId3"/>
          <a:srcRect l="15456" r="15456"/>
          <a:stretch/>
        </p:blipFill>
        <p:spPr>
          <a:prstGeom prst="roundRect">
            <a:avLst>
              <a:gd name="adj" fmla="val 5432"/>
            </a:avLst>
          </a:prstGeom>
          <a:solidFill>
            <a:srgbClr val="0F0A07"/>
          </a:solidFill>
          <a:effectLst/>
        </p:spPr>
      </p:pic>
      <p:grpSp>
        <p:nvGrpSpPr>
          <p:cNvPr id="10" name="Group 9">
            <a:extLst>
              <a:ext uri="{FF2B5EF4-FFF2-40B4-BE49-F238E27FC236}">
                <a16:creationId xmlns:a16="http://schemas.microsoft.com/office/drawing/2014/main" id="{FCC4A605-44E1-A2D5-9D51-D178C74AE5DF}"/>
              </a:ext>
            </a:extLst>
          </p:cNvPr>
          <p:cNvGrpSpPr/>
          <p:nvPr/>
        </p:nvGrpSpPr>
        <p:grpSpPr>
          <a:xfrm>
            <a:off x="3957139" y="469733"/>
            <a:ext cx="730105" cy="648000"/>
            <a:chOff x="7714236" y="165280"/>
            <a:chExt cx="534414" cy="462159"/>
          </a:xfrm>
        </p:grpSpPr>
        <p:sp>
          <p:nvSpPr>
            <p:cNvPr id="6" name="Rounded Rectangle 19">
              <a:extLst>
                <a:ext uri="{FF2B5EF4-FFF2-40B4-BE49-F238E27FC236}">
                  <a16:creationId xmlns:a16="http://schemas.microsoft.com/office/drawing/2014/main" id="{902DC936-2DD5-2DC9-5463-CCB024034BEB}"/>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7" name="5-point Star 20">
              <a:extLst>
                <a:ext uri="{FF2B5EF4-FFF2-40B4-BE49-F238E27FC236}">
                  <a16:creationId xmlns:a16="http://schemas.microsoft.com/office/drawing/2014/main" id="{F7E6A0CC-0047-5A28-70CA-C6948D5A60F0}"/>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grpSp>
    </p:spTree>
    <p:extLst>
      <p:ext uri="{BB962C8B-B14F-4D97-AF65-F5344CB8AC3E}">
        <p14:creationId xmlns:p14="http://schemas.microsoft.com/office/powerpoint/2010/main" val="285756424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6AE193-CCBD-6192-F70E-75E63859F9FE}"/>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9E46ADA-167A-C3DE-3BA6-4B230D5AF596}"/>
              </a:ext>
            </a:extLst>
          </p:cNvPr>
          <p:cNvSpPr>
            <a:spLocks noGrp="1"/>
          </p:cNvSpPr>
          <p:nvPr>
            <p:ph type="title"/>
          </p:nvPr>
        </p:nvSpPr>
        <p:spPr>
          <a:xfrm>
            <a:off x="479425" y="496888"/>
            <a:ext cx="3108960" cy="650875"/>
          </a:xfrm>
          <a:solidFill>
            <a:schemeClr val="bg1">
              <a:lumMod val="95000"/>
            </a:schemeClr>
          </a:solidFill>
        </p:spPr>
        <p:txBody>
          <a:bodyPr/>
          <a:lstStyle/>
          <a:p>
            <a:r>
              <a:rPr lang="en-US">
                <a:ea typeface="Noto Sans Medium" panose="020B0502040504020204" pitchFamily="34" charset="0"/>
                <a:cs typeface="Noto Sans Medium" panose="020B0502040504020204" pitchFamily="34" charset="0"/>
              </a:rPr>
              <a:t>Ankita’s Story</a:t>
            </a:r>
            <a:r>
              <a:rPr lang="en-GB">
                <a:ea typeface="Noto Sans Medium" panose="020B0502040504020204" pitchFamily="34" charset="0"/>
                <a:cs typeface="Noto Sans Medium" panose="020B0502040504020204" pitchFamily="34" charset="0"/>
              </a:rPr>
              <a:t> </a:t>
            </a:r>
          </a:p>
        </p:txBody>
      </p:sp>
      <p:sp>
        <p:nvSpPr>
          <p:cNvPr id="21" name="Text Placeholder 20">
            <a:extLst>
              <a:ext uri="{FF2B5EF4-FFF2-40B4-BE49-F238E27FC236}">
                <a16:creationId xmlns:a16="http://schemas.microsoft.com/office/drawing/2014/main" id="{25CA2CC6-2189-CDF9-2C2B-4B3F7E154AFE}"/>
              </a:ext>
            </a:extLst>
          </p:cNvPr>
          <p:cNvSpPr>
            <a:spLocks noGrp="1"/>
          </p:cNvSpPr>
          <p:nvPr>
            <p:ph type="body" sz="quarter" idx="14"/>
          </p:nvPr>
        </p:nvSpPr>
        <p:spPr>
          <a:xfrm>
            <a:off x="6851350" y="1398668"/>
            <a:ext cx="5016897" cy="4893647"/>
          </a:xfrm>
        </p:spPr>
        <p:txBody>
          <a:bodyPr/>
          <a:lstStyle/>
          <a:p>
            <a:pPr>
              <a:lnSpc>
                <a:spcPct val="90000"/>
              </a:lnSpc>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Ankita lives with her family on a tea estate in Assam, India. Ankita wanted to learn about computers, but her parents did not have enough money to pay for the computer class. </a:t>
            </a:r>
            <a:endParaRPr lang="en-US">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endParaRPr>
          </a:p>
          <a:p>
            <a:pPr>
              <a:lnSpc>
                <a:spcPct val="90000"/>
              </a:lnSpc>
            </a:pPr>
            <a:r>
              <a:rPr lang="en-GB">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With the help of her youth group and the Improving Lives Program, Ankita was able to access a scholarship to pay for the computer class. She also supported other girls to learn about and access scholarships.</a:t>
            </a:r>
          </a:p>
          <a:p>
            <a:pPr>
              <a:spcBef>
                <a:spcPts val="600"/>
              </a:spcBef>
            </a:pPr>
            <a:r>
              <a:rPr lang="en-GB" b="1">
                <a:solidFill>
                  <a:schemeClr val="tx1"/>
                </a:solidFill>
                <a:latin typeface="Motor-Normal" panose="02000000000000000000" pitchFamily="2" charset="77"/>
                <a:ea typeface="Noto Sans Black" panose="020B0502040504020204" pitchFamily="34" charset="0"/>
                <a:cs typeface="Noto Sans Black" panose="020B0502040504020204" pitchFamily="34" charset="0"/>
              </a:rPr>
              <a:t>In Ankita’s words:</a:t>
            </a:r>
          </a:p>
          <a:p>
            <a:pPr>
              <a:spcBef>
                <a:spcPts val="600"/>
              </a:spcBef>
            </a:pPr>
            <a:r>
              <a:rPr lang="en-GB" i="1">
                <a:solidFill>
                  <a:schemeClr val="tx1"/>
                </a:solidFill>
                <a:latin typeface="Motor-Normal" panose="02000000000000000000" pitchFamily="2" charset="77"/>
                <a:ea typeface="Noto Sans Black" panose="020B0502040504020204" pitchFamily="34" charset="0"/>
                <a:cs typeface="Noto Sans Black" panose="020B0502040504020204" pitchFamily="34" charset="0"/>
              </a:rPr>
              <a:t>“Many girls are too shy to come out, ask questions and talk to people. We bring them to the Youth Group, so we can learn together.”</a:t>
            </a:r>
            <a:endParaRPr lang="en-GB">
              <a:solidFill>
                <a:schemeClr val="tx1"/>
              </a:solidFill>
              <a:latin typeface="Motor-Normal" panose="02000000000000000000" pitchFamily="2" charset="77"/>
            </a:endParaRPr>
          </a:p>
        </p:txBody>
      </p:sp>
      <p:grpSp>
        <p:nvGrpSpPr>
          <p:cNvPr id="4" name="Group 3">
            <a:extLst>
              <a:ext uri="{FF2B5EF4-FFF2-40B4-BE49-F238E27FC236}">
                <a16:creationId xmlns:a16="http://schemas.microsoft.com/office/drawing/2014/main" id="{69EF7729-BD6D-AFB4-F8C0-5F46C08B27B8}"/>
              </a:ext>
            </a:extLst>
          </p:cNvPr>
          <p:cNvGrpSpPr/>
          <p:nvPr/>
        </p:nvGrpSpPr>
        <p:grpSpPr>
          <a:xfrm>
            <a:off x="9837335" y="476562"/>
            <a:ext cx="1875239" cy="648000"/>
            <a:chOff x="9837335" y="476562"/>
            <a:chExt cx="1875239" cy="648000"/>
          </a:xfrm>
        </p:grpSpPr>
        <p:sp>
          <p:nvSpPr>
            <p:cNvPr id="5" name="Rounded Rectangle 3">
              <a:extLst>
                <a:ext uri="{FF2B5EF4-FFF2-40B4-BE49-F238E27FC236}">
                  <a16:creationId xmlns:a16="http://schemas.microsoft.com/office/drawing/2014/main" id="{DACC1F4E-A764-9908-097A-BF18C3851AB6}"/>
                </a:ext>
              </a:extLst>
            </p:cNvPr>
            <p:cNvSpPr/>
            <p:nvPr/>
          </p:nvSpPr>
          <p:spPr>
            <a:xfrm>
              <a:off x="9837335" y="476562"/>
              <a:ext cx="1875239" cy="648000"/>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15" name="5-point Star 5">
              <a:extLst>
                <a:ext uri="{FF2B5EF4-FFF2-40B4-BE49-F238E27FC236}">
                  <a16:creationId xmlns:a16="http://schemas.microsoft.com/office/drawing/2014/main" id="{1EF0CA08-217F-8C75-3B65-554229D53BCF}"/>
                </a:ext>
              </a:extLst>
            </p:cNvPr>
            <p:cNvSpPr/>
            <p:nvPr/>
          </p:nvSpPr>
          <p:spPr>
            <a:xfrm>
              <a:off x="9969890" y="535428"/>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17" name="5-point Star 6">
              <a:extLst>
                <a:ext uri="{FF2B5EF4-FFF2-40B4-BE49-F238E27FC236}">
                  <a16:creationId xmlns:a16="http://schemas.microsoft.com/office/drawing/2014/main" id="{EDC2C112-A482-8B3D-33B7-A3BB08CD0578}"/>
                </a:ext>
              </a:extLst>
            </p:cNvPr>
            <p:cNvSpPr/>
            <p:nvPr/>
          </p:nvSpPr>
          <p:spPr>
            <a:xfrm>
              <a:off x="10520768" y="535428"/>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19" name="5-point Star 7">
              <a:extLst>
                <a:ext uri="{FF2B5EF4-FFF2-40B4-BE49-F238E27FC236}">
                  <a16:creationId xmlns:a16="http://schemas.microsoft.com/office/drawing/2014/main" id="{FAAD36A0-23BC-CB9D-E20C-3F818C3B7160}"/>
                </a:ext>
              </a:extLst>
            </p:cNvPr>
            <p:cNvSpPr/>
            <p:nvPr/>
          </p:nvSpPr>
          <p:spPr>
            <a:xfrm>
              <a:off x="11067309" y="535428"/>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grpSp>
      <p:sp>
        <p:nvSpPr>
          <p:cNvPr id="7" name="Rounded Rectangle 3">
            <a:extLst>
              <a:ext uri="{FF2B5EF4-FFF2-40B4-BE49-F238E27FC236}">
                <a16:creationId xmlns:a16="http://schemas.microsoft.com/office/drawing/2014/main" id="{FDD0BE2D-668E-5857-11EE-AA66F0E98F3E}"/>
              </a:ext>
            </a:extLst>
          </p:cNvPr>
          <p:cNvSpPr/>
          <p:nvPr/>
        </p:nvSpPr>
        <p:spPr>
          <a:xfrm>
            <a:off x="8230748" y="491688"/>
            <a:ext cx="1298335" cy="648000"/>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9" name="5-point Star 6">
            <a:extLst>
              <a:ext uri="{FF2B5EF4-FFF2-40B4-BE49-F238E27FC236}">
                <a16:creationId xmlns:a16="http://schemas.microsoft.com/office/drawing/2014/main" id="{6215F6E9-BAB6-1C2B-2C02-4833122AC904}"/>
              </a:ext>
            </a:extLst>
          </p:cNvPr>
          <p:cNvSpPr/>
          <p:nvPr/>
        </p:nvSpPr>
        <p:spPr>
          <a:xfrm>
            <a:off x="8315467" y="577768"/>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12" name="5-point Star 7">
            <a:extLst>
              <a:ext uri="{FF2B5EF4-FFF2-40B4-BE49-F238E27FC236}">
                <a16:creationId xmlns:a16="http://schemas.microsoft.com/office/drawing/2014/main" id="{78078B40-3D55-6FE7-BEE9-8F1CCAA11065}"/>
              </a:ext>
            </a:extLst>
          </p:cNvPr>
          <p:cNvSpPr/>
          <p:nvPr/>
        </p:nvSpPr>
        <p:spPr>
          <a:xfrm>
            <a:off x="8879280" y="578971"/>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pic>
        <p:nvPicPr>
          <p:cNvPr id="2" name="Online Media 1" title="Rights Around the World: Ankita's Story">
            <a:hlinkClick r:id="" action="ppaction://media"/>
            <a:extLst>
              <a:ext uri="{FF2B5EF4-FFF2-40B4-BE49-F238E27FC236}">
                <a16:creationId xmlns:a16="http://schemas.microsoft.com/office/drawing/2014/main" id="{AA900CA9-8772-F677-3C93-BCC57404F9E4}"/>
              </a:ext>
            </a:extLst>
          </p:cNvPr>
          <p:cNvPicPr>
            <a:picLocks noRot="1" noChangeAspect="1"/>
          </p:cNvPicPr>
          <p:nvPr>
            <a:videoFile r:link="rId1"/>
          </p:nvPr>
        </p:nvPicPr>
        <p:blipFill>
          <a:blip r:embed="rId4"/>
          <a:stretch>
            <a:fillRect/>
          </a:stretch>
        </p:blipFill>
        <p:spPr>
          <a:xfrm>
            <a:off x="479425" y="2065389"/>
            <a:ext cx="5769864" cy="3257424"/>
          </a:xfrm>
          <a:prstGeom prst="roundRect">
            <a:avLst/>
          </a:prstGeom>
          <a:effectLst>
            <a:outerShdw dist="127000" dir="2700000" algn="tl" rotWithShape="0">
              <a:schemeClr val="accent3"/>
            </a:outerShdw>
          </a:effectLst>
        </p:spPr>
      </p:pic>
    </p:spTree>
    <p:extLst>
      <p:ext uri="{BB962C8B-B14F-4D97-AF65-F5344CB8AC3E}">
        <p14:creationId xmlns:p14="http://schemas.microsoft.com/office/powerpoint/2010/main" val="2301808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59CCA81-A7B5-758F-2E49-9FB0F519A8FF}"/>
              </a:ext>
            </a:extLst>
          </p:cNvPr>
          <p:cNvSpPr>
            <a:spLocks noGrp="1"/>
          </p:cNvSpPr>
          <p:nvPr>
            <p:ph type="title"/>
          </p:nvPr>
        </p:nvSpPr>
        <p:spPr>
          <a:xfrm>
            <a:off x="479425" y="494469"/>
            <a:ext cx="4102100" cy="639837"/>
          </a:xfrm>
          <a:solidFill>
            <a:srgbClr val="F2F2F2"/>
          </a:solidFill>
        </p:spPr>
        <p:txBody>
          <a:bodyPr/>
          <a:lstStyle/>
          <a:p>
            <a:r>
              <a:rPr lang="en-GB">
                <a:ea typeface="Noto Sans Medium" panose="020B0502040504020204" pitchFamily="34" charset="0"/>
                <a:cs typeface="Noto Sans Medium" panose="020B0502040504020204" pitchFamily="34" charset="0"/>
              </a:rPr>
              <a:t>The Rights Link... </a:t>
            </a:r>
          </a:p>
        </p:txBody>
      </p:sp>
      <p:sp>
        <p:nvSpPr>
          <p:cNvPr id="7" name="Text Placeholder 6">
            <a:extLst>
              <a:ext uri="{FF2B5EF4-FFF2-40B4-BE49-F238E27FC236}">
                <a16:creationId xmlns:a16="http://schemas.microsoft.com/office/drawing/2014/main" id="{65B256B7-4578-5E32-E056-B2C91D848671}"/>
              </a:ext>
            </a:extLst>
          </p:cNvPr>
          <p:cNvSpPr>
            <a:spLocks noGrp="1"/>
          </p:cNvSpPr>
          <p:nvPr>
            <p:ph type="body" sz="quarter" idx="14"/>
          </p:nvPr>
        </p:nvSpPr>
        <p:spPr>
          <a:xfrm>
            <a:off x="479425" y="1943094"/>
            <a:ext cx="3553560" cy="2462213"/>
          </a:xfrm>
        </p:spPr>
        <p:txBody>
          <a:bodyPr/>
          <a:lstStyle/>
          <a:p>
            <a:pPr>
              <a:spcAft>
                <a:spcPts val="1200"/>
              </a:spcAft>
            </a:pPr>
            <a:r>
              <a:rPr lang="en-CA" dirty="0">
                <a:latin typeface="Noto Sans Medium"/>
                <a:ea typeface="Noto Sans Medium"/>
                <a:cs typeface="Noto Sans Medium"/>
              </a:rPr>
              <a:t>Think about the rights that you know. </a:t>
            </a:r>
          </a:p>
          <a:p>
            <a:pPr>
              <a:spcAft>
                <a:spcPts val="1200"/>
              </a:spcAft>
            </a:pPr>
            <a:r>
              <a:rPr lang="en-CA" dirty="0">
                <a:latin typeface="Noto Sans Medium"/>
                <a:ea typeface="Noto Sans Medium"/>
                <a:cs typeface="Noto Sans Medium"/>
              </a:rPr>
              <a:t>Which articles of the </a:t>
            </a:r>
            <a:r>
              <a:rPr lang="en-US" b="1" dirty="0">
                <a:latin typeface="Noto Sans Medium"/>
                <a:ea typeface="Noto Sans Medium"/>
                <a:cs typeface="Noto Sans Medium"/>
                <a:hlinkClick r:id="rId3"/>
              </a:rPr>
              <a:t>Convention on the Rights of the Child (CRC)</a:t>
            </a:r>
            <a:r>
              <a:rPr lang="en-CA" dirty="0">
                <a:latin typeface="Noto Sans Medium"/>
                <a:ea typeface="Noto Sans Medium"/>
                <a:cs typeface="Noto Sans Medium"/>
              </a:rPr>
              <a:t> are particularly relevant to this case study? </a:t>
            </a:r>
          </a:p>
        </p:txBody>
      </p:sp>
      <p:sp>
        <p:nvSpPr>
          <p:cNvPr id="21" name="Text Placeholder 7">
            <a:extLst>
              <a:ext uri="{FF2B5EF4-FFF2-40B4-BE49-F238E27FC236}">
                <a16:creationId xmlns:a16="http://schemas.microsoft.com/office/drawing/2014/main" id="{08AA89D6-647F-F919-EFFE-908EB9365297}"/>
              </a:ext>
            </a:extLst>
          </p:cNvPr>
          <p:cNvSpPr txBox="1">
            <a:spLocks/>
          </p:cNvSpPr>
          <p:nvPr/>
        </p:nvSpPr>
        <p:spPr>
          <a:xfrm>
            <a:off x="4581525" y="5829650"/>
            <a:ext cx="6997700" cy="389513"/>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GB" sz="1800">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rPr>
              <a:t>Did you identify others?</a:t>
            </a:r>
          </a:p>
        </p:txBody>
      </p:sp>
      <p:sp>
        <p:nvSpPr>
          <p:cNvPr id="24" name="Text Placeholder 7">
            <a:extLst>
              <a:ext uri="{FF2B5EF4-FFF2-40B4-BE49-F238E27FC236}">
                <a16:creationId xmlns:a16="http://schemas.microsoft.com/office/drawing/2014/main" id="{CCC6C14E-AB1F-E8A1-6689-F8A28FD99CF9}"/>
              </a:ext>
            </a:extLst>
          </p:cNvPr>
          <p:cNvSpPr txBox="1">
            <a:spLocks/>
          </p:cNvSpPr>
          <p:nvPr/>
        </p:nvSpPr>
        <p:spPr>
          <a:xfrm>
            <a:off x="4581525" y="5309887"/>
            <a:ext cx="6997700" cy="389513"/>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GB" sz="1800">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rPr>
              <a:t>Why do you think we’ve highlighted this selection?</a:t>
            </a:r>
          </a:p>
        </p:txBody>
      </p:sp>
      <p:pic>
        <p:nvPicPr>
          <p:cNvPr id="5" name="Picture 4" descr="A white icon with a person holding books&#10;&#10;AI-generated content may be incorrect.">
            <a:extLst>
              <a:ext uri="{FF2B5EF4-FFF2-40B4-BE49-F238E27FC236}">
                <a16:creationId xmlns:a16="http://schemas.microsoft.com/office/drawing/2014/main" id="{FF1CCB5A-DB8C-5611-7D8A-A02214012258}"/>
              </a:ext>
            </a:extLst>
          </p:cNvPr>
          <p:cNvPicPr>
            <a:picLocks noChangeAspect="1"/>
          </p:cNvPicPr>
          <p:nvPr/>
        </p:nvPicPr>
        <p:blipFill>
          <a:blip r:embed="rId4"/>
          <a:stretch>
            <a:fillRect/>
          </a:stretch>
        </p:blipFill>
        <p:spPr>
          <a:xfrm>
            <a:off x="9910515" y="2469124"/>
            <a:ext cx="1418202" cy="1911013"/>
          </a:xfrm>
          <a:prstGeom prst="rect">
            <a:avLst/>
          </a:prstGeom>
        </p:spPr>
      </p:pic>
      <p:pic>
        <p:nvPicPr>
          <p:cNvPr id="3" name="Picture 2" descr="A yellow rectangular sign with a white text and a person&amp;#39;s face&#10;&#10;AI-generated content may be incorrect.">
            <a:extLst>
              <a:ext uri="{FF2B5EF4-FFF2-40B4-BE49-F238E27FC236}">
                <a16:creationId xmlns:a16="http://schemas.microsoft.com/office/drawing/2014/main" id="{290A06C7-B951-392A-2AC7-CF014252BA67}"/>
              </a:ext>
            </a:extLst>
          </p:cNvPr>
          <p:cNvPicPr>
            <a:picLocks noChangeAspect="1"/>
          </p:cNvPicPr>
          <p:nvPr/>
        </p:nvPicPr>
        <p:blipFill>
          <a:blip r:embed="rId5"/>
          <a:srcRect l="512" t="-243" r="256" b="189"/>
          <a:stretch>
            <a:fillRect/>
          </a:stretch>
        </p:blipFill>
        <p:spPr>
          <a:xfrm>
            <a:off x="6652451" y="2438965"/>
            <a:ext cx="1426336" cy="1991126"/>
          </a:xfrm>
          <a:prstGeom prst="rect">
            <a:avLst/>
          </a:prstGeom>
        </p:spPr>
      </p:pic>
      <p:pic>
        <p:nvPicPr>
          <p:cNvPr id="10" name="Picture 9" descr="A sign with a person reading a book and a satellite&#10;&#10;AI-generated content may be incorrect.">
            <a:extLst>
              <a:ext uri="{FF2B5EF4-FFF2-40B4-BE49-F238E27FC236}">
                <a16:creationId xmlns:a16="http://schemas.microsoft.com/office/drawing/2014/main" id="{A9B12669-D226-8C68-43E8-57746B8730B4}"/>
              </a:ext>
            </a:extLst>
          </p:cNvPr>
          <p:cNvPicPr>
            <a:picLocks noChangeAspect="1"/>
          </p:cNvPicPr>
          <p:nvPr/>
        </p:nvPicPr>
        <p:blipFill>
          <a:blip r:embed="rId6"/>
          <a:srcRect l="752" r="251" b="186"/>
          <a:stretch>
            <a:fillRect/>
          </a:stretch>
        </p:blipFill>
        <p:spPr>
          <a:xfrm>
            <a:off x="8283800" y="2440086"/>
            <a:ext cx="1428802" cy="1994763"/>
          </a:xfrm>
          <a:prstGeom prst="rect">
            <a:avLst/>
          </a:prstGeom>
        </p:spPr>
      </p:pic>
      <p:pic>
        <p:nvPicPr>
          <p:cNvPr id="4" name="Picture 3" descr="A sign with two people&#10;&#10;AI-generated content may be incorrect.">
            <a:extLst>
              <a:ext uri="{FF2B5EF4-FFF2-40B4-BE49-F238E27FC236}">
                <a16:creationId xmlns:a16="http://schemas.microsoft.com/office/drawing/2014/main" id="{3466E1F1-94A1-B487-067B-F4C5F30B72E5}"/>
              </a:ext>
            </a:extLst>
          </p:cNvPr>
          <p:cNvPicPr>
            <a:picLocks noChangeAspect="1"/>
          </p:cNvPicPr>
          <p:nvPr/>
        </p:nvPicPr>
        <p:blipFill>
          <a:blip r:embed="rId7"/>
          <a:srcRect l="2210" t="2173" r="-149" b="676"/>
          <a:stretch>
            <a:fillRect/>
          </a:stretch>
        </p:blipFill>
        <p:spPr>
          <a:xfrm>
            <a:off x="4936143" y="2435571"/>
            <a:ext cx="1501730" cy="1987335"/>
          </a:xfrm>
          <a:prstGeom prst="rect">
            <a:avLst/>
          </a:prstGeom>
        </p:spPr>
      </p:pic>
    </p:spTree>
    <p:extLst>
      <p:ext uri="{BB962C8B-B14F-4D97-AF65-F5344CB8AC3E}">
        <p14:creationId xmlns:p14="http://schemas.microsoft.com/office/powerpoint/2010/main" val="3492793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CC87CAC-F96C-3795-1B68-E15278D28E97}"/>
              </a:ext>
            </a:extLst>
          </p:cNvPr>
          <p:cNvSpPr>
            <a:spLocks noGrp="1"/>
          </p:cNvSpPr>
          <p:nvPr>
            <p:ph type="title"/>
          </p:nvPr>
        </p:nvSpPr>
        <p:spPr>
          <a:xfrm>
            <a:off x="479425" y="488466"/>
            <a:ext cx="7220785" cy="651222"/>
          </a:xfrm>
          <a:solidFill>
            <a:srgbClr val="F2F2F2"/>
          </a:solidFill>
        </p:spPr>
        <p:txBody>
          <a:bodyPr/>
          <a:lstStyle/>
          <a:p>
            <a:r>
              <a:rPr lang="en-GB"/>
              <a:t>...and what about the Global Goals?</a:t>
            </a:r>
          </a:p>
        </p:txBody>
      </p:sp>
      <p:sp>
        <p:nvSpPr>
          <p:cNvPr id="35" name="Text Placeholder 7">
            <a:extLst>
              <a:ext uri="{FF2B5EF4-FFF2-40B4-BE49-F238E27FC236}">
                <a16:creationId xmlns:a16="http://schemas.microsoft.com/office/drawing/2014/main" id="{BBF6E6C6-EB21-2D1C-E63C-EC833630DF38}"/>
              </a:ext>
            </a:extLst>
          </p:cNvPr>
          <p:cNvSpPr txBox="1">
            <a:spLocks/>
          </p:cNvSpPr>
          <p:nvPr/>
        </p:nvSpPr>
        <p:spPr>
          <a:xfrm>
            <a:off x="479424" y="5619277"/>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GB" sz="2000">
                <a:solidFill>
                  <a:schemeClr val="bg1"/>
                </a:solidFill>
              </a:rPr>
              <a:t>Did you identify others?</a:t>
            </a:r>
          </a:p>
        </p:txBody>
      </p:sp>
      <p:sp>
        <p:nvSpPr>
          <p:cNvPr id="36" name="Text Placeholder 7">
            <a:extLst>
              <a:ext uri="{FF2B5EF4-FFF2-40B4-BE49-F238E27FC236}">
                <a16:creationId xmlns:a16="http://schemas.microsoft.com/office/drawing/2014/main" id="{19369BCD-3B40-CB06-B256-6B3BC0F50374}"/>
              </a:ext>
            </a:extLst>
          </p:cNvPr>
          <p:cNvSpPr txBox="1">
            <a:spLocks/>
          </p:cNvSpPr>
          <p:nvPr/>
        </p:nvSpPr>
        <p:spPr>
          <a:xfrm>
            <a:off x="479424" y="5021129"/>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GB" sz="2000">
                <a:solidFill>
                  <a:schemeClr val="bg1"/>
                </a:solidFill>
              </a:rPr>
              <a:t>Why do you think we’ve highlighted this selection?</a:t>
            </a:r>
          </a:p>
        </p:txBody>
      </p:sp>
    </p:spTree>
    <p:extLst>
      <p:ext uri="{BB962C8B-B14F-4D97-AF65-F5344CB8AC3E}">
        <p14:creationId xmlns:p14="http://schemas.microsoft.com/office/powerpoint/2010/main" val="354098516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5AD9CF-0BBF-027B-F310-AF9FDE59D8D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A3DEB77A-6A87-C60A-F2C6-D7122D73547B}"/>
              </a:ext>
            </a:extLst>
          </p:cNvPr>
          <p:cNvSpPr>
            <a:spLocks noGrp="1"/>
          </p:cNvSpPr>
          <p:nvPr>
            <p:ph type="title"/>
          </p:nvPr>
        </p:nvSpPr>
        <p:spPr>
          <a:xfrm>
            <a:off x="479425" y="488466"/>
            <a:ext cx="7220785" cy="651222"/>
          </a:xfrm>
          <a:solidFill>
            <a:srgbClr val="F2F2F2"/>
          </a:solidFill>
        </p:spPr>
        <p:txBody>
          <a:bodyPr/>
          <a:lstStyle/>
          <a:p>
            <a:r>
              <a:rPr lang="en-GB"/>
              <a:t>...and what about the Global Goals?</a:t>
            </a:r>
          </a:p>
        </p:txBody>
      </p:sp>
      <p:sp>
        <p:nvSpPr>
          <p:cNvPr id="35" name="Text Placeholder 7">
            <a:extLst>
              <a:ext uri="{FF2B5EF4-FFF2-40B4-BE49-F238E27FC236}">
                <a16:creationId xmlns:a16="http://schemas.microsoft.com/office/drawing/2014/main" id="{111CC06A-ED41-82ED-4777-5C39523472EC}"/>
              </a:ext>
            </a:extLst>
          </p:cNvPr>
          <p:cNvSpPr txBox="1">
            <a:spLocks/>
          </p:cNvSpPr>
          <p:nvPr/>
        </p:nvSpPr>
        <p:spPr>
          <a:xfrm>
            <a:off x="479424" y="5619277"/>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GB" sz="2000">
                <a:solidFill>
                  <a:schemeClr val="bg1"/>
                </a:solidFill>
              </a:rPr>
              <a:t>Did you identify others?</a:t>
            </a:r>
          </a:p>
        </p:txBody>
      </p:sp>
      <p:sp>
        <p:nvSpPr>
          <p:cNvPr id="36" name="Text Placeholder 7">
            <a:extLst>
              <a:ext uri="{FF2B5EF4-FFF2-40B4-BE49-F238E27FC236}">
                <a16:creationId xmlns:a16="http://schemas.microsoft.com/office/drawing/2014/main" id="{DFE66711-DAAC-9477-A6E8-45D143D9AC1A}"/>
              </a:ext>
            </a:extLst>
          </p:cNvPr>
          <p:cNvSpPr txBox="1">
            <a:spLocks/>
          </p:cNvSpPr>
          <p:nvPr/>
        </p:nvSpPr>
        <p:spPr>
          <a:xfrm>
            <a:off x="479424" y="5021129"/>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GB" sz="2000">
                <a:solidFill>
                  <a:schemeClr val="bg1"/>
                </a:solidFill>
              </a:rPr>
              <a:t>Why do you think we’ve highlighted this selection?</a:t>
            </a:r>
          </a:p>
        </p:txBody>
      </p:sp>
      <p:grpSp>
        <p:nvGrpSpPr>
          <p:cNvPr id="4" name="Group 3">
            <a:extLst>
              <a:ext uri="{FF2B5EF4-FFF2-40B4-BE49-F238E27FC236}">
                <a16:creationId xmlns:a16="http://schemas.microsoft.com/office/drawing/2014/main" id="{105BA97A-0C3B-C515-335D-ABD9F6953CE4}"/>
              </a:ext>
            </a:extLst>
          </p:cNvPr>
          <p:cNvGrpSpPr/>
          <p:nvPr/>
        </p:nvGrpSpPr>
        <p:grpSpPr>
          <a:xfrm>
            <a:off x="1802469" y="2204185"/>
            <a:ext cx="9632343" cy="2386324"/>
            <a:chOff x="1843600" y="2204185"/>
            <a:chExt cx="9591212" cy="2448107"/>
          </a:xfrm>
        </p:grpSpPr>
        <p:sp>
          <p:nvSpPr>
            <p:cNvPr id="31" name="Rectangle 30">
              <a:extLst>
                <a:ext uri="{FF2B5EF4-FFF2-40B4-BE49-F238E27FC236}">
                  <a16:creationId xmlns:a16="http://schemas.microsoft.com/office/drawing/2014/main" id="{4A944B45-3FD9-ADBB-887B-068E96CE23DC}"/>
                </a:ext>
              </a:extLst>
            </p:cNvPr>
            <p:cNvSpPr/>
            <p:nvPr/>
          </p:nvSpPr>
          <p:spPr>
            <a:xfrm>
              <a:off x="1843600" y="2204185"/>
              <a:ext cx="1258603" cy="2448107"/>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32" name="Rectangle 31">
              <a:extLst>
                <a:ext uri="{FF2B5EF4-FFF2-40B4-BE49-F238E27FC236}">
                  <a16:creationId xmlns:a16="http://schemas.microsoft.com/office/drawing/2014/main" id="{66B994A0-249F-FA08-A5F5-7B84E094CAFF}"/>
                </a:ext>
              </a:extLst>
            </p:cNvPr>
            <p:cNvSpPr/>
            <p:nvPr/>
          </p:nvSpPr>
          <p:spPr>
            <a:xfrm>
              <a:off x="6627373" y="2204185"/>
              <a:ext cx="4807439" cy="2448107"/>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33" name="Rectangle 32">
              <a:extLst>
                <a:ext uri="{FF2B5EF4-FFF2-40B4-BE49-F238E27FC236}">
                  <a16:creationId xmlns:a16="http://schemas.microsoft.com/office/drawing/2014/main" id="{B1DB76DA-98AA-62D8-39BD-86DCC951B784}"/>
                </a:ext>
              </a:extLst>
            </p:cNvPr>
            <p:cNvSpPr/>
            <p:nvPr/>
          </p:nvSpPr>
          <p:spPr>
            <a:xfrm>
              <a:off x="4176891" y="3428999"/>
              <a:ext cx="2449615" cy="1210377"/>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sp>
        <p:nvSpPr>
          <p:cNvPr id="6" name="Rectangle 5">
            <a:extLst>
              <a:ext uri="{FF2B5EF4-FFF2-40B4-BE49-F238E27FC236}">
                <a16:creationId xmlns:a16="http://schemas.microsoft.com/office/drawing/2014/main" id="{1314EDEB-8030-23C4-C951-C8F38AC51B93}"/>
              </a:ext>
            </a:extLst>
          </p:cNvPr>
          <p:cNvSpPr/>
          <p:nvPr/>
        </p:nvSpPr>
        <p:spPr>
          <a:xfrm>
            <a:off x="3043440" y="2206906"/>
            <a:ext cx="1264000" cy="1175288"/>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1940034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75322B-BF76-790A-4385-37C6E2283221}"/>
            </a:ext>
          </a:extLst>
        </p:cNvPr>
        <p:cNvGrpSpPr/>
        <p:nvPr/>
      </p:nvGrpSpPr>
      <p:grpSpPr>
        <a:xfrm>
          <a:off x="0" y="0"/>
          <a:ext cx="0" cy="0"/>
          <a:chOff x="0" y="0"/>
          <a:chExt cx="0" cy="0"/>
        </a:xfrm>
      </p:grpSpPr>
      <p:pic>
        <p:nvPicPr>
          <p:cNvPr id="6" name="Graphic 5">
            <a:extLst>
              <a:ext uri="{FF2B5EF4-FFF2-40B4-BE49-F238E27FC236}">
                <a16:creationId xmlns:a16="http://schemas.microsoft.com/office/drawing/2014/main" id="{9C209C8D-C14C-8A89-DE21-85831288CFC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pic>
        <p:nvPicPr>
          <p:cNvPr id="7" name="Graphic 6">
            <a:extLst>
              <a:ext uri="{FF2B5EF4-FFF2-40B4-BE49-F238E27FC236}">
                <a16:creationId xmlns:a16="http://schemas.microsoft.com/office/drawing/2014/main" id="{452A73D2-0D0F-8D69-0980-91C9ADD36D1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0399140" y="550824"/>
            <a:ext cx="1210786" cy="710085"/>
          </a:xfrm>
          <a:prstGeom prst="rect">
            <a:avLst/>
          </a:prstGeom>
        </p:spPr>
      </p:pic>
      <p:pic>
        <p:nvPicPr>
          <p:cNvPr id="9" name="Graphic 8">
            <a:extLst>
              <a:ext uri="{FF2B5EF4-FFF2-40B4-BE49-F238E27FC236}">
                <a16:creationId xmlns:a16="http://schemas.microsoft.com/office/drawing/2014/main" id="{5A8AE17E-5291-95CF-331C-90A6E6176A9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61878" y="5582653"/>
            <a:ext cx="804645" cy="804645"/>
          </a:xfrm>
          <a:prstGeom prst="rect">
            <a:avLst/>
          </a:prstGeom>
        </p:spPr>
      </p:pic>
      <p:sp>
        <p:nvSpPr>
          <p:cNvPr id="3" name="TextBox 2">
            <a:extLst>
              <a:ext uri="{FF2B5EF4-FFF2-40B4-BE49-F238E27FC236}">
                <a16:creationId xmlns:a16="http://schemas.microsoft.com/office/drawing/2014/main" id="{5A08F437-3D25-5D28-16C4-04744EC03F3B}"/>
              </a:ext>
            </a:extLst>
          </p:cNvPr>
          <p:cNvSpPr txBox="1"/>
          <p:nvPr/>
        </p:nvSpPr>
        <p:spPr>
          <a:xfrm>
            <a:off x="1471176" y="2346725"/>
            <a:ext cx="9533357" cy="3154710"/>
          </a:xfrm>
          <a:prstGeom prst="rect">
            <a:avLst/>
          </a:prstGeom>
          <a:noFill/>
        </p:spPr>
        <p:txBody>
          <a:bodyPr wrap="square" lIns="0" tIns="0" rIns="0" bIns="0" rtlCol="0" anchor="t">
            <a:spAutoFit/>
          </a:bodyPr>
          <a:lstStyle/>
          <a:p>
            <a:pPr>
              <a:spcBef>
                <a:spcPts val="600"/>
              </a:spcBef>
              <a:spcAft>
                <a:spcPts val="1200"/>
              </a:spcAft>
            </a:pPr>
            <a:r>
              <a:rPr lang="en-GB" sz="2000"/>
              <a:t>Think back to what you have learnt about India, Assam, Ankita and the work of UNICEF and the Ethical Tea Partnership.</a:t>
            </a:r>
            <a:endParaRPr lang="en-GB" sz="2000">
              <a:cs typeface="Arial"/>
            </a:endParaRPr>
          </a:p>
          <a:p>
            <a:pPr marL="342900" indent="-342900">
              <a:spcBef>
                <a:spcPts val="600"/>
              </a:spcBef>
              <a:spcAft>
                <a:spcPts val="1200"/>
              </a:spcAft>
              <a:buClr>
                <a:schemeClr val="accent1"/>
              </a:buClr>
              <a:buFont typeface="Arial" panose="020B0604020202020204" pitchFamily="34" charset="0"/>
              <a:buChar char="•"/>
            </a:pPr>
            <a:r>
              <a:rPr lang="en-GB" sz="2000"/>
              <a:t>Is there anything that surprised you or you thought was particularly interesting?</a:t>
            </a:r>
            <a:endParaRPr lang="en-GB" sz="2000">
              <a:cs typeface="Arial"/>
            </a:endParaRPr>
          </a:p>
          <a:p>
            <a:pPr marL="342900" indent="-342900" algn="l">
              <a:spcBef>
                <a:spcPts val="600"/>
              </a:spcBef>
              <a:spcAft>
                <a:spcPts val="1200"/>
              </a:spcAft>
              <a:buClr>
                <a:schemeClr val="accent1"/>
              </a:buClr>
              <a:buFont typeface="Arial" panose="020B0604020202020204" pitchFamily="34" charset="0"/>
              <a:buChar char="•"/>
            </a:pPr>
            <a:r>
              <a:rPr lang="en-GB" sz="2000"/>
              <a:t>Is there anything you would like to learn more about?</a:t>
            </a:r>
            <a:endParaRPr lang="en-GB" sz="2000">
              <a:cs typeface="Arial"/>
            </a:endParaRPr>
          </a:p>
          <a:p>
            <a:pPr marL="342900" indent="-342900" algn="l">
              <a:spcBef>
                <a:spcPts val="600"/>
              </a:spcBef>
              <a:spcAft>
                <a:spcPts val="1200"/>
              </a:spcAft>
              <a:buClr>
                <a:srgbClr val="1CABE2"/>
              </a:buClr>
              <a:buFont typeface="Arial" panose="020B0604020202020204" pitchFamily="34" charset="0"/>
              <a:buChar char="•"/>
            </a:pPr>
            <a:endParaRPr lang="en-GB" sz="2000">
              <a:cs typeface="Arial"/>
            </a:endParaRPr>
          </a:p>
          <a:p>
            <a:pPr algn="l">
              <a:spcBef>
                <a:spcPts val="600"/>
              </a:spcBef>
            </a:pPr>
            <a:endParaRPr lang="en-GB" sz="2000">
              <a:cs typeface="Arial"/>
            </a:endParaRPr>
          </a:p>
          <a:p>
            <a:pPr marL="342900" indent="-342900">
              <a:spcBef>
                <a:spcPts val="600"/>
              </a:spcBef>
              <a:buFont typeface="Arial" panose="020B0604020202020204" pitchFamily="34" charset="0"/>
              <a:buChar char="•"/>
            </a:pPr>
            <a:endParaRPr lang="en-GB" sz="2000">
              <a:cs typeface="Arial"/>
            </a:endParaRPr>
          </a:p>
        </p:txBody>
      </p:sp>
      <p:sp>
        <p:nvSpPr>
          <p:cNvPr id="11" name="Title 2">
            <a:extLst>
              <a:ext uri="{FF2B5EF4-FFF2-40B4-BE49-F238E27FC236}">
                <a16:creationId xmlns:a16="http://schemas.microsoft.com/office/drawing/2014/main" id="{0CC87CAC-F96C-3795-1B68-E15278D28E97}"/>
              </a:ext>
            </a:extLst>
          </p:cNvPr>
          <p:cNvSpPr>
            <a:spLocks noGrp="1"/>
          </p:cNvSpPr>
          <p:nvPr/>
        </p:nvSpPr>
        <p:spPr>
          <a:xfrm>
            <a:off x="1459140" y="1395253"/>
            <a:ext cx="2285928"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r>
              <a:rPr lang="en-GB">
                <a:latin typeface="Motor-Normal" panose="02000000000000000000" pitchFamily="2" charset="77"/>
                <a:ea typeface="Noto Sans Medium" panose="020B0502040504020204" pitchFamily="34" charset="0"/>
                <a:cs typeface="Noto Sans Medium" panose="020B0502040504020204" pitchFamily="34" charset="0"/>
              </a:rPr>
              <a:t>Reflection</a:t>
            </a:r>
          </a:p>
        </p:txBody>
      </p:sp>
    </p:spTree>
    <p:extLst>
      <p:ext uri="{BB962C8B-B14F-4D97-AF65-F5344CB8AC3E}">
        <p14:creationId xmlns:p14="http://schemas.microsoft.com/office/powerpoint/2010/main" val="149271567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DAF1495-8066-7D3D-688F-5C9C3C0DAA19}"/>
              </a:ext>
            </a:extLst>
          </p:cNvPr>
          <p:cNvSpPr>
            <a:spLocks noGrp="1"/>
          </p:cNvSpPr>
          <p:nvPr>
            <p:ph type="title"/>
          </p:nvPr>
        </p:nvSpPr>
        <p:spPr>
          <a:xfrm>
            <a:off x="3989834" y="2423160"/>
            <a:ext cx="4212334" cy="1792748"/>
          </a:xfrm>
          <a:solidFill>
            <a:srgbClr val="F2F2F2"/>
          </a:solidFill>
        </p:spPr>
        <p:txBody>
          <a:bodyPr/>
          <a:lstStyle/>
          <a:p>
            <a:r>
              <a:rPr lang="en-US" sz="4000"/>
              <a:t>Activities</a:t>
            </a:r>
            <a:endParaRPr lang="en-GB" sz="4000"/>
          </a:p>
        </p:txBody>
      </p:sp>
      <p:sp>
        <p:nvSpPr>
          <p:cNvPr id="2" name="Rounded Rectangle 1">
            <a:extLst>
              <a:ext uri="{FF2B5EF4-FFF2-40B4-BE49-F238E27FC236}">
                <a16:creationId xmlns:a16="http://schemas.microsoft.com/office/drawing/2014/main" id="{F2831FFA-4B9A-1FD1-5E97-E98211FF9DA1}"/>
              </a:ext>
            </a:extLst>
          </p:cNvPr>
          <p:cNvSpPr/>
          <p:nvPr/>
        </p:nvSpPr>
        <p:spPr>
          <a:xfrm>
            <a:off x="5856478" y="2569499"/>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169684182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F1BA2C-0412-CB66-4738-4253C834943D}"/>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73389F56-4679-21FB-D20F-725D6F21E770}"/>
              </a:ext>
            </a:extLst>
          </p:cNvPr>
          <p:cNvSpPr>
            <a:spLocks noGrp="1"/>
          </p:cNvSpPr>
          <p:nvPr>
            <p:ph type="title"/>
          </p:nvPr>
        </p:nvSpPr>
        <p:spPr>
          <a:xfrm>
            <a:off x="479426" y="488466"/>
            <a:ext cx="5994526" cy="651222"/>
          </a:xfrm>
          <a:solidFill>
            <a:srgbClr val="F2F2F2"/>
          </a:solidFill>
          <a:effectLst>
            <a:outerShdw dist="127000" dir="2700000" algn="tl" rotWithShape="0">
              <a:schemeClr val="accent1"/>
            </a:outerShdw>
          </a:effectLst>
        </p:spPr>
        <p:txBody>
          <a:bodyPr/>
          <a:lstStyle/>
          <a:p>
            <a:r>
              <a:rPr lang="en-US" dirty="0"/>
              <a:t>Build Your Understanding</a:t>
            </a:r>
            <a:endParaRPr lang="en-GB">
              <a:ea typeface="Noto Sans Medium" panose="020B0502040504020204" pitchFamily="34" charset="0"/>
              <a:cs typeface="Noto Sans Medium" panose="020B0502040504020204" pitchFamily="34" charset="0"/>
            </a:endParaRPr>
          </a:p>
        </p:txBody>
      </p:sp>
      <p:sp>
        <p:nvSpPr>
          <p:cNvPr id="25" name="Text Placeholder 24">
            <a:extLst>
              <a:ext uri="{FF2B5EF4-FFF2-40B4-BE49-F238E27FC236}">
                <a16:creationId xmlns:a16="http://schemas.microsoft.com/office/drawing/2014/main" id="{2D5AD0E0-AC0B-DF9E-79D3-EA92B3DF2DA5}"/>
              </a:ext>
            </a:extLst>
          </p:cNvPr>
          <p:cNvSpPr>
            <a:spLocks noGrp="1"/>
          </p:cNvSpPr>
          <p:nvPr>
            <p:ph type="body" sz="quarter" idx="15"/>
          </p:nvPr>
        </p:nvSpPr>
        <p:spPr>
          <a:xfrm>
            <a:off x="479425" y="1684338"/>
            <a:ext cx="5519738" cy="2108200"/>
          </a:xfrm>
          <a:solidFill>
            <a:srgbClr val="F2F2F2"/>
          </a:solidFill>
        </p:spPr>
        <p:txBody>
          <a:bodyPr/>
          <a:lstStyle/>
          <a:p>
            <a:endParaRPr lang="en-GB" sz="1100">
              <a:latin typeface="Noto Sans Medium" panose="020B0502040504020204" pitchFamily="34" charset="0"/>
              <a:ea typeface="Noto Sans Medium" panose="020B0502040504020204" pitchFamily="34" charset="0"/>
              <a:cs typeface="Noto Sans Medium" panose="020B0502040504020204" pitchFamily="34" charset="0"/>
            </a:endParaRPr>
          </a:p>
          <a:p>
            <a:r>
              <a:rPr lang="en-GB">
                <a:latin typeface="Noto Sans Medium"/>
                <a:ea typeface="Noto Sans Medium"/>
                <a:cs typeface="Noto Sans Medium"/>
              </a:rPr>
              <a:t>What do you know about India? Watch some more videos from </a:t>
            </a:r>
            <a:r>
              <a:rPr lang="en-GB">
                <a:latin typeface="Noto Sans Medium"/>
                <a:ea typeface="Noto Sans Medium"/>
                <a:cs typeface="Noto Sans Medium"/>
                <a:hlinkClick r:id="rId3"/>
              </a:rPr>
              <a:t>UNICEF India</a:t>
            </a:r>
            <a:r>
              <a:rPr lang="en-GB">
                <a:latin typeface="Noto Sans Medium"/>
                <a:ea typeface="Noto Sans Medium"/>
                <a:cs typeface="Noto Sans Medium"/>
              </a:rPr>
              <a:t> and discuss what rights are being protected. What can you find out about children's lives in India?</a:t>
            </a:r>
          </a:p>
          <a:p>
            <a:endParaRPr lang="en-GB">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6" name="Text Placeholder 25">
            <a:extLst>
              <a:ext uri="{FF2B5EF4-FFF2-40B4-BE49-F238E27FC236}">
                <a16:creationId xmlns:a16="http://schemas.microsoft.com/office/drawing/2014/main" id="{2A19DCDD-9EE8-C4CC-3DEC-5EFAFE57F368}"/>
              </a:ext>
            </a:extLst>
          </p:cNvPr>
          <p:cNvSpPr>
            <a:spLocks noGrp="1"/>
          </p:cNvSpPr>
          <p:nvPr>
            <p:ph type="body" sz="quarter" idx="16"/>
          </p:nvPr>
        </p:nvSpPr>
        <p:spPr>
          <a:xfrm>
            <a:off x="6194425" y="1684338"/>
            <a:ext cx="5519738" cy="2108200"/>
          </a:xfrm>
          <a:solidFill>
            <a:srgbClr val="F2F2F2"/>
          </a:solidFill>
        </p:spPr>
        <p:txBody>
          <a:bodyPr/>
          <a:lstStyle/>
          <a:p>
            <a:endParaRPr lang="en-GB" sz="600">
              <a:latin typeface="Noto Sans Medium" panose="020B0502040504020204" pitchFamily="34" charset="0"/>
              <a:ea typeface="Noto Sans Medium" panose="020B0502040504020204" pitchFamily="34" charset="0"/>
              <a:cs typeface="Noto Sans Medium" panose="020B0502040504020204" pitchFamily="34" charset="0"/>
            </a:endParaRPr>
          </a:p>
          <a:p>
            <a:r>
              <a:rPr lang="en-GB">
                <a:latin typeface="Noto Sans Medium" panose="020B0502040504020204" pitchFamily="34" charset="0"/>
                <a:ea typeface="Noto Sans Medium" panose="020B0502040504020204" pitchFamily="34" charset="0"/>
                <a:cs typeface="Noto Sans Medium" panose="020B0502040504020204" pitchFamily="34" charset="0"/>
              </a:rPr>
              <a:t>Ask an adult to show you some of the boxes of tea from the staffroom or from home or visit your local supermarket. Does the tea box say whether the tea producer is part of the Ethical Tea Partnership or can you see a Fairtrade or Rainforest Alliance logo? Why is it important to make sure the people who grow the tea are treated fairly? </a:t>
            </a:r>
          </a:p>
        </p:txBody>
      </p:sp>
      <p:sp>
        <p:nvSpPr>
          <p:cNvPr id="27" name="Text Placeholder 26">
            <a:extLst>
              <a:ext uri="{FF2B5EF4-FFF2-40B4-BE49-F238E27FC236}">
                <a16:creationId xmlns:a16="http://schemas.microsoft.com/office/drawing/2014/main" id="{C9C2B114-1984-53AC-C231-655A237F5E5C}"/>
              </a:ext>
            </a:extLst>
          </p:cNvPr>
          <p:cNvSpPr>
            <a:spLocks noGrp="1"/>
          </p:cNvSpPr>
          <p:nvPr>
            <p:ph type="body" sz="quarter" idx="17"/>
          </p:nvPr>
        </p:nvSpPr>
        <p:spPr>
          <a:xfrm>
            <a:off x="479425" y="3979863"/>
            <a:ext cx="5519738" cy="2106612"/>
          </a:xfrm>
          <a:solidFill>
            <a:srgbClr val="F2F2F2"/>
          </a:solidFill>
        </p:spPr>
        <p:txBody>
          <a:bodyPr/>
          <a:lstStyle/>
          <a:p>
            <a:endParaRPr lang="en-GB" b="1">
              <a:latin typeface="Noto Sans Black" panose="020B0502040504020204" pitchFamily="34" charset="0"/>
              <a:ea typeface="Noto Sans Black" panose="020B0502040504020204" pitchFamily="34" charset="0"/>
              <a:cs typeface="Noto Sans Black" panose="020B0502040504020204" pitchFamily="34" charset="0"/>
            </a:endParaRPr>
          </a:p>
          <a:p>
            <a:r>
              <a:rPr lang="en-GB">
                <a:latin typeface="Noto Sans Medium" panose="020B0502040504020204" pitchFamily="34" charset="0"/>
                <a:ea typeface="Noto Sans Medium" panose="020B0502040504020204" pitchFamily="34" charset="0"/>
                <a:cs typeface="Noto Sans Medium" panose="020B0502040504020204" pitchFamily="34" charset="0"/>
              </a:rPr>
              <a:t>Ankita is part of a girls' group in her tea estate. In many parts of the world, girls and boys are still given different opportunities. Can you think of ways boys and girls are sometimes treated differently? Why is it important to make sure all children are treated fairly? </a:t>
            </a:r>
          </a:p>
        </p:txBody>
      </p:sp>
      <p:sp>
        <p:nvSpPr>
          <p:cNvPr id="28" name="Text Placeholder 27">
            <a:extLst>
              <a:ext uri="{FF2B5EF4-FFF2-40B4-BE49-F238E27FC236}">
                <a16:creationId xmlns:a16="http://schemas.microsoft.com/office/drawing/2014/main" id="{46BE387A-5610-5A1B-11D6-37FC87692BF8}"/>
              </a:ext>
            </a:extLst>
          </p:cNvPr>
          <p:cNvSpPr>
            <a:spLocks noGrp="1"/>
          </p:cNvSpPr>
          <p:nvPr>
            <p:ph type="body" sz="quarter" idx="18"/>
          </p:nvPr>
        </p:nvSpPr>
        <p:spPr>
          <a:xfrm>
            <a:off x="6194425" y="3979863"/>
            <a:ext cx="5519738" cy="2106612"/>
          </a:xfrm>
          <a:solidFill>
            <a:srgbClr val="F2F2F2"/>
          </a:solidFill>
        </p:spPr>
        <p:txBody>
          <a:bodyPr/>
          <a:lstStyle/>
          <a:p>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r>
              <a:rPr lang="en-GB">
                <a:latin typeface="Noto Sans Medium" panose="020B0502040504020204" pitchFamily="34" charset="0"/>
                <a:ea typeface="Noto Sans Medium" panose="020B0502040504020204" pitchFamily="34" charset="0"/>
                <a:cs typeface="Noto Sans Medium" panose="020B0502040504020204" pitchFamily="34" charset="0"/>
              </a:rPr>
              <a:t>Ankita wanted to do a computer class to develop her skills. Do you do any clubs in the evenings or on the weekends? What amazing skills do you have? You could create a display of all the different </a:t>
            </a:r>
            <a:r>
              <a:rPr lang="en-US"/>
              <a:t>skills you and your classmates have</a:t>
            </a:r>
            <a:r>
              <a:rPr lang="en-GB">
                <a:latin typeface="Noto Sans Medium" panose="020B0502040504020204" pitchFamily="34" charset="0"/>
                <a:ea typeface="Noto Sans Medium" panose="020B0502040504020204" pitchFamily="34" charset="0"/>
                <a:cs typeface="Noto Sans Medium" panose="020B0502040504020204" pitchFamily="34" charset="0"/>
              </a:rPr>
              <a:t>.</a:t>
            </a:r>
          </a:p>
          <a:p>
            <a:endParaRPr lang="en-GB" b="1">
              <a:latin typeface="Noto Sans Black" panose="020B0502040504020204" pitchFamily="34" charset="0"/>
              <a:ea typeface="Noto Sans Black" panose="020B0502040504020204" pitchFamily="34" charset="0"/>
              <a:cs typeface="Noto Sans Black" panose="020B0502040504020204" pitchFamily="34" charset="0"/>
            </a:endParaRPr>
          </a:p>
        </p:txBody>
      </p:sp>
      <p:grpSp>
        <p:nvGrpSpPr>
          <p:cNvPr id="19" name="Group 18">
            <a:extLst>
              <a:ext uri="{FF2B5EF4-FFF2-40B4-BE49-F238E27FC236}">
                <a16:creationId xmlns:a16="http://schemas.microsoft.com/office/drawing/2014/main" id="{71BF10FD-E5FD-3439-49CE-E5E92B67A964}"/>
              </a:ext>
            </a:extLst>
          </p:cNvPr>
          <p:cNvGrpSpPr/>
          <p:nvPr/>
        </p:nvGrpSpPr>
        <p:grpSpPr>
          <a:xfrm>
            <a:off x="10856468" y="491688"/>
            <a:ext cx="730105" cy="648000"/>
            <a:chOff x="7714236" y="165280"/>
            <a:chExt cx="534414" cy="462159"/>
          </a:xfrm>
        </p:grpSpPr>
        <p:sp>
          <p:nvSpPr>
            <p:cNvPr id="20" name="Rounded Rectangle 19">
              <a:extLst>
                <a:ext uri="{FF2B5EF4-FFF2-40B4-BE49-F238E27FC236}">
                  <a16:creationId xmlns:a16="http://schemas.microsoft.com/office/drawing/2014/main" id="{78931E1E-D794-A435-A1DF-60C62A87001E}"/>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21" name="5-point Star 20">
              <a:extLst>
                <a:ext uri="{FF2B5EF4-FFF2-40B4-BE49-F238E27FC236}">
                  <a16:creationId xmlns:a16="http://schemas.microsoft.com/office/drawing/2014/main" id="{FD0ADAEC-F1C2-851E-2A8B-AEE26780C067}"/>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panose="020B0502040504020204" pitchFamily="34" charset="0"/>
                <a:ea typeface="Noto Sans Black" panose="020B0502040504020204" pitchFamily="34" charset="0"/>
                <a:cs typeface="Noto Sans Black" panose="020B0502040504020204" pitchFamily="34" charset="0"/>
              </a:endParaRPr>
            </a:p>
          </p:txBody>
        </p:sp>
      </p:grpSp>
    </p:spTree>
    <p:extLst>
      <p:ext uri="{BB962C8B-B14F-4D97-AF65-F5344CB8AC3E}">
        <p14:creationId xmlns:p14="http://schemas.microsoft.com/office/powerpoint/2010/main" val="161124511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A9B01B-B086-C3B4-C94E-488E43E67DD5}"/>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B0E42D81-7621-1D27-2178-4AEFEE7D77D8}"/>
              </a:ext>
            </a:extLst>
          </p:cNvPr>
          <p:cNvSpPr>
            <a:spLocks noGrp="1"/>
          </p:cNvSpPr>
          <p:nvPr>
            <p:ph type="title"/>
          </p:nvPr>
        </p:nvSpPr>
        <p:spPr>
          <a:xfrm>
            <a:off x="479426" y="488466"/>
            <a:ext cx="5994526" cy="651222"/>
          </a:xfrm>
          <a:solidFill>
            <a:schemeClr val="bg1">
              <a:lumMod val="95000"/>
            </a:schemeClr>
          </a:solidFill>
          <a:effectLst>
            <a:outerShdw dist="127000" dir="2700000" algn="tl" rotWithShape="0">
              <a:schemeClr val="accent1"/>
            </a:outerShdw>
          </a:effectLst>
        </p:spPr>
        <p:txBody>
          <a:bodyPr/>
          <a:lstStyle/>
          <a:p>
            <a:r>
              <a:rPr lang="en-US"/>
              <a:t>Build </a:t>
            </a:r>
            <a:r>
              <a:rPr lang="en-US" dirty="0"/>
              <a:t>Your</a:t>
            </a:r>
            <a:r>
              <a:rPr lang="en-US"/>
              <a:t> Understanding</a:t>
            </a:r>
            <a:endParaRPr lang="en-GB"/>
          </a:p>
        </p:txBody>
      </p:sp>
      <p:grpSp>
        <p:nvGrpSpPr>
          <p:cNvPr id="3" name="Group 2">
            <a:extLst>
              <a:ext uri="{FF2B5EF4-FFF2-40B4-BE49-F238E27FC236}">
                <a16:creationId xmlns:a16="http://schemas.microsoft.com/office/drawing/2014/main" id="{0FA34F79-3D9D-6DC7-EAA9-7695BEC26ED1}"/>
              </a:ext>
            </a:extLst>
          </p:cNvPr>
          <p:cNvGrpSpPr/>
          <p:nvPr/>
        </p:nvGrpSpPr>
        <p:grpSpPr>
          <a:xfrm>
            <a:off x="10339855" y="491688"/>
            <a:ext cx="1298335" cy="648000"/>
            <a:chOff x="7714236" y="673280"/>
            <a:chExt cx="950339" cy="462159"/>
          </a:xfrm>
        </p:grpSpPr>
        <p:sp>
          <p:nvSpPr>
            <p:cNvPr id="4" name="Rounded Rectangle 3">
              <a:extLst>
                <a:ext uri="{FF2B5EF4-FFF2-40B4-BE49-F238E27FC236}">
                  <a16:creationId xmlns:a16="http://schemas.microsoft.com/office/drawing/2014/main" id="{A3FF8811-9ECA-5279-B824-39F6C0A0E8E3}"/>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6" name="5-point Star 5">
              <a:extLst>
                <a:ext uri="{FF2B5EF4-FFF2-40B4-BE49-F238E27FC236}">
                  <a16:creationId xmlns:a16="http://schemas.microsoft.com/office/drawing/2014/main" id="{7A507639-52A0-5825-48D1-A41A6FEB3EB6}"/>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7" name="5-point Star 6">
              <a:extLst>
                <a:ext uri="{FF2B5EF4-FFF2-40B4-BE49-F238E27FC236}">
                  <a16:creationId xmlns:a16="http://schemas.microsoft.com/office/drawing/2014/main" id="{7CC07E34-2BB8-5336-8F35-5D529C3031E8}"/>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8" name="Text Placeholder 24">
            <a:extLst>
              <a:ext uri="{FF2B5EF4-FFF2-40B4-BE49-F238E27FC236}">
                <a16:creationId xmlns:a16="http://schemas.microsoft.com/office/drawing/2014/main" id="{38F956CE-8182-6238-BDBA-8B9BCC0764BB}"/>
              </a:ext>
            </a:extLst>
          </p:cNvPr>
          <p:cNvSpPr>
            <a:spLocks noGrp="1"/>
          </p:cNvSpPr>
          <p:nvPr>
            <p:ph type="body" sz="quarter" idx="15"/>
          </p:nvPr>
        </p:nvSpPr>
        <p:spPr>
          <a:xfrm>
            <a:off x="479425" y="1684338"/>
            <a:ext cx="5519738" cy="1920532"/>
          </a:xfrm>
          <a:solidFill>
            <a:schemeClr val="bg1">
              <a:lumMod val="95000"/>
            </a:schemeClr>
          </a:solidFill>
        </p:spPr>
        <p:txBody>
          <a:bodyPr anchor="ctr"/>
          <a:lstStyle/>
          <a:p>
            <a:r>
              <a:rPr lang="en-GB">
                <a:cs typeface="Arial"/>
              </a:rPr>
              <a:t>Ankita faced barriers to accessing her right to education. Think about the different barriers she faced and how she overcame these barriers to achieve her goal. You could plot this out on a piece of paper and make links to CRC articles.</a:t>
            </a:r>
            <a:endParaRPr lang="en-US">
              <a:cs typeface="Arial"/>
            </a:endParaRPr>
          </a:p>
          <a:p>
            <a:endParaRPr lang="en-GB">
              <a:cs typeface="Arial"/>
            </a:endParaRPr>
          </a:p>
        </p:txBody>
      </p:sp>
      <p:sp>
        <p:nvSpPr>
          <p:cNvPr id="9" name="Text Placeholder 25">
            <a:extLst>
              <a:ext uri="{FF2B5EF4-FFF2-40B4-BE49-F238E27FC236}">
                <a16:creationId xmlns:a16="http://schemas.microsoft.com/office/drawing/2014/main" id="{D9FEF2B6-DD85-9EDF-F638-FA6EE276B85E}"/>
              </a:ext>
            </a:extLst>
          </p:cNvPr>
          <p:cNvSpPr>
            <a:spLocks noGrp="1"/>
          </p:cNvSpPr>
          <p:nvPr>
            <p:ph type="body" sz="quarter" idx="16"/>
          </p:nvPr>
        </p:nvSpPr>
        <p:spPr>
          <a:xfrm>
            <a:off x="6194425" y="1684338"/>
            <a:ext cx="5519738" cy="1920532"/>
          </a:xfrm>
          <a:solidFill>
            <a:schemeClr val="bg1">
              <a:lumMod val="95000"/>
            </a:schemeClr>
          </a:solidFill>
        </p:spPr>
        <p:txBody>
          <a:bodyPr anchor="ctr"/>
          <a:lstStyle/>
          <a:p>
            <a:r>
              <a:rPr lang="en-GB">
                <a:cs typeface="Arial"/>
              </a:rPr>
              <a:t>Ankita was part of a girls' group and wanted to take part in computer lessons. What clubs or activities can you join at school? Does your school have students running or supporting the activities? Think about how you could be more involved or suggest a club that you would like to have at school. Create a proposal for a new club.</a:t>
            </a:r>
          </a:p>
        </p:txBody>
      </p:sp>
      <p:sp>
        <p:nvSpPr>
          <p:cNvPr id="10" name="Text Placeholder 26">
            <a:extLst>
              <a:ext uri="{FF2B5EF4-FFF2-40B4-BE49-F238E27FC236}">
                <a16:creationId xmlns:a16="http://schemas.microsoft.com/office/drawing/2014/main" id="{B193EA66-7496-2A40-84EE-51222447FBC1}"/>
              </a:ext>
            </a:extLst>
          </p:cNvPr>
          <p:cNvSpPr>
            <a:spLocks noGrp="1"/>
          </p:cNvSpPr>
          <p:nvPr>
            <p:ph type="body" sz="quarter" idx="17"/>
          </p:nvPr>
        </p:nvSpPr>
        <p:spPr>
          <a:xfrm>
            <a:off x="479425" y="3901797"/>
            <a:ext cx="5519738" cy="2757821"/>
          </a:xfrm>
          <a:solidFill>
            <a:schemeClr val="bg1">
              <a:lumMod val="95000"/>
            </a:schemeClr>
          </a:solidFill>
        </p:spPr>
        <p:txBody>
          <a:bodyPr/>
          <a:lstStyle/>
          <a:p>
            <a:endParaRPr lang="en-GB" sz="1000">
              <a:cs typeface="Arial"/>
            </a:endParaRPr>
          </a:p>
          <a:p>
            <a:r>
              <a:rPr lang="en-GB">
                <a:cs typeface="Arial"/>
              </a:rPr>
              <a:t>Ankita is part of a girl's group in her tea estate. In many parts of the world, girls still face discrimination and need extra support to achieve their goals (equity). </a:t>
            </a:r>
            <a:r>
              <a:rPr lang="en-US">
                <a:cs typeface="Arial"/>
              </a:rPr>
              <a:t>Every October 11, we celebrate International Day of the Girl to recognize the achievements, opportunities, and challenges impacting girls and young women. </a:t>
            </a:r>
            <a:endParaRPr lang="en-GB">
              <a:cs typeface="Arial"/>
            </a:endParaRPr>
          </a:p>
          <a:p>
            <a:r>
              <a:rPr lang="en-US"/>
              <a:t>Research a woman leader who has overcome challenges to </a:t>
            </a:r>
            <a:r>
              <a:rPr lang="en-GB">
                <a:ea typeface="+mn-lt"/>
                <a:cs typeface="+mn-lt"/>
              </a:rPr>
              <a:t>achieve fantastic things.</a:t>
            </a:r>
            <a:r>
              <a:rPr lang="en-GB">
                <a:cs typeface="Arial"/>
              </a:rPr>
              <a:t> </a:t>
            </a:r>
          </a:p>
        </p:txBody>
      </p:sp>
      <p:sp>
        <p:nvSpPr>
          <p:cNvPr id="11" name="Text Placeholder 27">
            <a:extLst>
              <a:ext uri="{FF2B5EF4-FFF2-40B4-BE49-F238E27FC236}">
                <a16:creationId xmlns:a16="http://schemas.microsoft.com/office/drawing/2014/main" id="{12ADBE92-DE0D-9E52-4A28-6B430AC6285C}"/>
              </a:ext>
            </a:extLst>
          </p:cNvPr>
          <p:cNvSpPr>
            <a:spLocks noGrp="1"/>
          </p:cNvSpPr>
          <p:nvPr>
            <p:ph type="body" sz="quarter" idx="18"/>
          </p:nvPr>
        </p:nvSpPr>
        <p:spPr>
          <a:xfrm>
            <a:off x="6194425" y="3979863"/>
            <a:ext cx="5519738" cy="2601690"/>
          </a:xfrm>
          <a:solidFill>
            <a:schemeClr val="bg1">
              <a:lumMod val="95000"/>
            </a:schemeClr>
          </a:solidFill>
        </p:spPr>
        <p:txBody>
          <a:bodyPr/>
          <a:lstStyle/>
          <a:p>
            <a:endParaRPr lang="en-GB" sz="1000">
              <a:cs typeface="Arial"/>
            </a:endParaRPr>
          </a:p>
          <a:p>
            <a:r>
              <a:rPr lang="en-GB">
                <a:cs typeface="Arial"/>
              </a:rPr>
              <a:t>Antika had to have an identity document (ID) to get a bank account. Talk about identity documents, what they are e.g. passports, birth certificates, and why they are important. Create your own ID document by drawing a self-portrait and adding things that are important to you such as family, friends, special items and places. </a:t>
            </a:r>
            <a:endParaRPr lang="en-US">
              <a:cs typeface="Arial"/>
            </a:endParaRPr>
          </a:p>
          <a:p>
            <a:endParaRPr lang="en-GB" b="1">
              <a:cs typeface="Arial"/>
            </a:endParaRPr>
          </a:p>
        </p:txBody>
      </p:sp>
    </p:spTree>
    <p:extLst>
      <p:ext uri="{BB962C8B-B14F-4D97-AF65-F5344CB8AC3E}">
        <p14:creationId xmlns:p14="http://schemas.microsoft.com/office/powerpoint/2010/main" val="248159472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BEE245-B3D9-C03D-5FD0-5C56E8416184}"/>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91721072-3348-5A55-B8D7-235CFCA642D1}"/>
              </a:ext>
            </a:extLst>
          </p:cNvPr>
          <p:cNvSpPr>
            <a:spLocks noGrp="1"/>
          </p:cNvSpPr>
          <p:nvPr>
            <p:ph type="title"/>
          </p:nvPr>
        </p:nvSpPr>
        <p:spPr>
          <a:xfrm>
            <a:off x="479426" y="488466"/>
            <a:ext cx="5994526" cy="651222"/>
          </a:xfrm>
          <a:solidFill>
            <a:srgbClr val="F2F2F2"/>
          </a:solidFill>
          <a:effectLst>
            <a:outerShdw dist="127000" dir="2700000" algn="tl" rotWithShape="0">
              <a:schemeClr val="accent1"/>
            </a:outerShdw>
          </a:effectLst>
        </p:spPr>
        <p:txBody>
          <a:bodyPr/>
          <a:lstStyle/>
          <a:p>
            <a:r>
              <a:rPr lang="en-US"/>
              <a:t>Build </a:t>
            </a:r>
            <a:r>
              <a:rPr lang="en-US" dirty="0"/>
              <a:t>Your</a:t>
            </a:r>
            <a:r>
              <a:rPr lang="en-US"/>
              <a:t> Understanding</a:t>
            </a:r>
            <a:endParaRPr lang="en-GB"/>
          </a:p>
        </p:txBody>
      </p:sp>
      <p:sp>
        <p:nvSpPr>
          <p:cNvPr id="9" name="Text Placeholder 24">
            <a:extLst>
              <a:ext uri="{FF2B5EF4-FFF2-40B4-BE49-F238E27FC236}">
                <a16:creationId xmlns:a16="http://schemas.microsoft.com/office/drawing/2014/main" id="{19AFB168-6163-8476-D49C-BC1714D75B3C}"/>
              </a:ext>
            </a:extLst>
          </p:cNvPr>
          <p:cNvSpPr>
            <a:spLocks noGrp="1"/>
          </p:cNvSpPr>
          <p:nvPr>
            <p:ph type="body" sz="quarter" idx="15"/>
          </p:nvPr>
        </p:nvSpPr>
        <p:spPr>
          <a:xfrm>
            <a:off x="479425" y="1508529"/>
            <a:ext cx="5576226" cy="2479030"/>
          </a:xfrm>
          <a:solidFill>
            <a:srgbClr val="F2F2F2"/>
          </a:solidFill>
        </p:spPr>
        <p:txBody>
          <a:bodyPr/>
          <a:lstStyle/>
          <a:p>
            <a:endParaRPr lang="en-GB"/>
          </a:p>
          <a:p>
            <a:r>
              <a:rPr lang="en-GB"/>
              <a:t>Find</a:t>
            </a:r>
            <a:r>
              <a:rPr lang="en-GB">
                <a:cs typeface="Arial"/>
              </a:rPr>
              <a:t> out more about the </a:t>
            </a:r>
            <a:r>
              <a:rPr lang="en-GB">
                <a:cs typeface="Arial"/>
                <a:hlinkClick r:id="rId3"/>
              </a:rPr>
              <a:t>Ethical Tea Partnership</a:t>
            </a:r>
            <a:r>
              <a:rPr lang="en-GB">
                <a:cs typeface="Arial"/>
              </a:rPr>
              <a:t>. What does it aim to do and how does this support children’s rights? How is this different to Fair Trade or the Rainforest Alliance? You could create a table to compare and contrast the different ideas and then think about how to encourage people to be aware of them when they buy tea. </a:t>
            </a:r>
            <a:endParaRPr lang="en-US">
              <a:cs typeface="Arial"/>
            </a:endParaRPr>
          </a:p>
          <a:p>
            <a:endParaRPr lang="en-GB" b="1">
              <a:cs typeface="Arial"/>
            </a:endParaRPr>
          </a:p>
        </p:txBody>
      </p:sp>
      <p:sp>
        <p:nvSpPr>
          <p:cNvPr id="10" name="Text Placeholder 25">
            <a:extLst>
              <a:ext uri="{FF2B5EF4-FFF2-40B4-BE49-F238E27FC236}">
                <a16:creationId xmlns:a16="http://schemas.microsoft.com/office/drawing/2014/main" id="{6B27622D-EC1A-0B3C-D9B7-63C01F78528D}"/>
              </a:ext>
            </a:extLst>
          </p:cNvPr>
          <p:cNvSpPr>
            <a:spLocks noGrp="1"/>
          </p:cNvSpPr>
          <p:nvPr>
            <p:ph type="body" sz="quarter" idx="16"/>
          </p:nvPr>
        </p:nvSpPr>
        <p:spPr>
          <a:xfrm>
            <a:off x="6242648" y="1508686"/>
            <a:ext cx="5740499" cy="2479030"/>
          </a:xfrm>
          <a:solidFill>
            <a:srgbClr val="F2F2F2"/>
          </a:solidFill>
        </p:spPr>
        <p:txBody>
          <a:bodyPr/>
          <a:lstStyle/>
          <a:p>
            <a:endParaRPr lang="en-GB" b="1" dirty="0">
              <a:cs typeface="Arial"/>
            </a:endParaRPr>
          </a:p>
          <a:p>
            <a:r>
              <a:rPr lang="en-GB" dirty="0">
                <a:cs typeface="Arial"/>
              </a:rPr>
              <a:t>Ankita was part of a girl's club in her tea estate, linked to </a:t>
            </a:r>
            <a:r>
              <a:rPr lang="en-GB" dirty="0">
                <a:cs typeface="Arial"/>
                <a:hlinkClick r:id="rId4"/>
              </a:rPr>
              <a:t>Article 15</a:t>
            </a:r>
            <a:r>
              <a:rPr lang="en-GB" dirty="0">
                <a:cs typeface="Arial"/>
              </a:rPr>
              <a:t>. Survey your friends to see if there is a club that they would like to see in school. Create a proposal for a new club, including any relevant details on potential barriers to overcome, funding, venues, staffing, accessibility, equity etc. Pitch your idea to your teachers and see if you can get your club up and running.</a:t>
            </a:r>
          </a:p>
        </p:txBody>
      </p:sp>
      <p:sp>
        <p:nvSpPr>
          <p:cNvPr id="11" name="Text Placeholder 26">
            <a:extLst>
              <a:ext uri="{FF2B5EF4-FFF2-40B4-BE49-F238E27FC236}">
                <a16:creationId xmlns:a16="http://schemas.microsoft.com/office/drawing/2014/main" id="{DA22DFBA-1DD7-E177-C048-5CE2FF4A2E09}"/>
              </a:ext>
            </a:extLst>
          </p:cNvPr>
          <p:cNvSpPr>
            <a:spLocks noGrp="1"/>
          </p:cNvSpPr>
          <p:nvPr>
            <p:ph type="body" sz="quarter" idx="17"/>
          </p:nvPr>
        </p:nvSpPr>
        <p:spPr>
          <a:xfrm>
            <a:off x="479425" y="4188212"/>
            <a:ext cx="5557640" cy="2514918"/>
          </a:xfrm>
          <a:solidFill>
            <a:srgbClr val="F2F2F2"/>
          </a:solidFill>
        </p:spPr>
        <p:txBody>
          <a:bodyPr/>
          <a:lstStyle/>
          <a:p>
            <a:endParaRPr lang="en-GB" dirty="0"/>
          </a:p>
          <a:p>
            <a:r>
              <a:rPr lang="en-GB" dirty="0"/>
              <a:t>Why</a:t>
            </a:r>
            <a:r>
              <a:rPr lang="en-GB" dirty="0">
                <a:cs typeface="Arial"/>
              </a:rPr>
              <a:t> do you think there is a girl's club in the Tea Estates? Read about </a:t>
            </a:r>
            <a:r>
              <a:rPr lang="en-GB" dirty="0">
                <a:cs typeface="Arial"/>
                <a:hlinkClick r:id="rId5"/>
              </a:rPr>
              <a:t>UNICEF’s work on gender equality</a:t>
            </a:r>
            <a:r>
              <a:rPr lang="en-GB" dirty="0">
                <a:cs typeface="Arial"/>
              </a:rPr>
              <a:t> and then discuss why this is particularly important for teenagers. Think about </a:t>
            </a:r>
            <a:r>
              <a:rPr lang="en-GB" dirty="0">
                <a:cs typeface="Arial"/>
                <a:hlinkClick r:id="rId4"/>
              </a:rPr>
              <a:t>Article 2</a:t>
            </a:r>
            <a:r>
              <a:rPr lang="en-GB" dirty="0">
                <a:cs typeface="Arial"/>
              </a:rPr>
              <a:t> and discuss or write about how we can support all children and young people to achieve their potential. </a:t>
            </a:r>
            <a:endParaRPr lang="en-GB" dirty="0"/>
          </a:p>
          <a:p>
            <a:endParaRPr lang="en-GB" dirty="0">
              <a:cs typeface="Arial"/>
            </a:endParaRPr>
          </a:p>
          <a:p>
            <a:endParaRPr lang="en-GB" b="1" dirty="0">
              <a:cs typeface="Arial"/>
            </a:endParaRPr>
          </a:p>
        </p:txBody>
      </p:sp>
      <p:sp>
        <p:nvSpPr>
          <p:cNvPr id="12" name="Text Placeholder 27">
            <a:extLst>
              <a:ext uri="{FF2B5EF4-FFF2-40B4-BE49-F238E27FC236}">
                <a16:creationId xmlns:a16="http://schemas.microsoft.com/office/drawing/2014/main" id="{B85F9141-7F5C-9014-D1B5-45D114C16749}"/>
              </a:ext>
            </a:extLst>
          </p:cNvPr>
          <p:cNvSpPr>
            <a:spLocks noGrp="1"/>
          </p:cNvSpPr>
          <p:nvPr>
            <p:ph type="body" sz="quarter" idx="18"/>
          </p:nvPr>
        </p:nvSpPr>
        <p:spPr>
          <a:xfrm>
            <a:off x="6279345" y="4188211"/>
            <a:ext cx="5703802" cy="2514919"/>
          </a:xfrm>
          <a:solidFill>
            <a:srgbClr val="F2F2F2"/>
          </a:solidFill>
        </p:spPr>
        <p:txBody>
          <a:bodyPr/>
          <a:lstStyle/>
          <a:p>
            <a:r>
              <a:rPr lang="en-GB" dirty="0">
                <a:cs typeface="Arial"/>
                <a:hlinkClick r:id="rId4"/>
              </a:rPr>
              <a:t>Article 28 </a:t>
            </a:r>
            <a:r>
              <a:rPr lang="en-GB" dirty="0">
                <a:cs typeface="Arial"/>
              </a:rPr>
              <a:t>says that primary education should be</a:t>
            </a:r>
            <a:r>
              <a:rPr lang="en-GB" b="1" dirty="0">
                <a:cs typeface="Arial"/>
              </a:rPr>
              <a:t> free and compulsory</a:t>
            </a:r>
            <a:r>
              <a:rPr lang="en-GB" dirty="0">
                <a:cs typeface="Arial"/>
              </a:rPr>
              <a:t>, but that secondary education should be </a:t>
            </a:r>
            <a:r>
              <a:rPr lang="en-GB" b="1" dirty="0">
                <a:cs typeface="Arial"/>
              </a:rPr>
              <a:t>available </a:t>
            </a:r>
            <a:r>
              <a:rPr lang="en-GB" b="1" dirty="0">
                <a:ea typeface="+mn-lt"/>
                <a:cs typeface="+mn-lt"/>
              </a:rPr>
              <a:t>and accessible</a:t>
            </a:r>
            <a:r>
              <a:rPr lang="en-GB" dirty="0">
                <a:ea typeface="+mn-lt"/>
                <a:cs typeface="+mn-lt"/>
              </a:rPr>
              <a:t> to every child, with financial assistance available in case of need.</a:t>
            </a:r>
            <a:r>
              <a:rPr lang="en-GB" dirty="0">
                <a:cs typeface="Arial"/>
              </a:rPr>
              <a:t> UNICEF and ETP's program supported Ankita to access education through a scholarship fund. Find out more about how many children across the world </a:t>
            </a:r>
            <a:r>
              <a:rPr lang="en-GB" dirty="0">
                <a:cs typeface="Arial"/>
                <a:hlinkClick r:id="rId6"/>
              </a:rPr>
              <a:t>access secondary education</a:t>
            </a:r>
            <a:r>
              <a:rPr lang="en-GB" dirty="0">
                <a:cs typeface="Arial"/>
              </a:rPr>
              <a:t> and think about how you could campaign for access to be increased. </a:t>
            </a:r>
            <a:endParaRPr lang="en-GB" b="1" dirty="0">
              <a:cs typeface="Arial"/>
            </a:endParaRPr>
          </a:p>
        </p:txBody>
      </p:sp>
      <p:grpSp>
        <p:nvGrpSpPr>
          <p:cNvPr id="3" name="Group 2">
            <a:extLst>
              <a:ext uri="{FF2B5EF4-FFF2-40B4-BE49-F238E27FC236}">
                <a16:creationId xmlns:a16="http://schemas.microsoft.com/office/drawing/2014/main" id="{115834DE-A7D8-5FFD-B035-4D7E2032B8B7}"/>
              </a:ext>
            </a:extLst>
          </p:cNvPr>
          <p:cNvGrpSpPr/>
          <p:nvPr/>
        </p:nvGrpSpPr>
        <p:grpSpPr>
          <a:xfrm>
            <a:off x="9837335" y="476562"/>
            <a:ext cx="1875239" cy="648000"/>
            <a:chOff x="7714236" y="1187630"/>
            <a:chExt cx="1372614" cy="462159"/>
          </a:xfrm>
        </p:grpSpPr>
        <p:sp>
          <p:nvSpPr>
            <p:cNvPr id="4" name="Rounded Rectangle 3">
              <a:extLst>
                <a:ext uri="{FF2B5EF4-FFF2-40B4-BE49-F238E27FC236}">
                  <a16:creationId xmlns:a16="http://schemas.microsoft.com/office/drawing/2014/main" id="{B254169C-F454-A167-3ACB-3AC157EDD7DC}"/>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6" name="5-point Star 5">
              <a:extLst>
                <a:ext uri="{FF2B5EF4-FFF2-40B4-BE49-F238E27FC236}">
                  <a16:creationId xmlns:a16="http://schemas.microsoft.com/office/drawing/2014/main" id="{1A0BEBFC-1CF3-E6D4-FAE8-CF9BF82EA055}"/>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7" name="5-point Star 6">
              <a:extLst>
                <a:ext uri="{FF2B5EF4-FFF2-40B4-BE49-F238E27FC236}">
                  <a16:creationId xmlns:a16="http://schemas.microsoft.com/office/drawing/2014/main" id="{9D3C137A-CDBB-0B13-5292-17C2A0746BF2}"/>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8" name="5-point Star 7">
              <a:extLst>
                <a:ext uri="{FF2B5EF4-FFF2-40B4-BE49-F238E27FC236}">
                  <a16:creationId xmlns:a16="http://schemas.microsoft.com/office/drawing/2014/main" id="{21E7EC5C-ADF0-5FCF-A738-C0B3498786B9}"/>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Tree>
    <p:extLst>
      <p:ext uri="{BB962C8B-B14F-4D97-AF65-F5344CB8AC3E}">
        <p14:creationId xmlns:p14="http://schemas.microsoft.com/office/powerpoint/2010/main" val="138609279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0CB8FC-4971-4077-A237-C3DF1FDB474D}"/>
            </a:ext>
          </a:extLst>
        </p:cNvPr>
        <p:cNvGrpSpPr/>
        <p:nvPr/>
      </p:nvGrpSpPr>
      <p:grpSpPr>
        <a:xfrm>
          <a:off x="0" y="0"/>
          <a:ext cx="0" cy="0"/>
          <a:chOff x="0" y="0"/>
          <a:chExt cx="0" cy="0"/>
        </a:xfrm>
      </p:grpSpPr>
      <p:sp>
        <p:nvSpPr>
          <p:cNvPr id="9" name="Title 8">
            <a:extLst>
              <a:ext uri="{FF2B5EF4-FFF2-40B4-BE49-F238E27FC236}">
                <a16:creationId xmlns:a16="http://schemas.microsoft.com/office/drawing/2014/main" id="{405AF9BB-B454-7C93-4662-B435E7B7CB18}"/>
              </a:ext>
            </a:extLst>
          </p:cNvPr>
          <p:cNvSpPr>
            <a:spLocks noGrp="1"/>
          </p:cNvSpPr>
          <p:nvPr>
            <p:ph type="title"/>
          </p:nvPr>
        </p:nvSpPr>
        <p:spPr>
          <a:xfrm>
            <a:off x="479426" y="494158"/>
            <a:ext cx="8173084" cy="639837"/>
          </a:xfrm>
          <a:effectLst>
            <a:outerShdw dist="127000" dir="2700000" algn="tl" rotWithShape="0">
              <a:srgbClr val="1CABE2"/>
            </a:outerShdw>
          </a:effectLst>
        </p:spPr>
        <p:txBody>
          <a:bodyPr/>
          <a:lstStyle/>
          <a:p>
            <a:r>
              <a:rPr lang="en-CA" noProof="0">
                <a:latin typeface="Motor-Normal" panose="02000000000000000000" pitchFamily="2" charset="0"/>
                <a:ea typeface="Noto Sans Medium" panose="020B0502040504020204" pitchFamily="34" charset="0"/>
                <a:cs typeface="Noto Sans Medium" panose="020B0502040504020204" pitchFamily="34" charset="0"/>
              </a:rPr>
              <a:t>Take </a:t>
            </a:r>
            <a:r>
              <a:rPr lang="en-CA" noProof="0" dirty="0">
                <a:latin typeface="Motor-Normal" panose="02000000000000000000" pitchFamily="2" charset="0"/>
                <a:ea typeface="Noto Sans Medium" panose="020B0502040504020204" pitchFamily="34" charset="0"/>
                <a:cs typeface="Noto Sans Medium" panose="020B0502040504020204" pitchFamily="34" charset="0"/>
              </a:rPr>
              <a:t>Your </a:t>
            </a:r>
            <a:r>
              <a:rPr lang="en-CA" noProof="0">
                <a:latin typeface="Motor-Normal" panose="02000000000000000000" pitchFamily="2" charset="0"/>
                <a:ea typeface="Noto Sans Medium" panose="020B0502040504020204" pitchFamily="34" charset="0"/>
                <a:cs typeface="Noto Sans Medium" panose="020B0502040504020204" pitchFamily="34" charset="0"/>
              </a:rPr>
              <a:t>Learning </a:t>
            </a:r>
            <a:r>
              <a:rPr lang="en-CA" noProof="0" dirty="0">
                <a:latin typeface="Motor-Normal" panose="02000000000000000000" pitchFamily="2" charset="0"/>
                <a:ea typeface="Noto Sans Medium" panose="020B0502040504020204" pitchFamily="34" charset="0"/>
                <a:cs typeface="Noto Sans Medium" panose="020B0502040504020204" pitchFamily="34" charset="0"/>
              </a:rPr>
              <a:t>Into</a:t>
            </a:r>
            <a:r>
              <a:rPr lang="en-CA" noProof="0">
                <a:latin typeface="Motor-Normal" panose="02000000000000000000" pitchFamily="2" charset="0"/>
                <a:ea typeface="Noto Sans Medium" panose="020B0502040504020204" pitchFamily="34" charset="0"/>
                <a:cs typeface="Noto Sans Medium" panose="020B0502040504020204" pitchFamily="34" charset="0"/>
              </a:rPr>
              <a:t> the World </a:t>
            </a:r>
          </a:p>
        </p:txBody>
      </p:sp>
      <p:sp>
        <p:nvSpPr>
          <p:cNvPr id="3" name="Rounded Rectangle 2">
            <a:extLst>
              <a:ext uri="{FF2B5EF4-FFF2-40B4-BE49-F238E27FC236}">
                <a16:creationId xmlns:a16="http://schemas.microsoft.com/office/drawing/2014/main" id="{759A7807-D295-8D02-14A7-B4AFF72D229C}"/>
              </a:ext>
            </a:extLst>
          </p:cNvPr>
          <p:cNvSpPr/>
          <p:nvPr/>
        </p:nvSpPr>
        <p:spPr>
          <a:xfrm>
            <a:off x="933836" y="1580344"/>
            <a:ext cx="4397376" cy="4990700"/>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44000" tIns="1152000" rIns="144000" bIns="0" rtlCol="0" anchor="t"/>
          <a:lstStyle/>
          <a:p>
            <a:pPr marL="0" marR="0" lvl="0" indent="0" algn="l" defTabSz="914400" rtl="0" eaLnBrk="1" fontAlgn="auto" latinLnBrk="0" hangingPunct="1">
              <a:lnSpc>
                <a:spcPct val="100000"/>
              </a:lnSpc>
              <a:spcBef>
                <a:spcPts val="1200"/>
              </a:spcBef>
              <a:spcAft>
                <a:spcPts val="1200"/>
              </a:spcAft>
              <a:buClrTx/>
              <a:buSzTx/>
              <a:buFontTx/>
              <a:buNone/>
              <a:tabLst/>
              <a:defRPr/>
            </a:pPr>
            <a:r>
              <a:rPr kumimoji="0" lang="en-CA" sz="2000" b="1" i="0" u="none" strike="noStrike" kern="1200" cap="none" spc="0" normalizeH="0" baseline="0" noProof="0">
                <a:ln>
                  <a:noFill/>
                </a:ln>
                <a:solidFill>
                  <a:srgbClr val="00B0F0"/>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Inform! </a:t>
            </a:r>
            <a:endParaRPr kumimoji="0" lang="en-CA" sz="1800" b="0" i="0" u="none" strike="noStrike" kern="1200" cap="none" spc="0" normalizeH="0" baseline="0" noProof="0">
              <a:ln>
                <a:noFill/>
              </a:ln>
              <a:solidFill>
                <a:srgbClr val="FFFFFF"/>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auto" latinLnBrk="0" hangingPunct="1">
              <a:lnSpc>
                <a:spcPct val="100000"/>
              </a:lnSpc>
              <a:spcBef>
                <a:spcPts val="1200"/>
              </a:spcBef>
              <a:spcAft>
                <a:spcPts val="1200"/>
              </a:spcAft>
              <a:buClrTx/>
              <a:buSzTx/>
              <a:buFontTx/>
              <a:buNone/>
              <a:tabLst/>
              <a:defRPr/>
            </a:pPr>
            <a:r>
              <a:rPr kumimoji="0" lang="en-US" sz="1800" b="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Buy fair trade items! There are many options when buying fair trade, especially when splurging on luxury items. Encourage yourself and others to buy fair trade during gift giving events. Consider buying directly from farmers at local markets when possible. </a:t>
            </a:r>
          </a:p>
        </p:txBody>
      </p:sp>
      <p:sp>
        <p:nvSpPr>
          <p:cNvPr id="4" name="Rounded Rectangle 3">
            <a:extLst>
              <a:ext uri="{FF2B5EF4-FFF2-40B4-BE49-F238E27FC236}">
                <a16:creationId xmlns:a16="http://schemas.microsoft.com/office/drawing/2014/main" id="{F9829731-ABB2-2C69-D83E-E71A36D33DC8}"/>
              </a:ext>
            </a:extLst>
          </p:cNvPr>
          <p:cNvSpPr/>
          <p:nvPr/>
        </p:nvSpPr>
        <p:spPr>
          <a:xfrm>
            <a:off x="6327181" y="1580344"/>
            <a:ext cx="4398264" cy="4990700"/>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44000" tIns="1152000" rIns="144000" bIns="0" rtlCol="0" anchor="t"/>
          <a:lstStyle/>
          <a:p>
            <a:pPr marL="0" marR="0" lvl="0" indent="0" algn="l" defTabSz="914400" rtl="0" eaLnBrk="1" fontAlgn="auto" latinLnBrk="0" hangingPunct="1">
              <a:lnSpc>
                <a:spcPct val="100000"/>
              </a:lnSpc>
              <a:spcBef>
                <a:spcPts val="1200"/>
              </a:spcBef>
              <a:spcAft>
                <a:spcPts val="1200"/>
              </a:spcAft>
              <a:buClrTx/>
              <a:buSzTx/>
              <a:buFontTx/>
              <a:buNone/>
              <a:tabLst/>
              <a:defRPr/>
            </a:pPr>
            <a:r>
              <a:rPr kumimoji="0" lang="en-CA" sz="2000" b="1" i="0" u="none" strike="noStrike" kern="1200" cap="none" spc="0" normalizeH="0" baseline="0" noProof="0">
                <a:ln>
                  <a:noFill/>
                </a:ln>
                <a:solidFill>
                  <a:srgbClr val="1CABE2"/>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Action!</a:t>
            </a:r>
            <a:endParaRPr kumimoji="0" lang="en-CA" sz="1800" b="0" i="0" u="none" strike="noStrike" kern="1200" cap="none" spc="0" normalizeH="0" baseline="0" noProof="0">
              <a:ln>
                <a:noFill/>
              </a:ln>
              <a:solidFill>
                <a:srgbClr val="FFFFFF"/>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lvl="0">
              <a:spcBef>
                <a:spcPts val="1200"/>
              </a:spcBef>
              <a:spcAft>
                <a:spcPts val="1200"/>
              </a:spcAft>
            </a:pPr>
            <a:r>
              <a:rPr lang="en-US">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rPr>
              <a:t>Talk to your </a:t>
            </a:r>
            <a:r>
              <a:rPr lang="en-US" err="1">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rPr>
              <a:t>favourite</a:t>
            </a:r>
            <a:r>
              <a:rPr lang="en-US">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rPr>
              <a:t> local vendors about supplying fair trade items. Become an ethical shopper and have some say in the market by sending a letter, email or chatting face to face with your local </a:t>
            </a:r>
            <a:r>
              <a:rPr lang="en-US" err="1">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rPr>
              <a:t>favourite</a:t>
            </a:r>
            <a:r>
              <a:rPr lang="en-US">
                <a:solidFill>
                  <a:srgbClr val="0F0A07"/>
                </a:solidFill>
                <a:latin typeface="Noto Sans Medium" panose="020B0502040504020204" pitchFamily="34" charset="0"/>
                <a:ea typeface="Noto Sans Medium" panose="020B0502040504020204" pitchFamily="34" charset="0"/>
                <a:cs typeface="Noto Sans Medium" panose="020B0502040504020204" pitchFamily="34" charset="0"/>
              </a:rPr>
              <a:t> vendor. Brainstorm a list of places who would be eager to hear from you! </a:t>
            </a:r>
            <a:endParaRPr kumimoji="0" lang="en-CA" sz="1600" b="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grpSp>
        <p:nvGrpSpPr>
          <p:cNvPr id="18" name="Group 17">
            <a:extLst>
              <a:ext uri="{FF2B5EF4-FFF2-40B4-BE49-F238E27FC236}">
                <a16:creationId xmlns:a16="http://schemas.microsoft.com/office/drawing/2014/main" id="{A0757428-930F-0FC9-1EC0-6C7B1F953B1C}"/>
              </a:ext>
            </a:extLst>
          </p:cNvPr>
          <p:cNvGrpSpPr/>
          <p:nvPr/>
        </p:nvGrpSpPr>
        <p:grpSpPr>
          <a:xfrm>
            <a:off x="6638356" y="1851572"/>
            <a:ext cx="625260" cy="871948"/>
            <a:chOff x="3679514" y="4805659"/>
            <a:chExt cx="860545" cy="1200067"/>
          </a:xfrm>
        </p:grpSpPr>
        <p:sp>
          <p:nvSpPr>
            <p:cNvPr id="19" name="Freeform 18">
              <a:extLst>
                <a:ext uri="{FF2B5EF4-FFF2-40B4-BE49-F238E27FC236}">
                  <a16:creationId xmlns:a16="http://schemas.microsoft.com/office/drawing/2014/main" id="{D1401D14-C159-30C6-874A-979553FED977}"/>
                </a:ext>
              </a:extLst>
            </p:cNvPr>
            <p:cNvSpPr/>
            <p:nvPr userDrawn="1"/>
          </p:nvSpPr>
          <p:spPr>
            <a:xfrm>
              <a:off x="3740074" y="4847495"/>
              <a:ext cx="799985" cy="1158231"/>
            </a:xfrm>
            <a:custGeom>
              <a:avLst/>
              <a:gdLst>
                <a:gd name="connsiteX0" fmla="*/ 286858 w 799985"/>
                <a:gd name="connsiteY0" fmla="*/ 1063216 h 1158231"/>
                <a:gd name="connsiteX1" fmla="*/ 515020 w 799985"/>
                <a:gd name="connsiteY1" fmla="*/ 1063216 h 1158231"/>
                <a:gd name="connsiteX2" fmla="*/ 515966 w 799985"/>
                <a:gd name="connsiteY2" fmla="*/ 1063216 h 1158231"/>
                <a:gd name="connsiteX3" fmla="*/ 483778 w 799985"/>
                <a:gd name="connsiteY3" fmla="*/ 1124025 h 1158231"/>
                <a:gd name="connsiteX4" fmla="*/ 401412 w 799985"/>
                <a:gd name="connsiteY4" fmla="*/ 1158231 h 1158231"/>
                <a:gd name="connsiteX5" fmla="*/ 319047 w 799985"/>
                <a:gd name="connsiteY5" fmla="*/ 1124025 h 1158231"/>
                <a:gd name="connsiteX6" fmla="*/ 286858 w 799985"/>
                <a:gd name="connsiteY6" fmla="*/ 1063216 h 1158231"/>
                <a:gd name="connsiteX7" fmla="*/ 239522 w 799985"/>
                <a:gd name="connsiteY7" fmla="*/ 932095 h 1158231"/>
                <a:gd name="connsiteX8" fmla="*/ 560463 w 799985"/>
                <a:gd name="connsiteY8" fmla="*/ 932095 h 1158231"/>
                <a:gd name="connsiteX9" fmla="*/ 588864 w 799985"/>
                <a:gd name="connsiteY9" fmla="*/ 944447 h 1158231"/>
                <a:gd name="connsiteX10" fmla="*/ 601172 w 799985"/>
                <a:gd name="connsiteY10" fmla="*/ 972952 h 1158231"/>
                <a:gd name="connsiteX11" fmla="*/ 588864 w 799985"/>
                <a:gd name="connsiteY11" fmla="*/ 1001456 h 1158231"/>
                <a:gd name="connsiteX12" fmla="*/ 560463 w 799985"/>
                <a:gd name="connsiteY12" fmla="*/ 1013808 h 1158231"/>
                <a:gd name="connsiteX13" fmla="*/ 239522 w 799985"/>
                <a:gd name="connsiteY13" fmla="*/ 1013808 h 1158231"/>
                <a:gd name="connsiteX14" fmla="*/ 211120 w 799985"/>
                <a:gd name="connsiteY14" fmla="*/ 1001456 h 1158231"/>
                <a:gd name="connsiteX15" fmla="*/ 198813 w 799985"/>
                <a:gd name="connsiteY15" fmla="*/ 972952 h 1158231"/>
                <a:gd name="connsiteX16" fmla="*/ 210173 w 799985"/>
                <a:gd name="connsiteY16" fmla="*/ 944447 h 1158231"/>
                <a:gd name="connsiteX17" fmla="*/ 211120 w 799985"/>
                <a:gd name="connsiteY17" fmla="*/ 944447 h 1158231"/>
                <a:gd name="connsiteX18" fmla="*/ 239522 w 799985"/>
                <a:gd name="connsiteY18" fmla="*/ 932095 h 1158231"/>
                <a:gd name="connsiteX19" fmla="*/ 239522 w 799985"/>
                <a:gd name="connsiteY19" fmla="*/ 805726 h 1158231"/>
                <a:gd name="connsiteX20" fmla="*/ 560463 w 799985"/>
                <a:gd name="connsiteY20" fmla="*/ 805726 h 1158231"/>
                <a:gd name="connsiteX21" fmla="*/ 588864 w 799985"/>
                <a:gd name="connsiteY21" fmla="*/ 818078 h 1158231"/>
                <a:gd name="connsiteX22" fmla="*/ 601172 w 799985"/>
                <a:gd name="connsiteY22" fmla="*/ 846582 h 1158231"/>
                <a:gd name="connsiteX23" fmla="*/ 588864 w 799985"/>
                <a:gd name="connsiteY23" fmla="*/ 875086 h 1158231"/>
                <a:gd name="connsiteX24" fmla="*/ 560463 w 799985"/>
                <a:gd name="connsiteY24" fmla="*/ 887438 h 1158231"/>
                <a:gd name="connsiteX25" fmla="*/ 239522 w 799985"/>
                <a:gd name="connsiteY25" fmla="*/ 887438 h 1158231"/>
                <a:gd name="connsiteX26" fmla="*/ 211120 w 799985"/>
                <a:gd name="connsiteY26" fmla="*/ 875086 h 1158231"/>
                <a:gd name="connsiteX27" fmla="*/ 198813 w 799985"/>
                <a:gd name="connsiteY27" fmla="*/ 846582 h 1158231"/>
                <a:gd name="connsiteX28" fmla="*/ 211120 w 799985"/>
                <a:gd name="connsiteY28" fmla="*/ 818078 h 1158231"/>
                <a:gd name="connsiteX29" fmla="*/ 239522 w 799985"/>
                <a:gd name="connsiteY29" fmla="*/ 805726 h 1158231"/>
                <a:gd name="connsiteX30" fmla="*/ 534064 w 799985"/>
                <a:gd name="connsiteY30" fmla="*/ 553400 h 1158231"/>
                <a:gd name="connsiteX31" fmla="*/ 515590 w 799985"/>
                <a:gd name="connsiteY31" fmla="*/ 575790 h 1158231"/>
                <a:gd name="connsiteX32" fmla="*/ 528274 w 799985"/>
                <a:gd name="connsiteY32" fmla="*/ 575790 h 1158231"/>
                <a:gd name="connsiteX33" fmla="*/ 534901 w 799985"/>
                <a:gd name="connsiteY33" fmla="*/ 556787 h 1158231"/>
                <a:gd name="connsiteX34" fmla="*/ 597150 w 799985"/>
                <a:gd name="connsiteY34" fmla="*/ 326056 h 1158231"/>
                <a:gd name="connsiteX35" fmla="*/ 599923 w 799985"/>
                <a:gd name="connsiteY35" fmla="*/ 353562 h 1158231"/>
                <a:gd name="connsiteX36" fmla="*/ 601172 w 799985"/>
                <a:gd name="connsiteY36" fmla="*/ 352505 h 1158231"/>
                <a:gd name="connsiteX37" fmla="*/ 606852 w 799985"/>
                <a:gd name="connsiteY37" fmla="*/ 333502 h 1158231"/>
                <a:gd name="connsiteX38" fmla="*/ 399519 w 799985"/>
                <a:gd name="connsiteY38" fmla="*/ 0 h 1158231"/>
                <a:gd name="connsiteX39" fmla="*/ 400466 w 799985"/>
                <a:gd name="connsiteY39" fmla="*/ 0 h 1158231"/>
                <a:gd name="connsiteX40" fmla="*/ 682590 w 799985"/>
                <a:gd name="connsiteY40" fmla="*/ 117818 h 1158231"/>
                <a:gd name="connsiteX41" fmla="*/ 799985 w 799985"/>
                <a:gd name="connsiteY41" fmla="*/ 400963 h 1158231"/>
                <a:gd name="connsiteX42" fmla="*/ 741287 w 799985"/>
                <a:gd name="connsiteY42" fmla="*/ 608095 h 1158231"/>
                <a:gd name="connsiteX43" fmla="*/ 593598 w 799985"/>
                <a:gd name="connsiteY43" fmla="*/ 761069 h 1158231"/>
                <a:gd name="connsiteX44" fmla="*/ 206387 w 799985"/>
                <a:gd name="connsiteY44" fmla="*/ 761069 h 1158231"/>
                <a:gd name="connsiteX45" fmla="*/ 58697 w 799985"/>
                <a:gd name="connsiteY45" fmla="*/ 608095 h 1158231"/>
                <a:gd name="connsiteX46" fmla="*/ 0 w 799985"/>
                <a:gd name="connsiteY46" fmla="*/ 400963 h 1158231"/>
                <a:gd name="connsiteX47" fmla="*/ 117394 w 799985"/>
                <a:gd name="connsiteY47" fmla="*/ 117818 h 1158231"/>
                <a:gd name="connsiteX48" fmla="*/ 399519 w 799985"/>
                <a:gd name="connsiteY48" fmla="*/ 0 h 115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99985" h="1158231">
                  <a:moveTo>
                    <a:pt x="286858" y="1063216"/>
                  </a:moveTo>
                  <a:lnTo>
                    <a:pt x="515020" y="1063216"/>
                  </a:lnTo>
                  <a:lnTo>
                    <a:pt x="515966" y="1063216"/>
                  </a:lnTo>
                  <a:cubicBezTo>
                    <a:pt x="511233" y="1086970"/>
                    <a:pt x="499872" y="1107873"/>
                    <a:pt x="483778" y="1124025"/>
                  </a:cubicBezTo>
                  <a:cubicBezTo>
                    <a:pt x="462950" y="1144929"/>
                    <a:pt x="433601" y="1158231"/>
                    <a:pt x="401412" y="1158231"/>
                  </a:cubicBezTo>
                  <a:cubicBezTo>
                    <a:pt x="369224" y="1158231"/>
                    <a:pt x="339875" y="1144929"/>
                    <a:pt x="319047" y="1124025"/>
                  </a:cubicBezTo>
                  <a:cubicBezTo>
                    <a:pt x="302953" y="1107873"/>
                    <a:pt x="291592" y="1086970"/>
                    <a:pt x="286858" y="1063216"/>
                  </a:cubicBezTo>
                  <a:close/>
                  <a:moveTo>
                    <a:pt x="239522" y="932095"/>
                  </a:moveTo>
                  <a:lnTo>
                    <a:pt x="560463" y="932095"/>
                  </a:lnTo>
                  <a:cubicBezTo>
                    <a:pt x="571823" y="932095"/>
                    <a:pt x="581291" y="936846"/>
                    <a:pt x="588864" y="944447"/>
                  </a:cubicBezTo>
                  <a:cubicBezTo>
                    <a:pt x="596438" y="951098"/>
                    <a:pt x="601172" y="962500"/>
                    <a:pt x="601172" y="972952"/>
                  </a:cubicBezTo>
                  <a:cubicBezTo>
                    <a:pt x="601172" y="983403"/>
                    <a:pt x="596438" y="993855"/>
                    <a:pt x="588864" y="1001456"/>
                  </a:cubicBezTo>
                  <a:cubicBezTo>
                    <a:pt x="582237" y="1009057"/>
                    <a:pt x="571823" y="1013808"/>
                    <a:pt x="560463" y="1013808"/>
                  </a:cubicBezTo>
                  <a:lnTo>
                    <a:pt x="239522" y="1013808"/>
                  </a:lnTo>
                  <a:cubicBezTo>
                    <a:pt x="229108" y="1013808"/>
                    <a:pt x="218694" y="1009057"/>
                    <a:pt x="211120" y="1001456"/>
                  </a:cubicBezTo>
                  <a:cubicBezTo>
                    <a:pt x="203546" y="994805"/>
                    <a:pt x="198813" y="983403"/>
                    <a:pt x="198813" y="972952"/>
                  </a:cubicBezTo>
                  <a:cubicBezTo>
                    <a:pt x="198813" y="962500"/>
                    <a:pt x="203546" y="952999"/>
                    <a:pt x="210173" y="944447"/>
                  </a:cubicBezTo>
                  <a:lnTo>
                    <a:pt x="211120" y="944447"/>
                  </a:lnTo>
                  <a:cubicBezTo>
                    <a:pt x="217747" y="936846"/>
                    <a:pt x="228161" y="932095"/>
                    <a:pt x="239522" y="932095"/>
                  </a:cubicBezTo>
                  <a:close/>
                  <a:moveTo>
                    <a:pt x="239522" y="805726"/>
                  </a:moveTo>
                  <a:lnTo>
                    <a:pt x="560463" y="805726"/>
                  </a:lnTo>
                  <a:cubicBezTo>
                    <a:pt x="570877" y="805726"/>
                    <a:pt x="581291" y="810476"/>
                    <a:pt x="588864" y="818078"/>
                  </a:cubicBezTo>
                  <a:cubicBezTo>
                    <a:pt x="596438" y="824729"/>
                    <a:pt x="601172" y="836130"/>
                    <a:pt x="601172" y="846582"/>
                  </a:cubicBezTo>
                  <a:cubicBezTo>
                    <a:pt x="601172" y="857034"/>
                    <a:pt x="596438" y="867485"/>
                    <a:pt x="588864" y="875086"/>
                  </a:cubicBezTo>
                  <a:cubicBezTo>
                    <a:pt x="582237" y="882688"/>
                    <a:pt x="571823" y="887438"/>
                    <a:pt x="560463" y="887438"/>
                  </a:cubicBezTo>
                  <a:lnTo>
                    <a:pt x="239522" y="887438"/>
                  </a:lnTo>
                  <a:cubicBezTo>
                    <a:pt x="229108" y="887438"/>
                    <a:pt x="218694" y="882688"/>
                    <a:pt x="211120" y="875086"/>
                  </a:cubicBezTo>
                  <a:cubicBezTo>
                    <a:pt x="203546" y="868435"/>
                    <a:pt x="198813" y="857034"/>
                    <a:pt x="198813" y="846582"/>
                  </a:cubicBezTo>
                  <a:cubicBezTo>
                    <a:pt x="198813" y="836130"/>
                    <a:pt x="203546" y="825679"/>
                    <a:pt x="211120" y="818078"/>
                  </a:cubicBezTo>
                  <a:cubicBezTo>
                    <a:pt x="217747" y="810476"/>
                    <a:pt x="228161" y="805726"/>
                    <a:pt x="239522" y="805726"/>
                  </a:cubicBezTo>
                  <a:close/>
                  <a:moveTo>
                    <a:pt x="534064" y="553400"/>
                  </a:moveTo>
                  <a:lnTo>
                    <a:pt x="515590" y="575790"/>
                  </a:lnTo>
                  <a:lnTo>
                    <a:pt x="528274" y="575790"/>
                  </a:lnTo>
                  <a:cubicBezTo>
                    <a:pt x="534901" y="571039"/>
                    <a:pt x="536794" y="564388"/>
                    <a:pt x="534901" y="556787"/>
                  </a:cubicBezTo>
                  <a:close/>
                  <a:moveTo>
                    <a:pt x="597150" y="326056"/>
                  </a:moveTo>
                  <a:lnTo>
                    <a:pt x="599923" y="353562"/>
                  </a:lnTo>
                  <a:lnTo>
                    <a:pt x="601172" y="352505"/>
                  </a:lnTo>
                  <a:cubicBezTo>
                    <a:pt x="606852" y="347754"/>
                    <a:pt x="609692" y="340153"/>
                    <a:pt x="606852" y="333502"/>
                  </a:cubicBezTo>
                  <a:close/>
                  <a:moveTo>
                    <a:pt x="399519" y="0"/>
                  </a:moveTo>
                  <a:cubicBezTo>
                    <a:pt x="399519" y="0"/>
                    <a:pt x="400466" y="0"/>
                    <a:pt x="400466" y="0"/>
                  </a:cubicBezTo>
                  <a:cubicBezTo>
                    <a:pt x="510286" y="0"/>
                    <a:pt x="610639" y="45607"/>
                    <a:pt x="682590" y="117818"/>
                  </a:cubicBezTo>
                  <a:cubicBezTo>
                    <a:pt x="755488" y="190030"/>
                    <a:pt x="799985" y="290745"/>
                    <a:pt x="799985" y="400963"/>
                  </a:cubicBezTo>
                  <a:cubicBezTo>
                    <a:pt x="799985" y="480775"/>
                    <a:pt x="778210" y="549186"/>
                    <a:pt x="741287" y="608095"/>
                  </a:cubicBezTo>
                  <a:cubicBezTo>
                    <a:pt x="704365" y="666054"/>
                    <a:pt x="653242" y="716412"/>
                    <a:pt x="593598" y="761069"/>
                  </a:cubicBezTo>
                  <a:lnTo>
                    <a:pt x="206387" y="761069"/>
                  </a:lnTo>
                  <a:cubicBezTo>
                    <a:pt x="145796" y="716412"/>
                    <a:pt x="94673" y="666054"/>
                    <a:pt x="58697" y="608095"/>
                  </a:cubicBezTo>
                  <a:cubicBezTo>
                    <a:pt x="21775" y="548236"/>
                    <a:pt x="0" y="480775"/>
                    <a:pt x="0" y="400963"/>
                  </a:cubicBezTo>
                  <a:cubicBezTo>
                    <a:pt x="0" y="290745"/>
                    <a:pt x="45443" y="190030"/>
                    <a:pt x="117394" y="117818"/>
                  </a:cubicBezTo>
                  <a:cubicBezTo>
                    <a:pt x="189345" y="44657"/>
                    <a:pt x="289699" y="0"/>
                    <a:pt x="399519" y="0"/>
                  </a:cubicBezTo>
                  <a:close/>
                </a:path>
              </a:pathLst>
            </a:custGeom>
            <a:solidFill>
              <a:schemeClr val="accent4"/>
            </a:solidFill>
            <a:ln w="943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0" name="Graphic 199">
              <a:extLst>
                <a:ext uri="{FF2B5EF4-FFF2-40B4-BE49-F238E27FC236}">
                  <a16:creationId xmlns:a16="http://schemas.microsoft.com/office/drawing/2014/main" id="{79854AD0-FD1D-AD4D-2D16-812A3BF65C79}"/>
                </a:ext>
              </a:extLst>
            </p:cNvPr>
            <p:cNvSpPr/>
            <p:nvPr/>
          </p:nvSpPr>
          <p:spPr>
            <a:xfrm>
              <a:off x="3679514" y="4805659"/>
              <a:ext cx="799984" cy="1158230"/>
            </a:xfrm>
            <a:custGeom>
              <a:avLst/>
              <a:gdLst>
                <a:gd name="connsiteX0" fmla="*/ 515020 w 799984"/>
                <a:gd name="connsiteY0" fmla="*/ 1063216 h 1158230"/>
                <a:gd name="connsiteX1" fmla="*/ 286858 w 799984"/>
                <a:gd name="connsiteY1" fmla="*/ 1063216 h 1158230"/>
                <a:gd name="connsiteX2" fmla="*/ 319047 w 799984"/>
                <a:gd name="connsiteY2" fmla="*/ 1124025 h 1158230"/>
                <a:gd name="connsiteX3" fmla="*/ 401412 w 799984"/>
                <a:gd name="connsiteY3" fmla="*/ 1158231 h 1158230"/>
                <a:gd name="connsiteX4" fmla="*/ 483778 w 799984"/>
                <a:gd name="connsiteY4" fmla="*/ 1124025 h 1158230"/>
                <a:gd name="connsiteX5" fmla="*/ 515966 w 799984"/>
                <a:gd name="connsiteY5" fmla="*/ 1063216 h 1158230"/>
                <a:gd name="connsiteX6" fmla="*/ 515966 w 799984"/>
                <a:gd name="connsiteY6" fmla="*/ 1063216 h 1158230"/>
                <a:gd name="connsiteX7" fmla="*/ 560463 w 799984"/>
                <a:gd name="connsiteY7" fmla="*/ 932095 h 1158230"/>
                <a:gd name="connsiteX8" fmla="*/ 239522 w 799984"/>
                <a:gd name="connsiteY8" fmla="*/ 932095 h 1158230"/>
                <a:gd name="connsiteX9" fmla="*/ 211120 w 799984"/>
                <a:gd name="connsiteY9" fmla="*/ 944447 h 1158230"/>
                <a:gd name="connsiteX10" fmla="*/ 210173 w 799984"/>
                <a:gd name="connsiteY10" fmla="*/ 944447 h 1158230"/>
                <a:gd name="connsiteX11" fmla="*/ 198813 w 799984"/>
                <a:gd name="connsiteY11" fmla="*/ 972952 h 1158230"/>
                <a:gd name="connsiteX12" fmla="*/ 211120 w 799984"/>
                <a:gd name="connsiteY12" fmla="*/ 1001456 h 1158230"/>
                <a:gd name="connsiteX13" fmla="*/ 239522 w 799984"/>
                <a:gd name="connsiteY13" fmla="*/ 1013808 h 1158230"/>
                <a:gd name="connsiteX14" fmla="*/ 560463 w 799984"/>
                <a:gd name="connsiteY14" fmla="*/ 1013808 h 1158230"/>
                <a:gd name="connsiteX15" fmla="*/ 588864 w 799984"/>
                <a:gd name="connsiteY15" fmla="*/ 1001456 h 1158230"/>
                <a:gd name="connsiteX16" fmla="*/ 601172 w 799984"/>
                <a:gd name="connsiteY16" fmla="*/ 972952 h 1158230"/>
                <a:gd name="connsiteX17" fmla="*/ 588864 w 799984"/>
                <a:gd name="connsiteY17" fmla="*/ 944447 h 1158230"/>
                <a:gd name="connsiteX18" fmla="*/ 588864 w 799984"/>
                <a:gd name="connsiteY18" fmla="*/ 944447 h 1158230"/>
                <a:gd name="connsiteX19" fmla="*/ 560463 w 799984"/>
                <a:gd name="connsiteY19" fmla="*/ 932095 h 1158230"/>
                <a:gd name="connsiteX20" fmla="*/ 560463 w 799984"/>
                <a:gd name="connsiteY20" fmla="*/ 932095 h 1158230"/>
                <a:gd name="connsiteX21" fmla="*/ 560463 w 799984"/>
                <a:gd name="connsiteY21" fmla="*/ 805726 h 1158230"/>
                <a:gd name="connsiteX22" fmla="*/ 239522 w 799984"/>
                <a:gd name="connsiteY22" fmla="*/ 805726 h 1158230"/>
                <a:gd name="connsiteX23" fmla="*/ 211120 w 799984"/>
                <a:gd name="connsiteY23" fmla="*/ 818078 h 1158230"/>
                <a:gd name="connsiteX24" fmla="*/ 198813 w 799984"/>
                <a:gd name="connsiteY24" fmla="*/ 846582 h 1158230"/>
                <a:gd name="connsiteX25" fmla="*/ 211120 w 799984"/>
                <a:gd name="connsiteY25" fmla="*/ 875086 h 1158230"/>
                <a:gd name="connsiteX26" fmla="*/ 239522 w 799984"/>
                <a:gd name="connsiteY26" fmla="*/ 887438 h 1158230"/>
                <a:gd name="connsiteX27" fmla="*/ 560463 w 799984"/>
                <a:gd name="connsiteY27" fmla="*/ 887438 h 1158230"/>
                <a:gd name="connsiteX28" fmla="*/ 588864 w 799984"/>
                <a:gd name="connsiteY28" fmla="*/ 875086 h 1158230"/>
                <a:gd name="connsiteX29" fmla="*/ 601172 w 799984"/>
                <a:gd name="connsiteY29" fmla="*/ 846582 h 1158230"/>
                <a:gd name="connsiteX30" fmla="*/ 588864 w 799984"/>
                <a:gd name="connsiteY30" fmla="*/ 818078 h 1158230"/>
                <a:gd name="connsiteX31" fmla="*/ 560463 w 799984"/>
                <a:gd name="connsiteY31" fmla="*/ 805726 h 1158230"/>
                <a:gd name="connsiteX32" fmla="*/ 399519 w 799984"/>
                <a:gd name="connsiteY32" fmla="*/ 0 h 1158230"/>
                <a:gd name="connsiteX33" fmla="*/ 117394 w 799984"/>
                <a:gd name="connsiteY33" fmla="*/ 117818 h 1158230"/>
                <a:gd name="connsiteX34" fmla="*/ 0 w 799984"/>
                <a:gd name="connsiteY34" fmla="*/ 400963 h 1158230"/>
                <a:gd name="connsiteX35" fmla="*/ 0 w 799984"/>
                <a:gd name="connsiteY35" fmla="*/ 400963 h 1158230"/>
                <a:gd name="connsiteX36" fmla="*/ 0 w 799984"/>
                <a:gd name="connsiteY36" fmla="*/ 400963 h 1158230"/>
                <a:gd name="connsiteX37" fmla="*/ 58697 w 799984"/>
                <a:gd name="connsiteY37" fmla="*/ 608095 h 1158230"/>
                <a:gd name="connsiteX38" fmla="*/ 206387 w 799984"/>
                <a:gd name="connsiteY38" fmla="*/ 761069 h 1158230"/>
                <a:gd name="connsiteX39" fmla="*/ 593598 w 799984"/>
                <a:gd name="connsiteY39" fmla="*/ 761069 h 1158230"/>
                <a:gd name="connsiteX40" fmla="*/ 741287 w 799984"/>
                <a:gd name="connsiteY40" fmla="*/ 608095 h 1158230"/>
                <a:gd name="connsiteX41" fmla="*/ 799985 w 799984"/>
                <a:gd name="connsiteY41" fmla="*/ 400963 h 1158230"/>
                <a:gd name="connsiteX42" fmla="*/ 799985 w 799984"/>
                <a:gd name="connsiteY42" fmla="*/ 400963 h 1158230"/>
                <a:gd name="connsiteX43" fmla="*/ 799985 w 799984"/>
                <a:gd name="connsiteY43" fmla="*/ 400963 h 1158230"/>
                <a:gd name="connsiteX44" fmla="*/ 682590 w 799984"/>
                <a:gd name="connsiteY44" fmla="*/ 117818 h 1158230"/>
                <a:gd name="connsiteX45" fmla="*/ 400466 w 799984"/>
                <a:gd name="connsiteY45" fmla="*/ 0 h 1158230"/>
                <a:gd name="connsiteX46" fmla="*/ 400466 w 799984"/>
                <a:gd name="connsiteY46" fmla="*/ 0 h 1158230"/>
                <a:gd name="connsiteX47" fmla="*/ 399519 w 799984"/>
                <a:gd name="connsiteY47" fmla="*/ 0 h 1158230"/>
                <a:gd name="connsiteX48" fmla="*/ 399519 w 799984"/>
                <a:gd name="connsiteY48" fmla="*/ 0 h 1158230"/>
                <a:gd name="connsiteX49" fmla="*/ 383425 w 799984"/>
                <a:gd name="connsiteY49" fmla="*/ 194780 h 1158230"/>
                <a:gd name="connsiteX50" fmla="*/ 400466 w 799984"/>
                <a:gd name="connsiteY50" fmla="*/ 183379 h 1158230"/>
                <a:gd name="connsiteX51" fmla="*/ 417507 w 799984"/>
                <a:gd name="connsiteY51" fmla="*/ 194780 h 1158230"/>
                <a:gd name="connsiteX52" fmla="*/ 464843 w 799984"/>
                <a:gd name="connsiteY52" fmla="*/ 311649 h 1158230"/>
                <a:gd name="connsiteX53" fmla="*/ 590758 w 799984"/>
                <a:gd name="connsiteY53" fmla="*/ 321150 h 1158230"/>
                <a:gd name="connsiteX54" fmla="*/ 606852 w 799984"/>
                <a:gd name="connsiteY54" fmla="*/ 333502 h 1158230"/>
                <a:gd name="connsiteX55" fmla="*/ 601172 w 799984"/>
                <a:gd name="connsiteY55" fmla="*/ 352505 h 1158230"/>
                <a:gd name="connsiteX56" fmla="*/ 504606 w 799984"/>
                <a:gd name="connsiteY56" fmla="*/ 434218 h 1158230"/>
                <a:gd name="connsiteX57" fmla="*/ 534901 w 799984"/>
                <a:gd name="connsiteY57" fmla="*/ 556787 h 1158230"/>
                <a:gd name="connsiteX58" fmla="*/ 528274 w 799984"/>
                <a:gd name="connsiteY58" fmla="*/ 575790 h 1158230"/>
                <a:gd name="connsiteX59" fmla="*/ 508393 w 799984"/>
                <a:gd name="connsiteY59" fmla="*/ 575790 h 1158230"/>
                <a:gd name="connsiteX60" fmla="*/ 401412 w 799984"/>
                <a:gd name="connsiteY60" fmla="*/ 509279 h 1158230"/>
                <a:gd name="connsiteX61" fmla="*/ 294432 w 799984"/>
                <a:gd name="connsiteY61" fmla="*/ 575790 h 1158230"/>
                <a:gd name="connsiteX62" fmla="*/ 274551 w 799984"/>
                <a:gd name="connsiteY62" fmla="*/ 575790 h 1158230"/>
                <a:gd name="connsiteX63" fmla="*/ 267924 w 799984"/>
                <a:gd name="connsiteY63" fmla="*/ 556787 h 1158230"/>
                <a:gd name="connsiteX64" fmla="*/ 298219 w 799984"/>
                <a:gd name="connsiteY64" fmla="*/ 434218 h 1158230"/>
                <a:gd name="connsiteX65" fmla="*/ 202600 w 799984"/>
                <a:gd name="connsiteY65" fmla="*/ 352505 h 1158230"/>
                <a:gd name="connsiteX66" fmla="*/ 196919 w 799984"/>
                <a:gd name="connsiteY66" fmla="*/ 333502 h 1158230"/>
                <a:gd name="connsiteX67" fmla="*/ 213014 w 799984"/>
                <a:gd name="connsiteY67" fmla="*/ 321150 h 1158230"/>
                <a:gd name="connsiteX68" fmla="*/ 338928 w 799984"/>
                <a:gd name="connsiteY68" fmla="*/ 311649 h 1158230"/>
                <a:gd name="connsiteX69" fmla="*/ 386265 w 799984"/>
                <a:gd name="connsiteY69" fmla="*/ 194780 h 1158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99984" h="1158230">
                  <a:moveTo>
                    <a:pt x="515020" y="1063216"/>
                  </a:moveTo>
                  <a:lnTo>
                    <a:pt x="286858" y="1063216"/>
                  </a:lnTo>
                  <a:cubicBezTo>
                    <a:pt x="291592" y="1086970"/>
                    <a:pt x="302953" y="1107873"/>
                    <a:pt x="319047" y="1124025"/>
                  </a:cubicBezTo>
                  <a:cubicBezTo>
                    <a:pt x="339875" y="1144929"/>
                    <a:pt x="369224" y="1158231"/>
                    <a:pt x="401412" y="1158231"/>
                  </a:cubicBezTo>
                  <a:cubicBezTo>
                    <a:pt x="433601" y="1158231"/>
                    <a:pt x="462950" y="1144929"/>
                    <a:pt x="483778" y="1124025"/>
                  </a:cubicBezTo>
                  <a:cubicBezTo>
                    <a:pt x="499872" y="1107873"/>
                    <a:pt x="511233" y="1086970"/>
                    <a:pt x="515966" y="1063216"/>
                  </a:cubicBezTo>
                  <a:lnTo>
                    <a:pt x="515966" y="1063216"/>
                  </a:lnTo>
                  <a:close/>
                  <a:moveTo>
                    <a:pt x="560463" y="932095"/>
                  </a:moveTo>
                  <a:lnTo>
                    <a:pt x="239522" y="932095"/>
                  </a:lnTo>
                  <a:cubicBezTo>
                    <a:pt x="228161" y="932095"/>
                    <a:pt x="217747" y="936846"/>
                    <a:pt x="211120" y="944447"/>
                  </a:cubicBezTo>
                  <a:lnTo>
                    <a:pt x="210173" y="944447"/>
                  </a:lnTo>
                  <a:cubicBezTo>
                    <a:pt x="203546" y="952999"/>
                    <a:pt x="198813" y="962500"/>
                    <a:pt x="198813" y="972952"/>
                  </a:cubicBezTo>
                  <a:cubicBezTo>
                    <a:pt x="198813" y="983403"/>
                    <a:pt x="203546" y="994805"/>
                    <a:pt x="211120" y="1001456"/>
                  </a:cubicBezTo>
                  <a:cubicBezTo>
                    <a:pt x="218694" y="1009057"/>
                    <a:pt x="229108" y="1013808"/>
                    <a:pt x="239522" y="1013808"/>
                  </a:cubicBezTo>
                  <a:lnTo>
                    <a:pt x="560463" y="1013808"/>
                  </a:lnTo>
                  <a:cubicBezTo>
                    <a:pt x="571823" y="1013808"/>
                    <a:pt x="582237" y="1009057"/>
                    <a:pt x="588864" y="1001456"/>
                  </a:cubicBezTo>
                  <a:cubicBezTo>
                    <a:pt x="596438" y="993855"/>
                    <a:pt x="601172" y="983403"/>
                    <a:pt x="601172" y="972952"/>
                  </a:cubicBezTo>
                  <a:cubicBezTo>
                    <a:pt x="601172" y="962500"/>
                    <a:pt x="596438" y="951098"/>
                    <a:pt x="588864" y="944447"/>
                  </a:cubicBezTo>
                  <a:lnTo>
                    <a:pt x="588864" y="944447"/>
                  </a:lnTo>
                  <a:cubicBezTo>
                    <a:pt x="581291" y="936846"/>
                    <a:pt x="571823" y="932095"/>
                    <a:pt x="560463" y="932095"/>
                  </a:cubicBezTo>
                  <a:lnTo>
                    <a:pt x="560463" y="932095"/>
                  </a:lnTo>
                  <a:close/>
                  <a:moveTo>
                    <a:pt x="560463" y="805726"/>
                  </a:moveTo>
                  <a:lnTo>
                    <a:pt x="239522" y="805726"/>
                  </a:lnTo>
                  <a:cubicBezTo>
                    <a:pt x="228161" y="805726"/>
                    <a:pt x="217747" y="810476"/>
                    <a:pt x="211120" y="818078"/>
                  </a:cubicBezTo>
                  <a:cubicBezTo>
                    <a:pt x="203546" y="825679"/>
                    <a:pt x="198813" y="836130"/>
                    <a:pt x="198813" y="846582"/>
                  </a:cubicBezTo>
                  <a:cubicBezTo>
                    <a:pt x="198813" y="857034"/>
                    <a:pt x="203546" y="868435"/>
                    <a:pt x="211120" y="875086"/>
                  </a:cubicBezTo>
                  <a:cubicBezTo>
                    <a:pt x="218694" y="882688"/>
                    <a:pt x="229108" y="887438"/>
                    <a:pt x="239522" y="887438"/>
                  </a:cubicBezTo>
                  <a:lnTo>
                    <a:pt x="560463" y="887438"/>
                  </a:lnTo>
                  <a:cubicBezTo>
                    <a:pt x="571823" y="887438"/>
                    <a:pt x="582237" y="882688"/>
                    <a:pt x="588864" y="875086"/>
                  </a:cubicBezTo>
                  <a:cubicBezTo>
                    <a:pt x="596438" y="867485"/>
                    <a:pt x="601172" y="857034"/>
                    <a:pt x="601172" y="846582"/>
                  </a:cubicBezTo>
                  <a:cubicBezTo>
                    <a:pt x="601172" y="836130"/>
                    <a:pt x="596438" y="824729"/>
                    <a:pt x="588864" y="818078"/>
                  </a:cubicBezTo>
                  <a:cubicBezTo>
                    <a:pt x="581291" y="810476"/>
                    <a:pt x="570877" y="805726"/>
                    <a:pt x="560463" y="805726"/>
                  </a:cubicBezTo>
                  <a:close/>
                  <a:moveTo>
                    <a:pt x="399519" y="0"/>
                  </a:moveTo>
                  <a:cubicBezTo>
                    <a:pt x="289699" y="0"/>
                    <a:pt x="189345" y="44657"/>
                    <a:pt x="117394" y="117818"/>
                  </a:cubicBezTo>
                  <a:cubicBezTo>
                    <a:pt x="45443" y="190030"/>
                    <a:pt x="0" y="290745"/>
                    <a:pt x="0" y="400963"/>
                  </a:cubicBezTo>
                  <a:lnTo>
                    <a:pt x="0" y="400963"/>
                  </a:lnTo>
                  <a:cubicBezTo>
                    <a:pt x="0" y="400963"/>
                    <a:pt x="0" y="400963"/>
                    <a:pt x="0" y="400963"/>
                  </a:cubicBezTo>
                  <a:cubicBezTo>
                    <a:pt x="0" y="480775"/>
                    <a:pt x="21775" y="548236"/>
                    <a:pt x="58697" y="608095"/>
                  </a:cubicBezTo>
                  <a:cubicBezTo>
                    <a:pt x="94673" y="666054"/>
                    <a:pt x="145796" y="716412"/>
                    <a:pt x="206387" y="761069"/>
                  </a:cubicBezTo>
                  <a:lnTo>
                    <a:pt x="593598" y="761069"/>
                  </a:lnTo>
                  <a:cubicBezTo>
                    <a:pt x="653242" y="716412"/>
                    <a:pt x="704365" y="666054"/>
                    <a:pt x="741287" y="608095"/>
                  </a:cubicBezTo>
                  <a:cubicBezTo>
                    <a:pt x="778210" y="549186"/>
                    <a:pt x="799985" y="480775"/>
                    <a:pt x="799985" y="400963"/>
                  </a:cubicBezTo>
                  <a:lnTo>
                    <a:pt x="799985" y="400963"/>
                  </a:lnTo>
                  <a:cubicBezTo>
                    <a:pt x="799985" y="400963"/>
                    <a:pt x="799985" y="400963"/>
                    <a:pt x="799985" y="400963"/>
                  </a:cubicBezTo>
                  <a:cubicBezTo>
                    <a:pt x="799985" y="290745"/>
                    <a:pt x="755488" y="190030"/>
                    <a:pt x="682590" y="117818"/>
                  </a:cubicBezTo>
                  <a:cubicBezTo>
                    <a:pt x="610639" y="45607"/>
                    <a:pt x="510286" y="0"/>
                    <a:pt x="400466" y="0"/>
                  </a:cubicBezTo>
                  <a:lnTo>
                    <a:pt x="400466" y="0"/>
                  </a:lnTo>
                  <a:cubicBezTo>
                    <a:pt x="400466" y="0"/>
                    <a:pt x="399519" y="0"/>
                    <a:pt x="399519" y="0"/>
                  </a:cubicBezTo>
                  <a:lnTo>
                    <a:pt x="399519" y="0"/>
                  </a:lnTo>
                  <a:close/>
                  <a:moveTo>
                    <a:pt x="383425" y="194780"/>
                  </a:moveTo>
                  <a:cubicBezTo>
                    <a:pt x="386265" y="188129"/>
                    <a:pt x="392892" y="183379"/>
                    <a:pt x="400466" y="183379"/>
                  </a:cubicBezTo>
                  <a:cubicBezTo>
                    <a:pt x="408039" y="183379"/>
                    <a:pt x="414667" y="187179"/>
                    <a:pt x="417507" y="194780"/>
                  </a:cubicBezTo>
                  <a:lnTo>
                    <a:pt x="464843" y="311649"/>
                  </a:lnTo>
                  <a:lnTo>
                    <a:pt x="590758" y="321150"/>
                  </a:lnTo>
                  <a:cubicBezTo>
                    <a:pt x="598332" y="321150"/>
                    <a:pt x="604012" y="326851"/>
                    <a:pt x="606852" y="333502"/>
                  </a:cubicBezTo>
                  <a:cubicBezTo>
                    <a:pt x="609692" y="340153"/>
                    <a:pt x="606852" y="347754"/>
                    <a:pt x="601172" y="352505"/>
                  </a:cubicBezTo>
                  <a:lnTo>
                    <a:pt x="504606" y="434218"/>
                  </a:lnTo>
                  <a:lnTo>
                    <a:pt x="534901" y="556787"/>
                  </a:lnTo>
                  <a:cubicBezTo>
                    <a:pt x="536794" y="564388"/>
                    <a:pt x="534901" y="571039"/>
                    <a:pt x="528274" y="575790"/>
                  </a:cubicBezTo>
                  <a:cubicBezTo>
                    <a:pt x="522593" y="580541"/>
                    <a:pt x="515020" y="580541"/>
                    <a:pt x="508393" y="575790"/>
                  </a:cubicBezTo>
                  <a:lnTo>
                    <a:pt x="401412" y="509279"/>
                  </a:lnTo>
                  <a:lnTo>
                    <a:pt x="294432" y="575790"/>
                  </a:lnTo>
                  <a:cubicBezTo>
                    <a:pt x="287805" y="579590"/>
                    <a:pt x="280231" y="579590"/>
                    <a:pt x="274551" y="575790"/>
                  </a:cubicBezTo>
                  <a:cubicBezTo>
                    <a:pt x="268871" y="571039"/>
                    <a:pt x="266030" y="564388"/>
                    <a:pt x="267924" y="556787"/>
                  </a:cubicBezTo>
                  <a:lnTo>
                    <a:pt x="298219" y="434218"/>
                  </a:lnTo>
                  <a:lnTo>
                    <a:pt x="202600" y="352505"/>
                  </a:lnTo>
                  <a:cubicBezTo>
                    <a:pt x="196919" y="347754"/>
                    <a:pt x="195026" y="340153"/>
                    <a:pt x="196919" y="333502"/>
                  </a:cubicBezTo>
                  <a:cubicBezTo>
                    <a:pt x="198813" y="326851"/>
                    <a:pt x="205440" y="322100"/>
                    <a:pt x="213014" y="321150"/>
                  </a:cubicBezTo>
                  <a:lnTo>
                    <a:pt x="338928" y="311649"/>
                  </a:lnTo>
                  <a:lnTo>
                    <a:pt x="386265" y="194780"/>
                  </a:lnTo>
                  <a:close/>
                </a:path>
              </a:pathLst>
            </a:custGeom>
            <a:solidFill>
              <a:schemeClr val="accent1"/>
            </a:solidFill>
            <a:ln w="943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grpSp>
      <p:grpSp>
        <p:nvGrpSpPr>
          <p:cNvPr id="6" name="Group 5">
            <a:extLst>
              <a:ext uri="{FF2B5EF4-FFF2-40B4-BE49-F238E27FC236}">
                <a16:creationId xmlns:a16="http://schemas.microsoft.com/office/drawing/2014/main" id="{D578B658-BA7C-A446-4E1F-C6F99DB732E8}"/>
              </a:ext>
            </a:extLst>
          </p:cNvPr>
          <p:cNvGrpSpPr/>
          <p:nvPr/>
        </p:nvGrpSpPr>
        <p:grpSpPr>
          <a:xfrm>
            <a:off x="1192556" y="1867300"/>
            <a:ext cx="1191070" cy="896726"/>
            <a:chOff x="711150" y="3712662"/>
            <a:chExt cx="1522694" cy="1146398"/>
          </a:xfrm>
          <a:solidFill>
            <a:schemeClr val="accent4"/>
          </a:solidFill>
        </p:grpSpPr>
        <p:grpSp>
          <p:nvGrpSpPr>
            <p:cNvPr id="14" name="Graphic 73">
              <a:extLst>
                <a:ext uri="{FF2B5EF4-FFF2-40B4-BE49-F238E27FC236}">
                  <a16:creationId xmlns:a16="http://schemas.microsoft.com/office/drawing/2014/main" id="{B9143941-745B-2D5F-50A6-8323E25C5C36}"/>
                </a:ext>
              </a:extLst>
            </p:cNvPr>
            <p:cNvGrpSpPr/>
            <p:nvPr userDrawn="1"/>
          </p:nvGrpSpPr>
          <p:grpSpPr>
            <a:xfrm>
              <a:off x="787350" y="3753937"/>
              <a:ext cx="1446494" cy="1105123"/>
              <a:chOff x="711150" y="3712662"/>
              <a:chExt cx="1446494" cy="1105123"/>
            </a:xfrm>
            <a:grpFill/>
          </p:grpSpPr>
          <p:sp>
            <p:nvSpPr>
              <p:cNvPr id="23" name="Freeform 22">
                <a:extLst>
                  <a:ext uri="{FF2B5EF4-FFF2-40B4-BE49-F238E27FC236}">
                    <a16:creationId xmlns:a16="http://schemas.microsoft.com/office/drawing/2014/main" id="{2C632E38-92FF-49C7-C4A3-38E6CB204DD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4" name="Freeform 23">
                <a:extLst>
                  <a:ext uri="{FF2B5EF4-FFF2-40B4-BE49-F238E27FC236}">
                    <a16:creationId xmlns:a16="http://schemas.microsoft.com/office/drawing/2014/main" id="{2EE6E90E-0226-C009-C6A8-451BAA2E5AD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5" name="Freeform 24">
                <a:extLst>
                  <a:ext uri="{FF2B5EF4-FFF2-40B4-BE49-F238E27FC236}">
                    <a16:creationId xmlns:a16="http://schemas.microsoft.com/office/drawing/2014/main" id="{E283EB63-9621-10F5-87D3-5ED26D35DE5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6" name="Freeform 25">
                <a:extLst>
                  <a:ext uri="{FF2B5EF4-FFF2-40B4-BE49-F238E27FC236}">
                    <a16:creationId xmlns:a16="http://schemas.microsoft.com/office/drawing/2014/main" id="{C8E45F8B-25D1-DCD4-B34A-E60A9999048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grpSp>
        <p:grpSp>
          <p:nvGrpSpPr>
            <p:cNvPr id="15" name="Graphic 73">
              <a:extLst>
                <a:ext uri="{FF2B5EF4-FFF2-40B4-BE49-F238E27FC236}">
                  <a16:creationId xmlns:a16="http://schemas.microsoft.com/office/drawing/2014/main" id="{EE04723F-34C8-A53B-8ECD-DC00972DA819}"/>
                </a:ext>
              </a:extLst>
            </p:cNvPr>
            <p:cNvGrpSpPr/>
            <p:nvPr/>
          </p:nvGrpSpPr>
          <p:grpSpPr>
            <a:xfrm>
              <a:off x="711150" y="3712662"/>
              <a:ext cx="1446494" cy="1105123"/>
              <a:chOff x="711150" y="3712662"/>
              <a:chExt cx="1446494" cy="1105123"/>
            </a:xfrm>
            <a:grpFill/>
          </p:grpSpPr>
          <p:sp>
            <p:nvSpPr>
              <p:cNvPr id="16" name="Freeform 15">
                <a:extLst>
                  <a:ext uri="{FF2B5EF4-FFF2-40B4-BE49-F238E27FC236}">
                    <a16:creationId xmlns:a16="http://schemas.microsoft.com/office/drawing/2014/main" id="{75F0EB88-8482-5B26-7D2D-74C546EDCF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17" name="Freeform 16">
                <a:extLst>
                  <a:ext uri="{FF2B5EF4-FFF2-40B4-BE49-F238E27FC236}">
                    <a16:creationId xmlns:a16="http://schemas.microsoft.com/office/drawing/2014/main" id="{FC34C1A0-7FDF-8DF8-177C-994FE6EB4217}"/>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1" name="Freeform 20">
                <a:extLst>
                  <a:ext uri="{FF2B5EF4-FFF2-40B4-BE49-F238E27FC236}">
                    <a16:creationId xmlns:a16="http://schemas.microsoft.com/office/drawing/2014/main" id="{9834F817-0420-6C32-C5DF-E3187891FE4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2" name="Freeform 21">
                <a:extLst>
                  <a:ext uri="{FF2B5EF4-FFF2-40B4-BE49-F238E27FC236}">
                    <a16:creationId xmlns:a16="http://schemas.microsoft.com/office/drawing/2014/main" id="{1506F865-ACC3-974A-9FFF-EB99CB293EB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grpSp>
      </p:grpSp>
    </p:spTree>
    <p:extLst>
      <p:ext uri="{BB962C8B-B14F-4D97-AF65-F5344CB8AC3E}">
        <p14:creationId xmlns:p14="http://schemas.microsoft.com/office/powerpoint/2010/main" val="329884161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3B8E9FB-206F-865B-D6CB-4DA7C577AD3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sp>
        <p:nvSpPr>
          <p:cNvPr id="12" name="Title 2">
            <a:extLst>
              <a:ext uri="{FF2B5EF4-FFF2-40B4-BE49-F238E27FC236}">
                <a16:creationId xmlns:a16="http://schemas.microsoft.com/office/drawing/2014/main" id="{9308A637-A3C8-8478-0B13-91FCFC987FCD}"/>
              </a:ext>
            </a:extLst>
          </p:cNvPr>
          <p:cNvSpPr>
            <a:spLocks noGrp="1"/>
          </p:cNvSpPr>
          <p:nvPr/>
        </p:nvSpPr>
        <p:spPr>
          <a:xfrm>
            <a:off x="865986" y="668803"/>
            <a:ext cx="7786524" cy="112161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a:lstStyle>
          <a:p>
            <a:pPr marL="0" marR="0" lvl="0" indent="0" algn="l" defTabSz="914400" rtl="0" eaLnBrk="1" fontAlgn="auto" latinLnBrk="0" hangingPunct="1">
              <a:lnSpc>
                <a:spcPct val="90000"/>
              </a:lnSpc>
              <a:spcBef>
                <a:spcPct val="0"/>
              </a:spcBef>
              <a:spcAft>
                <a:spcPts val="0"/>
              </a:spcAft>
              <a:buClrTx/>
              <a:buSzTx/>
              <a:buFontTx/>
              <a:buNone/>
              <a:tabLst/>
              <a:defRPr>
                <a:latin typeface="Motor-Normal"/>
                <a:ea typeface="Motor-Normal"/>
                <a:cs typeface="Motor-Normal"/>
              </a:defRPr>
            </a:pPr>
            <a:r>
              <a:rPr kumimoji="0" lang="en-CA" sz="3200" b="1" i="0" u="none" strike="noStrike" kern="1200" cap="none" spc="0" normalizeH="0" baseline="0" noProof="0">
                <a:ln>
                  <a:noFill/>
                </a:ln>
                <a:solidFill>
                  <a:sysClr val="windowText" lastClr="000000"/>
                </a:solidFill>
                <a:effectLst/>
                <a:uLnTx/>
                <a:uFillTx/>
                <a:latin typeface="Motor-Normal"/>
                <a:ea typeface="Motor-Normal"/>
                <a:cs typeface="Motor-Normal"/>
              </a:rPr>
              <a:t>Kickstart a UNICEF Campus Club at </a:t>
            </a:r>
            <a:r>
              <a:rPr kumimoji="0" lang="en-CA" sz="3200" b="1" i="0" u="none" strike="noStrike" kern="1200" cap="none" spc="0" normalizeH="0" baseline="0" noProof="0" dirty="0">
                <a:ln>
                  <a:noFill/>
                </a:ln>
                <a:solidFill>
                  <a:sysClr val="windowText" lastClr="000000"/>
                </a:solidFill>
                <a:effectLst/>
                <a:uLnTx/>
                <a:uFillTx/>
                <a:latin typeface="Motor-Normal"/>
                <a:ea typeface="Motor-Normal"/>
                <a:cs typeface="Motor-Normal"/>
              </a:rPr>
              <a:t>Your</a:t>
            </a:r>
            <a:r>
              <a:rPr kumimoji="0" lang="en-CA" sz="3200" b="1" i="0" u="none" strike="noStrike" kern="1200" cap="none" spc="0" normalizeH="0" baseline="0" noProof="0">
                <a:ln>
                  <a:noFill/>
                </a:ln>
                <a:solidFill>
                  <a:sysClr val="windowText" lastClr="000000"/>
                </a:solidFill>
                <a:effectLst/>
                <a:uLnTx/>
                <a:uFillTx/>
                <a:latin typeface="Motor-Normal"/>
                <a:ea typeface="Motor-Normal"/>
                <a:cs typeface="Motor-Normal"/>
              </a:rPr>
              <a:t> School</a:t>
            </a:r>
          </a:p>
        </p:txBody>
      </p:sp>
      <p:grpSp>
        <p:nvGrpSpPr>
          <p:cNvPr id="2" name="Group 1">
            <a:extLst>
              <a:ext uri="{FF2B5EF4-FFF2-40B4-BE49-F238E27FC236}">
                <a16:creationId xmlns:a16="http://schemas.microsoft.com/office/drawing/2014/main" id="{9A9A2DDA-45B6-57A8-9D91-73B7557EAA20}"/>
              </a:ext>
            </a:extLst>
          </p:cNvPr>
          <p:cNvGrpSpPr/>
          <p:nvPr/>
        </p:nvGrpSpPr>
        <p:grpSpPr>
          <a:xfrm>
            <a:off x="9837335" y="476562"/>
            <a:ext cx="1875239" cy="648000"/>
            <a:chOff x="7714236" y="1187630"/>
            <a:chExt cx="1372614" cy="462159"/>
          </a:xfrm>
        </p:grpSpPr>
        <p:sp>
          <p:nvSpPr>
            <p:cNvPr id="3" name="Rounded Rectangle 3">
              <a:extLst>
                <a:ext uri="{FF2B5EF4-FFF2-40B4-BE49-F238E27FC236}">
                  <a16:creationId xmlns:a16="http://schemas.microsoft.com/office/drawing/2014/main" id="{4480B9B2-C05A-30BF-151B-FDD93B8DC4A1}"/>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4" name="5-point Star 5">
              <a:extLst>
                <a:ext uri="{FF2B5EF4-FFF2-40B4-BE49-F238E27FC236}">
                  <a16:creationId xmlns:a16="http://schemas.microsoft.com/office/drawing/2014/main" id="{B0D81AF5-DAA2-7E5A-02FC-888E0BA13884}"/>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5" name="5-point Star 6">
              <a:extLst>
                <a:ext uri="{FF2B5EF4-FFF2-40B4-BE49-F238E27FC236}">
                  <a16:creationId xmlns:a16="http://schemas.microsoft.com/office/drawing/2014/main" id="{DF63D752-C4A0-41C6-CB29-B7657DF46662}"/>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7" name="5-point Star 7">
              <a:extLst>
                <a:ext uri="{FF2B5EF4-FFF2-40B4-BE49-F238E27FC236}">
                  <a16:creationId xmlns:a16="http://schemas.microsoft.com/office/drawing/2014/main" id="{FC6EF4FE-3FC0-71E4-99C5-DC75FF40C4BB}"/>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grpSp>
      <p:sp>
        <p:nvSpPr>
          <p:cNvPr id="10" name="Rounded Rectangle 47">
            <a:extLst>
              <a:ext uri="{FF2B5EF4-FFF2-40B4-BE49-F238E27FC236}">
                <a16:creationId xmlns:a16="http://schemas.microsoft.com/office/drawing/2014/main" id="{B7C9EEB1-BABD-7B4A-867D-1800C2136A72}"/>
              </a:ext>
            </a:extLst>
          </p:cNvPr>
          <p:cNvSpPr/>
          <p:nvPr/>
        </p:nvSpPr>
        <p:spPr>
          <a:xfrm>
            <a:off x="1536192" y="2243687"/>
            <a:ext cx="9811512" cy="3285028"/>
          </a:xfrm>
          <a:prstGeom prst="roundRect">
            <a:avLst>
              <a:gd name="adj" fmla="val 840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defPPr>
              <a:defRPr lang="en-US">
                <a:latin typeface="Noto Sans Medium"/>
                <a:ea typeface="Noto Sans Medium"/>
                <a:cs typeface="Noto Sans Medium"/>
              </a:defRPr>
            </a:defPPr>
            <a:lvl1pPr marL="0" algn="l" defTabSz="914400" rtl="0" eaLnBrk="1" latinLnBrk="0" hangingPunct="1">
              <a:defRPr sz="1800" kern="1200">
                <a:solidFill>
                  <a:schemeClr val="lt1"/>
                </a:solidFill>
                <a:latin typeface="Noto Sans Medium"/>
                <a:ea typeface="Noto Sans Medium"/>
                <a:cs typeface="Noto Sans Medium"/>
              </a:defRPr>
            </a:lvl1pPr>
            <a:lvl2pPr marL="457200" algn="l" defTabSz="914400" rtl="0" eaLnBrk="1" latinLnBrk="0" hangingPunct="1">
              <a:defRPr sz="1800" kern="1200">
                <a:solidFill>
                  <a:schemeClr val="lt1"/>
                </a:solidFill>
                <a:latin typeface="Noto Sans Medium"/>
                <a:ea typeface="Noto Sans Medium"/>
                <a:cs typeface="Noto Sans Medium"/>
              </a:defRPr>
            </a:lvl2pPr>
            <a:lvl3pPr marL="914400" algn="l" defTabSz="914400" rtl="0" eaLnBrk="1" latinLnBrk="0" hangingPunct="1">
              <a:defRPr sz="1800" kern="1200">
                <a:solidFill>
                  <a:schemeClr val="lt1"/>
                </a:solidFill>
                <a:latin typeface="Noto Sans Medium"/>
                <a:ea typeface="Noto Sans Medium"/>
                <a:cs typeface="Noto Sans Medium"/>
              </a:defRPr>
            </a:lvl3pPr>
            <a:lvl4pPr marL="1371600" algn="l" defTabSz="914400" rtl="0" eaLnBrk="1" latinLnBrk="0" hangingPunct="1">
              <a:defRPr sz="1800" kern="1200">
                <a:solidFill>
                  <a:schemeClr val="lt1"/>
                </a:solidFill>
                <a:latin typeface="Noto Sans Medium"/>
                <a:ea typeface="Noto Sans Medium"/>
                <a:cs typeface="Noto Sans Medium"/>
              </a:defRPr>
            </a:lvl4pPr>
            <a:lvl5pPr marL="1828800" algn="l" defTabSz="914400" rtl="0" eaLnBrk="1" latinLnBrk="0" hangingPunct="1">
              <a:defRPr sz="1800" kern="1200">
                <a:solidFill>
                  <a:schemeClr val="lt1"/>
                </a:solidFill>
                <a:latin typeface="Noto Sans Medium"/>
                <a:ea typeface="Noto Sans Medium"/>
                <a:cs typeface="Noto Sans Medium"/>
              </a:defRPr>
            </a:lvl5pPr>
            <a:lvl6pPr marL="2286000" algn="l" defTabSz="914400" rtl="0" eaLnBrk="1" latinLnBrk="0" hangingPunct="1">
              <a:defRPr sz="1800" kern="1200">
                <a:solidFill>
                  <a:schemeClr val="lt1"/>
                </a:solidFill>
                <a:latin typeface="Noto Sans Medium"/>
                <a:ea typeface="Noto Sans Medium"/>
                <a:cs typeface="Noto Sans Medium"/>
              </a:defRPr>
            </a:lvl6pPr>
            <a:lvl7pPr marL="2743200" algn="l" defTabSz="914400" rtl="0" eaLnBrk="1" latinLnBrk="0" hangingPunct="1">
              <a:defRPr sz="1800" kern="1200">
                <a:solidFill>
                  <a:schemeClr val="lt1"/>
                </a:solidFill>
                <a:latin typeface="Noto Sans Medium"/>
                <a:ea typeface="Noto Sans Medium"/>
                <a:cs typeface="Noto Sans Medium"/>
              </a:defRPr>
            </a:lvl7pPr>
            <a:lvl8pPr marL="3200400" algn="l" defTabSz="914400" rtl="0" eaLnBrk="1" latinLnBrk="0" hangingPunct="1">
              <a:defRPr sz="1800" kern="1200">
                <a:solidFill>
                  <a:schemeClr val="lt1"/>
                </a:solidFill>
                <a:latin typeface="Noto Sans Medium"/>
                <a:ea typeface="Noto Sans Medium"/>
                <a:cs typeface="Noto Sans Medium"/>
              </a:defRPr>
            </a:lvl8pPr>
            <a:lvl9pPr marL="3657600" algn="l" defTabSz="914400" rtl="0" eaLnBrk="1" latinLnBrk="0" hangingPunct="1">
              <a:defRPr sz="1800" kern="1200">
                <a:solidFill>
                  <a:schemeClr val="lt1"/>
                </a:solidFill>
                <a:latin typeface="Noto Sans Medium"/>
                <a:ea typeface="Noto Sans Medium"/>
                <a:cs typeface="Noto Sans Medium"/>
              </a:defRPr>
            </a:lvl9p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1" i="0"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Your ideas belong here.</a:t>
            </a: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CA"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Bring students together to stand up for every child’s rights, including the right to learn. Create a welcoming club where everyone can contribute.</a:t>
            </a:r>
            <a:r>
              <a:rPr kumimoji="0" lang="en-US"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Learn together, speak up about issues you care about and fundraise to support UNICEF’s work for children.</a:t>
            </a:r>
            <a:r>
              <a:rPr kumimoji="0" lang="en-US"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Ready to start? Gather a small leadership team, explore the How to Start a Club Guide and register your club.</a:t>
            </a:r>
            <a:r>
              <a:rPr kumimoji="0" lang="en-US"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800" b="1" i="0" u="sng"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unicef.ca/</a:t>
            </a:r>
            <a:r>
              <a:rPr kumimoji="0" lang="en-CA" sz="1800" b="1" i="0" u="sng" strike="noStrike" kern="1200" cap="none" spc="0" normalizeH="0" baseline="0" noProof="0" err="1">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en</a:t>
            </a:r>
            <a:r>
              <a:rPr kumimoji="0" lang="en-CA" sz="1800" b="1" i="0" u="sng"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a:t>
            </a:r>
            <a:r>
              <a:rPr kumimoji="0" lang="en-CA" sz="1800" b="1" i="0" u="sng" strike="noStrike" kern="1200" cap="none" spc="0" normalizeH="0" baseline="0" noProof="0" err="1">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unicef</a:t>
            </a:r>
            <a:r>
              <a:rPr kumimoji="0" lang="en-CA" sz="1800" b="1" i="0" u="sng"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-campus</a:t>
            </a:r>
          </a:p>
        </p:txBody>
      </p:sp>
      <p:pic>
        <p:nvPicPr>
          <p:cNvPr id="11" name="Graphic 10">
            <a:extLst>
              <a:ext uri="{FF2B5EF4-FFF2-40B4-BE49-F238E27FC236}">
                <a16:creationId xmlns:a16="http://schemas.microsoft.com/office/drawing/2014/main" id="{6D69132D-4167-0191-9222-17B76E7108F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61878" y="5582653"/>
            <a:ext cx="804645" cy="804645"/>
          </a:xfrm>
          <a:prstGeom prst="rect">
            <a:avLst/>
          </a:prstGeom>
        </p:spPr>
      </p:pic>
    </p:spTree>
    <p:extLst>
      <p:ext uri="{BB962C8B-B14F-4D97-AF65-F5344CB8AC3E}">
        <p14:creationId xmlns:p14="http://schemas.microsoft.com/office/powerpoint/2010/main" val="332499052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1CABE2"/>
        </a:solidFill>
        <a:effectLst/>
      </p:bgPr>
    </p:bg>
    <p:spTree>
      <p:nvGrpSpPr>
        <p:cNvPr id="1" name="Shape 1991"/>
        <p:cNvGrpSpPr/>
        <p:nvPr/>
      </p:nvGrpSpPr>
      <p:grpSpPr>
        <a:xfrm>
          <a:off x="0" y="0"/>
          <a:ext cx="0" cy="0"/>
          <a:chOff x="0" y="0"/>
          <a:chExt cx="0" cy="0"/>
        </a:xfrm>
      </p:grpSpPr>
      <p:sp>
        <p:nvSpPr>
          <p:cNvPr id="2" name="Google Shape;1491;p116">
            <a:extLst>
              <a:ext uri="{FF2B5EF4-FFF2-40B4-BE49-F238E27FC236}">
                <a16:creationId xmlns:a16="http://schemas.microsoft.com/office/drawing/2014/main" id="{FFAD6F43-6A4C-9F4D-634F-717F659CEE27}"/>
              </a:ext>
            </a:extLst>
          </p:cNvPr>
          <p:cNvSpPr txBox="1"/>
          <p:nvPr/>
        </p:nvSpPr>
        <p:spPr>
          <a:xfrm>
            <a:off x="50482" y="1088272"/>
            <a:ext cx="6062000" cy="3984800"/>
          </a:xfrm>
          <a:prstGeom prst="rect">
            <a:avLst/>
          </a:prstGeom>
          <a:noFill/>
          <a:ln>
            <a:noFill/>
          </a:ln>
        </p:spPr>
        <p:txBody>
          <a:bodyPr spcFirstLastPara="1" wrap="square" lIns="25400" tIns="25400" rIns="25400" bIns="25400" anchor="t" anchorCtr="0">
            <a:noAutofit/>
          </a:bodyPr>
          <a:lstStyle/>
          <a:p>
            <a:pPr defTabSz="1219215">
              <a:lnSpc>
                <a:spcPct val="70000"/>
              </a:lnSpc>
              <a:buClr>
                <a:srgbClr val="EEEEEE"/>
              </a:buClr>
              <a:buSzPts val="400"/>
            </a:pPr>
            <a:r>
              <a:rPr lang="en-GB" sz="19334" kern="0" dirty="0">
                <a:solidFill>
                  <a:srgbClr val="000000"/>
                </a:solidFill>
                <a:latin typeface="Motor-Normal" panose="02000000000000000000" pitchFamily="2" charset="77"/>
                <a:ea typeface="Bebas Neue"/>
                <a:cs typeface="Bebas Neue"/>
                <a:sym typeface="Bebas Neue"/>
              </a:rPr>
              <a:t>THANK YOU</a:t>
            </a:r>
            <a:endParaRPr sz="19334" kern="0" dirty="0">
              <a:solidFill>
                <a:srgbClr val="000000"/>
              </a:solidFill>
              <a:latin typeface="Motor-Normal" panose="02000000000000000000" pitchFamily="2" charset="77"/>
              <a:ea typeface="Inter Medium"/>
              <a:cs typeface="Inter Medium"/>
              <a:sym typeface="Inter Medium"/>
            </a:endParaRPr>
          </a:p>
        </p:txBody>
      </p:sp>
      <p:pic>
        <p:nvPicPr>
          <p:cNvPr id="3" name="Google Shape;1984;p181" title="UNICEF_CH_All-Lockups_DIGITAL_ENG_June2026_Small - EN - Ink + Blue.png">
            <a:extLst>
              <a:ext uri="{FF2B5EF4-FFF2-40B4-BE49-F238E27FC236}">
                <a16:creationId xmlns:a16="http://schemas.microsoft.com/office/drawing/2014/main" id="{02FEAB23-B242-A97E-0838-274A82AD4C28}"/>
              </a:ext>
            </a:extLst>
          </p:cNvPr>
          <p:cNvPicPr preferRelativeResize="0"/>
          <p:nvPr/>
        </p:nvPicPr>
        <p:blipFill rotWithShape="1">
          <a:blip r:embed="rId3">
            <a:alphaModFix/>
          </a:blip>
          <a:srcRect b="38913"/>
          <a:stretch/>
        </p:blipFill>
        <p:spPr>
          <a:xfrm>
            <a:off x="10225677" y="6116600"/>
            <a:ext cx="1290732" cy="387859"/>
          </a:xfrm>
          <a:prstGeom prst="rect">
            <a:avLst/>
          </a:prstGeom>
          <a:noFill/>
          <a:ln>
            <a:noFill/>
          </a:ln>
        </p:spPr>
      </p:pic>
      <p:pic>
        <p:nvPicPr>
          <p:cNvPr id="4" name="Google Shape;1985;p181" title="UNICEF_CH_All-Lockups_DIGITAL_ENG_June2026_Wide - EN - Ink Only.png">
            <a:extLst>
              <a:ext uri="{FF2B5EF4-FFF2-40B4-BE49-F238E27FC236}">
                <a16:creationId xmlns:a16="http://schemas.microsoft.com/office/drawing/2014/main" id="{8B636163-479B-C717-F022-253C80AFE169}"/>
              </a:ext>
            </a:extLst>
          </p:cNvPr>
          <p:cNvPicPr preferRelativeResize="0"/>
          <p:nvPr/>
        </p:nvPicPr>
        <p:blipFill rotWithShape="1">
          <a:blip r:embed="rId4">
            <a:alphaModFix/>
          </a:blip>
          <a:srcRect b="36532"/>
          <a:stretch/>
        </p:blipFill>
        <p:spPr>
          <a:xfrm>
            <a:off x="676601" y="6153129"/>
            <a:ext cx="1611167" cy="314800"/>
          </a:xfrm>
          <a:prstGeom prst="rect">
            <a:avLst/>
          </a:prstGeom>
          <a:noFill/>
          <a:ln>
            <a:noFill/>
          </a:ln>
        </p:spPr>
      </p:pic>
      <p:sp>
        <p:nvSpPr>
          <p:cNvPr id="5" name="Google Shape;1488;p116">
            <a:extLst>
              <a:ext uri="{FF2B5EF4-FFF2-40B4-BE49-F238E27FC236}">
                <a16:creationId xmlns:a16="http://schemas.microsoft.com/office/drawing/2014/main" id="{AA1ED4AA-8E7B-6AE4-574D-44E704D8E917}"/>
              </a:ext>
            </a:extLst>
          </p:cNvPr>
          <p:cNvSpPr txBox="1"/>
          <p:nvPr/>
        </p:nvSpPr>
        <p:spPr>
          <a:xfrm>
            <a:off x="5303803" y="6243379"/>
            <a:ext cx="1584400" cy="134301"/>
          </a:xfrm>
          <a:prstGeom prst="rect">
            <a:avLst/>
          </a:prstGeom>
          <a:noFill/>
          <a:ln>
            <a:noFill/>
          </a:ln>
        </p:spPr>
        <p:txBody>
          <a:bodyPr spcFirstLastPara="1" wrap="square" lIns="20467" tIns="20467" rIns="20467" bIns="20467" anchor="t" anchorCtr="0">
            <a:noAutofit/>
          </a:bodyPr>
          <a:lstStyle/>
          <a:p>
            <a:pPr algn="ctr" defTabSz="1219215">
              <a:lnSpc>
                <a:spcPct val="80000"/>
              </a:lnSpc>
              <a:buClr>
                <a:srgbClr val="EEEEEE"/>
              </a:buClr>
              <a:buSzPts val="322"/>
            </a:pPr>
            <a:r>
              <a:rPr lang="en-GB" sz="1000" kern="0" dirty="0">
                <a:solidFill>
                  <a:srgbClr val="000000"/>
                </a:solidFill>
                <a:latin typeface="Noto Sans" panose="020B0502040504020204" pitchFamily="34" charset="0"/>
                <a:ea typeface="Noto Sans" panose="020B0502040504020204" pitchFamily="34" charset="0"/>
                <a:cs typeface="Noto Sans" panose="020B0502040504020204" pitchFamily="34" charset="0"/>
                <a:sym typeface="Bebas Neue"/>
              </a:rPr>
              <a:t>U  N  I  C  E  F  .  C  A</a:t>
            </a:r>
            <a:endParaRPr lang="en-GB" sz="1000" kern="0" dirty="0">
              <a:solidFill>
                <a:srgbClr val="000000"/>
              </a:solidFill>
              <a:latin typeface="Noto Sans" panose="020B0502040504020204" pitchFamily="34" charset="0"/>
              <a:ea typeface="Noto Sans" panose="020B0502040504020204" pitchFamily="34" charset="0"/>
              <a:cs typeface="Noto Sans" panose="020B0502040504020204" pitchFamily="34" charset="0"/>
              <a:sym typeface="Inter Medium"/>
            </a:endParaRPr>
          </a:p>
        </p:txBody>
      </p:sp>
      <p:sp>
        <p:nvSpPr>
          <p:cNvPr id="7" name="Country Pack attribution">
            <a:extLst>
              <a:ext uri="{FF2B5EF4-FFF2-40B4-BE49-F238E27FC236}">
                <a16:creationId xmlns:a16="http://schemas.microsoft.com/office/drawing/2014/main" id="{3F3EB6A3-26D8-EFC0-A70B-18B7B99FD21F}"/>
              </a:ext>
            </a:extLst>
          </p:cNvPr>
          <p:cNvSpPr txBox="1"/>
          <p:nvPr/>
        </p:nvSpPr>
        <p:spPr>
          <a:xfrm>
            <a:off x="295126" y="5152477"/>
            <a:ext cx="10970278" cy="276999"/>
          </a:xfrm>
          <a:prstGeom prst="rect">
            <a:avLst/>
          </a:prstGeom>
          <a:noFill/>
        </p:spPr>
        <p:txBody>
          <a:bodyPr wrap="square" lIns="0" tIns="0" rIns="0" bIns="0">
            <a:spAutoFit/>
          </a:bodyPr>
          <a:lstStyle/>
          <a:p>
            <a:r>
              <a:rPr lang="en-US" b="1" dirty="0">
                <a:solidFill>
                  <a:schemeClr val="bg1"/>
                </a:solidFill>
                <a:latin typeface="Noto Sans Black"/>
              </a:rPr>
              <a:t>Credit Note: </a:t>
            </a:r>
            <a:r>
              <a:rPr lang="en-US" dirty="0">
                <a:solidFill>
                  <a:schemeClr val="bg1"/>
                </a:solidFill>
                <a:latin typeface="Noto Sans Medium"/>
              </a:rPr>
              <a:t>Country Pack adapted from UNICEF UK Rights Respecting Schools Award Program </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659DEB-D217-A2C1-7D41-801FCFE2CF31}"/>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16206CC0-89C1-6819-3466-6BFBBF0B280B}"/>
              </a:ext>
            </a:extLst>
          </p:cNvPr>
          <p:cNvSpPr>
            <a:spLocks noGrp="1"/>
          </p:cNvSpPr>
          <p:nvPr>
            <p:ph type="title"/>
          </p:nvPr>
        </p:nvSpPr>
        <p:spPr>
          <a:xfrm>
            <a:off x="541209" y="499308"/>
            <a:ext cx="2151501" cy="639837"/>
          </a:xfrm>
          <a:solidFill>
            <a:srgbClr val="F2F2F2"/>
          </a:solidFill>
        </p:spPr>
        <p:txBody>
          <a:bodyPr/>
          <a:lstStyle/>
          <a:p>
            <a:r>
              <a:rPr lang="en-GB">
                <a:latin typeface="Motor-Normal" panose="02000000000000000000" pitchFamily="2" charset="77"/>
                <a:ea typeface="Noto Sans Medium" panose="020B0502040504020204" pitchFamily="34" charset="0"/>
                <a:cs typeface="Noto Sans Medium" panose="020B0502040504020204" pitchFamily="34" charset="0"/>
              </a:rPr>
              <a:t>Glossary</a:t>
            </a:r>
            <a:endParaRPr lang="en-US">
              <a:latin typeface="Motor-Normal" panose="02000000000000000000" pitchFamily="2" charset="77"/>
              <a:ea typeface="Noto Sans Medium" panose="020B0502040504020204" pitchFamily="34" charset="0"/>
              <a:cs typeface="Noto Sans Medium" panose="020B0502040504020204" pitchFamily="34" charset="0"/>
            </a:endParaRPr>
          </a:p>
        </p:txBody>
      </p:sp>
      <p:sp>
        <p:nvSpPr>
          <p:cNvPr id="5" name="TextBox 4">
            <a:extLst>
              <a:ext uri="{FF2B5EF4-FFF2-40B4-BE49-F238E27FC236}">
                <a16:creationId xmlns:a16="http://schemas.microsoft.com/office/drawing/2014/main" id="{20B904CA-8BEC-3AEE-8A67-BD96D47279F8}"/>
              </a:ext>
            </a:extLst>
          </p:cNvPr>
          <p:cNvSpPr txBox="1"/>
          <p:nvPr/>
        </p:nvSpPr>
        <p:spPr>
          <a:xfrm>
            <a:off x="561528" y="1553190"/>
            <a:ext cx="11196000" cy="4518000"/>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marL="285750" indent="-285750">
              <a:buFont typeface="Arial"/>
              <a:buChar char="•"/>
            </a:pPr>
            <a:r>
              <a:rPr lang="en-GB" b="1">
                <a:latin typeface="Noto Sans Black" panose="020B0502040504020204" pitchFamily="34" charset="0"/>
                <a:ea typeface="Noto Sans Black" panose="020B0502040504020204" pitchFamily="34" charset="0"/>
                <a:cs typeface="Noto Sans Black" panose="020B0502040504020204" pitchFamily="34" charset="0"/>
              </a:rPr>
              <a:t>Ethical: </a:t>
            </a:r>
            <a:r>
              <a:rPr lang="en-GB">
                <a:latin typeface="Noto Sans Medium" panose="020B0502040504020204" pitchFamily="34" charset="0"/>
                <a:ea typeface="Noto Sans Medium" panose="020B0502040504020204" pitchFamily="34" charset="0"/>
                <a:cs typeface="Noto Sans Medium" panose="020B0502040504020204" pitchFamily="34" charset="0"/>
              </a:rPr>
              <a:t>What is morally right. Acting in a way that treats people and the environment well.</a:t>
            </a:r>
            <a:endParaRPr lang="en-GB" sz="2400">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r>
              <a:rPr lang="en-GB" b="1">
                <a:latin typeface="Noto Sans Black" panose="020B0502040504020204" pitchFamily="34" charset="0"/>
                <a:ea typeface="Noto Sans Black" panose="020B0502040504020204" pitchFamily="34" charset="0"/>
                <a:cs typeface="Noto Sans Black" panose="020B0502040504020204" pitchFamily="34" charset="0"/>
              </a:rPr>
              <a:t>Tea garden: </a:t>
            </a:r>
            <a:r>
              <a:rPr lang="en-GB">
                <a:latin typeface="Noto Sans Medium" panose="020B0502040504020204" pitchFamily="34" charset="0"/>
                <a:ea typeface="Noto Sans Medium" panose="020B0502040504020204" pitchFamily="34" charset="0"/>
                <a:cs typeface="Noto Sans Medium" panose="020B0502040504020204" pitchFamily="34" charset="0"/>
              </a:rPr>
              <a:t>A place where tea plants are grown and people work picking the leaves. </a:t>
            </a:r>
            <a:endParaRPr lang="en-GB" sz="2400">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r>
              <a:rPr lang="en-GB" b="1">
                <a:latin typeface="Noto Sans Black" panose="020B0502040504020204" pitchFamily="34" charset="0"/>
                <a:ea typeface="Noto Sans Black" panose="020B0502040504020204" pitchFamily="34" charset="0"/>
                <a:cs typeface="Noto Sans Black" panose="020B0502040504020204" pitchFamily="34" charset="0"/>
              </a:rPr>
              <a:t>Tea estate: </a:t>
            </a:r>
            <a:r>
              <a:rPr lang="en-GB">
                <a:latin typeface="Noto Sans Medium" panose="020B0502040504020204" pitchFamily="34" charset="0"/>
                <a:ea typeface="Noto Sans Medium" panose="020B0502040504020204" pitchFamily="34" charset="0"/>
                <a:cs typeface="Noto Sans Medium" panose="020B0502040504020204" pitchFamily="34" charset="0"/>
              </a:rPr>
              <a:t>The tea gardens and surrounding areas where the people who work in the tea gardens live their lives.</a:t>
            </a:r>
            <a:endParaRPr lang="en-GB" sz="2400">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r>
              <a:rPr lang="en-GB" b="1">
                <a:latin typeface="Noto Sans Black" panose="020B0502040504020204" pitchFamily="34" charset="0"/>
                <a:ea typeface="Noto Sans Black" panose="020B0502040504020204" pitchFamily="34" charset="0"/>
                <a:cs typeface="Noto Sans Black" panose="020B0502040504020204" pitchFamily="34" charset="0"/>
              </a:rPr>
              <a:t>Equity: </a:t>
            </a:r>
            <a:r>
              <a:rPr lang="en-GB">
                <a:latin typeface="Noto Sans Medium" panose="020B0502040504020204" pitchFamily="34" charset="0"/>
                <a:ea typeface="Noto Sans Medium" panose="020B0502040504020204" pitchFamily="34" charset="0"/>
                <a:cs typeface="Noto Sans Medium" panose="020B0502040504020204" pitchFamily="34" charset="0"/>
              </a:rPr>
              <a:t>When things are fair, and all people have the same opportunities as others.</a:t>
            </a:r>
            <a:endParaRPr lang="en-GB" sz="2400">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r>
              <a:rPr lang="en-GB" b="1">
                <a:latin typeface="Noto Sans Black" panose="020B0502040504020204" pitchFamily="34" charset="0"/>
                <a:ea typeface="Noto Sans Black" panose="020B0502040504020204" pitchFamily="34" charset="0"/>
                <a:cs typeface="Noto Sans Black" panose="020B0502040504020204" pitchFamily="34" charset="0"/>
              </a:rPr>
              <a:t>Financial literacy: </a:t>
            </a:r>
            <a:r>
              <a:rPr lang="en-GB">
                <a:latin typeface="Noto Sans Medium" panose="020B0502040504020204" pitchFamily="34" charset="0"/>
                <a:ea typeface="Noto Sans Medium" panose="020B0502040504020204" pitchFamily="34" charset="0"/>
                <a:cs typeface="Noto Sans Medium" panose="020B0502040504020204" pitchFamily="34" charset="0"/>
              </a:rPr>
              <a:t>Understanding money - how to earn, spend, save, and manage it wisely so you can make good decisions in life.</a:t>
            </a:r>
            <a:endParaRPr lang="en-GB" sz="2400">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endParaRPr lang="en-GB">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buFont typeface="Arial"/>
              <a:buChar char="•"/>
            </a:pPr>
            <a:r>
              <a:rPr lang="en-GB" b="1">
                <a:latin typeface="Noto Sans Black" panose="020B0502040504020204" pitchFamily="34" charset="0"/>
                <a:ea typeface="Noto Sans Black" panose="020B0502040504020204" pitchFamily="34" charset="0"/>
                <a:cs typeface="Noto Sans Black" panose="020B0502040504020204" pitchFamily="34" charset="0"/>
              </a:rPr>
              <a:t>Scholarship: </a:t>
            </a:r>
            <a:r>
              <a:rPr lang="en-GB">
                <a:latin typeface="Noto Sans Medium" panose="020B0502040504020204" pitchFamily="34" charset="0"/>
                <a:ea typeface="Noto Sans Medium" panose="020B0502040504020204" pitchFamily="34" charset="0"/>
                <a:cs typeface="Noto Sans Medium" panose="020B0502040504020204" pitchFamily="34" charset="0"/>
              </a:rPr>
              <a:t>Money or support given to help someone go to school, college, or learn new skills, especially if they wouldn’t be able to afford it otherwise.</a:t>
            </a:r>
          </a:p>
          <a:p>
            <a:pPr marL="285750" indent="-285750">
              <a:spcBef>
                <a:spcPts val="900"/>
              </a:spcBef>
              <a:spcAft>
                <a:spcPts val="1200"/>
              </a:spcAft>
              <a:buFont typeface="Arial"/>
              <a:buChar char="•"/>
            </a:pPr>
            <a:endParaRPr lang="en-GB" sz="1400">
              <a:latin typeface="Noto Sans Medium" panose="020B0502040504020204" pitchFamily="34" charset="0"/>
              <a:ea typeface="Noto Sans Medium" panose="020B0502040504020204" pitchFamily="34" charset="0"/>
              <a:cs typeface="Noto Sans Medium" panose="020B0502040504020204" pitchFamily="34" charset="0"/>
            </a:endParaRPr>
          </a:p>
          <a:p>
            <a:pPr marL="285750" indent="-285750">
              <a:spcBef>
                <a:spcPts val="900"/>
              </a:spcBef>
              <a:spcAft>
                <a:spcPts val="1200"/>
              </a:spcAft>
              <a:buFont typeface="Arial"/>
              <a:buChar char="•"/>
            </a:pPr>
            <a:endParaRPr lang="en-GB" sz="1400">
              <a:latin typeface="Noto Sans Medium" panose="020B0502040504020204" pitchFamily="34" charset="0"/>
              <a:ea typeface="Noto Sans Medium" panose="020B0502040504020204" pitchFamily="34" charset="0"/>
              <a:cs typeface="Noto Sans Medium" panose="020B0502040504020204" pitchFamily="34" charset="0"/>
            </a:endParaRPr>
          </a:p>
        </p:txBody>
      </p:sp>
    </p:spTree>
    <p:extLst>
      <p:ext uri="{BB962C8B-B14F-4D97-AF65-F5344CB8AC3E}">
        <p14:creationId xmlns:p14="http://schemas.microsoft.com/office/powerpoint/2010/main" val="145658435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7D2C28-1099-7A96-B84A-5B642B3C594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62E0E41B-D5FE-5352-D3DD-610B9A81B054}"/>
              </a:ext>
            </a:extLst>
          </p:cNvPr>
          <p:cNvSpPr>
            <a:spLocks noGrp="1"/>
          </p:cNvSpPr>
          <p:nvPr>
            <p:ph type="title"/>
          </p:nvPr>
        </p:nvSpPr>
        <p:spPr>
          <a:xfrm>
            <a:off x="541209" y="499308"/>
            <a:ext cx="2151501" cy="639837"/>
          </a:xfrm>
          <a:solidFill>
            <a:srgbClr val="F2F2F2"/>
          </a:solidFill>
        </p:spPr>
        <p:txBody>
          <a:bodyPr/>
          <a:lstStyle/>
          <a:p>
            <a:r>
              <a:rPr lang="en-GB">
                <a:latin typeface="Motor-Normal" panose="02000000000000000000" pitchFamily="2" charset="77"/>
                <a:ea typeface="Noto Sans Medium" panose="020B0502040504020204" pitchFamily="34" charset="0"/>
                <a:cs typeface="Noto Sans Medium" panose="020B0502040504020204" pitchFamily="34" charset="0"/>
              </a:rPr>
              <a:t>Glossary</a:t>
            </a:r>
            <a:endParaRPr lang="en-US">
              <a:latin typeface="Motor-Normal" panose="02000000000000000000" pitchFamily="2" charset="77"/>
              <a:ea typeface="Noto Sans Medium" panose="020B0502040504020204" pitchFamily="34" charset="0"/>
              <a:cs typeface="Noto Sans Medium" panose="020B0502040504020204" pitchFamily="34" charset="0"/>
            </a:endParaRPr>
          </a:p>
        </p:txBody>
      </p:sp>
      <p:sp>
        <p:nvSpPr>
          <p:cNvPr id="5" name="TextBox 4">
            <a:extLst>
              <a:ext uri="{FF2B5EF4-FFF2-40B4-BE49-F238E27FC236}">
                <a16:creationId xmlns:a16="http://schemas.microsoft.com/office/drawing/2014/main" id="{FBF680F6-8F2F-5CBC-3633-FF3617D478D7}"/>
              </a:ext>
            </a:extLst>
          </p:cNvPr>
          <p:cNvSpPr txBox="1"/>
          <p:nvPr/>
        </p:nvSpPr>
        <p:spPr>
          <a:xfrm>
            <a:off x="561528" y="1553190"/>
            <a:ext cx="11196000" cy="4518000"/>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marL="285750" indent="-285750">
              <a:buFont typeface="Arial"/>
              <a:buChar char="•"/>
            </a:pPr>
            <a:r>
              <a:rPr lang="en-GB" b="1">
                <a:latin typeface="Noto Sans Black" panose="020B0502040504020204" pitchFamily="34" charset="0"/>
                <a:ea typeface="Noto Sans Black" panose="020B0502040504020204" pitchFamily="34" charset="0"/>
                <a:cs typeface="Noto Sans Black" panose="020B0502040504020204" pitchFamily="34" charset="0"/>
              </a:rPr>
              <a:t>Fair trade: </a:t>
            </a:r>
            <a:r>
              <a:rPr lang="en-US">
                <a:latin typeface="Noto Sans Medium" panose="020B0502040504020204" pitchFamily="34" charset="0"/>
                <a:ea typeface="Noto Sans Medium" panose="020B0502040504020204" pitchFamily="34" charset="0"/>
                <a:cs typeface="Noto Sans Medium" panose="020B0502040504020204" pitchFamily="34" charset="0"/>
              </a:rPr>
              <a:t>Fair Trade is a partnership between companies and producers to ensure fair wages and safe working environments. A product can be fair trade but does not need to be organic or local. </a:t>
            </a:r>
          </a:p>
          <a:p>
            <a:pPr marL="285750" indent="-285750">
              <a:buFont typeface="Arial"/>
              <a:buChar char="•"/>
            </a:pPr>
            <a:endParaRPr lang="en-US" sz="1400" b="1">
              <a:latin typeface="Noto Sans Black" panose="020B0502040504020204" pitchFamily="34" charset="0"/>
              <a:ea typeface="Noto Sans Black" panose="020B0502040504020204" pitchFamily="34" charset="0"/>
              <a:cs typeface="Noto Sans Black" panose="020B0502040504020204" pitchFamily="34" charset="0"/>
            </a:endParaRPr>
          </a:p>
          <a:p>
            <a:pPr marL="285750" indent="-285750">
              <a:buFont typeface="Arial"/>
              <a:buChar char="•"/>
            </a:pPr>
            <a:r>
              <a:rPr lang="en-US" b="1">
                <a:latin typeface="Noto Sans Black" panose="020B0502040504020204" pitchFamily="34" charset="0"/>
                <a:ea typeface="Noto Sans Black" panose="020B0502040504020204" pitchFamily="34" charset="0"/>
                <a:cs typeface="Noto Sans Black" panose="020B0502040504020204" pitchFamily="34" charset="0"/>
              </a:rPr>
              <a:t>Organic: : </a:t>
            </a:r>
            <a:r>
              <a:rPr lang="en-US">
                <a:latin typeface="Noto Sans Medium" panose="020B0502040504020204" pitchFamily="34" charset="0"/>
                <a:ea typeface="Noto Sans Medium" panose="020B0502040504020204" pitchFamily="34" charset="0"/>
                <a:cs typeface="Noto Sans Medium" panose="020B0502040504020204" pitchFamily="34" charset="0"/>
              </a:rPr>
              <a:t>An organic product is produced without the use of chemicals, pesticides, and fertilizers. There are some products that are organic and fair trade, or organic and local, but not all products are. </a:t>
            </a:r>
          </a:p>
          <a:p>
            <a:pPr marL="285750" indent="-285750">
              <a:buFont typeface="Arial"/>
              <a:buChar char="•"/>
            </a:pPr>
            <a:endParaRPr lang="en-US" b="1">
              <a:latin typeface="Noto Sans Black" panose="020B0502040504020204" pitchFamily="34" charset="0"/>
              <a:ea typeface="Noto Sans Black" panose="020B0502040504020204" pitchFamily="34" charset="0"/>
              <a:cs typeface="Noto Sans Black" panose="020B0502040504020204" pitchFamily="34" charset="0"/>
            </a:endParaRPr>
          </a:p>
          <a:p>
            <a:pPr marL="285750" indent="-285750">
              <a:buFont typeface="Arial"/>
              <a:buChar char="•"/>
            </a:pPr>
            <a:r>
              <a:rPr lang="en-US" b="1">
                <a:latin typeface="Noto Sans Black" panose="020B0502040504020204" pitchFamily="34" charset="0"/>
                <a:ea typeface="Noto Sans Black" panose="020B0502040504020204" pitchFamily="34" charset="0"/>
                <a:cs typeface="Noto Sans Black" panose="020B0502040504020204" pitchFamily="34" charset="0"/>
              </a:rPr>
              <a:t>Local: </a:t>
            </a:r>
            <a:r>
              <a:rPr lang="en-US">
                <a:latin typeface="Noto Sans Medium" panose="020B0502040504020204" pitchFamily="34" charset="0"/>
                <a:ea typeface="Noto Sans Medium" panose="020B0502040504020204" pitchFamily="34" charset="0"/>
                <a:cs typeface="Noto Sans Medium" panose="020B0502040504020204" pitchFamily="34" charset="0"/>
              </a:rPr>
              <a:t>A local product is exclusively from a particular area or </a:t>
            </a:r>
            <a:r>
              <a:rPr lang="en-US" err="1">
                <a:latin typeface="Noto Sans Medium" panose="020B0502040504020204" pitchFamily="34" charset="0"/>
                <a:ea typeface="Noto Sans Medium" panose="020B0502040504020204" pitchFamily="34" charset="0"/>
                <a:cs typeface="Noto Sans Medium" panose="020B0502040504020204" pitchFamily="34" charset="0"/>
              </a:rPr>
              <a:t>neighbourhood</a:t>
            </a:r>
            <a:r>
              <a:rPr lang="en-US">
                <a:latin typeface="Noto Sans Medium" panose="020B0502040504020204" pitchFamily="34" charset="0"/>
                <a:ea typeface="Noto Sans Medium" panose="020B0502040504020204" pitchFamily="34" charset="0"/>
                <a:cs typeface="Noto Sans Medium" panose="020B0502040504020204" pitchFamily="34" charset="0"/>
              </a:rPr>
              <a:t>, usually within a few hours driving distance of the consumer’s location. A local product may be fair trade and organic, but not always. </a:t>
            </a:r>
          </a:p>
        </p:txBody>
      </p:sp>
    </p:spTree>
    <p:extLst>
      <p:ext uri="{BB962C8B-B14F-4D97-AF65-F5344CB8AC3E}">
        <p14:creationId xmlns:p14="http://schemas.microsoft.com/office/powerpoint/2010/main" val="2954918678"/>
      </p:ext>
    </p:extLst>
  </p:cSld>
  <p:clrMapOvr>
    <a:masterClrMapping/>
  </p:clrMapOvr>
</p:sld>
</file>

<file path=ppt/theme/theme1.xml><?xml version="1.0" encoding="utf-8"?>
<a:theme xmlns:a="http://schemas.openxmlformats.org/drawingml/2006/main" name="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lgn="l">
          <a:spcBef>
            <a:spcPts val="600"/>
          </a:spcBef>
          <a:defRPr sz="2000" dirty="0" smtClean="0"/>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2.xml><?xml version="1.0" encoding="utf-8"?>
<a:theme xmlns:a="http://schemas.openxmlformats.org/drawingml/2006/main" name="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3.xml><?xml version="1.0" encoding="utf-8"?>
<a:theme xmlns:a="http://schemas.openxmlformats.org/drawingml/2006/main" name="1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4.xml><?xml version="1.0" encoding="utf-8"?>
<a:theme xmlns:a="http://schemas.openxmlformats.org/drawingml/2006/main" name="1_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2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acc1075f-3572-400c-a49c-83dcfb8dc183">
      <Terms xmlns="http://schemas.microsoft.com/office/infopath/2007/PartnerControls"/>
    </lcf76f155ced4ddcb4097134ff3c332f>
    <TaxCatchAll xmlns="f42980f4-14a4-445e-8a25-65e6f63bf9fa" xsi:nil="true"/>
    <SharedWithUsers xmlns="f42980f4-14a4-445e-8a25-65e6f63bf9fa">
      <UserInfo>
        <DisplayName/>
        <AccountId xsi:nil="true"/>
        <AccountType/>
      </UserInfo>
    </SharedWithUser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394E8AEC90584240BC308EE74F3657E8" ma:contentTypeVersion="17" ma:contentTypeDescription="Create a new document." ma:contentTypeScope="" ma:versionID="eea585e32e78083cebffc08de0152558">
  <xsd:schema xmlns:xsd="http://www.w3.org/2001/XMLSchema" xmlns:xs="http://www.w3.org/2001/XMLSchema" xmlns:p="http://schemas.microsoft.com/office/2006/metadata/properties" xmlns:ns2="acc1075f-3572-400c-a49c-83dcfb8dc183" xmlns:ns3="f42980f4-14a4-445e-8a25-65e6f63bf9fa" targetNamespace="http://schemas.microsoft.com/office/2006/metadata/properties" ma:root="true" ma:fieldsID="503b1ff0c784f1e079f6429ad216c199" ns2:_="" ns3:_="">
    <xsd:import namespace="acc1075f-3572-400c-a49c-83dcfb8dc183"/>
    <xsd:import namespace="f42980f4-14a4-445e-8a25-65e6f63bf9fa"/>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3:SharedWithUsers" minOccurs="0"/>
                <xsd:element ref="ns3:SharedWithDetail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ObjectDetectorVersions" minOccurs="0"/>
                <xsd:element ref="ns2:MediaServiceSearchProperties" minOccurs="0"/>
                <xsd:element ref="ns2:MediaServiceDateTaken" minOccurs="0"/>
                <xsd:element ref="ns2:MediaLengthInSeconds"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acc1075f-3572-400c-a49c-83dcfb8dc18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lcf76f155ced4ddcb4097134ff3c332f" ma:index="15" nillable="true" ma:taxonomy="true" ma:internalName="lcf76f155ced4ddcb4097134ff3c332f" ma:taxonomyFieldName="MediaServiceImageTags" ma:displayName="Image Tags" ma:readOnly="false" ma:fieldId="{5cf76f15-5ced-4ddc-b409-7134ff3c332f}" ma:taxonomyMulti="true" ma:sspId="b9563dee-4c4c-4441-8f2b-fab2bfb89127" ma:termSetId="09814cd3-568e-fe90-9814-8d621ff8fb84" ma:anchorId="fba54fb3-c3e1-fe81-a776-ca4b69148c4d" ma:open="true" ma:isKeyword="false">
      <xsd:complexType>
        <xsd:sequence>
          <xsd:element ref="pc:Terms" minOccurs="0" maxOccurs="1"/>
        </xsd:sequence>
      </xsd:complexType>
    </xsd:element>
    <xsd:element name="MediaServiceOCR" ma:index="17" nillable="true" ma:displayName="Extracted Text" ma:internalName="MediaServiceOCR" ma:readOnly="true">
      <xsd:simpleType>
        <xsd:restriction base="dms:Note">
          <xsd:maxLength value="255"/>
        </xsd:restriction>
      </xsd:simpleType>
    </xsd:element>
    <xsd:element name="MediaServiceGenerationTime" ma:index="18" nillable="true" ma:displayName="MediaServiceGenerationTime" ma:hidden="true" ma:internalName="MediaServiceGenerationTime" ma:readOnly="true">
      <xsd:simpleType>
        <xsd:restriction base="dms:Text"/>
      </xsd:simpleType>
    </xsd:element>
    <xsd:element name="MediaServiceEventHashCode" ma:index="19" nillable="true" ma:displayName="MediaServiceEventHashCode" ma:hidden="true" ma:internalName="MediaServiceEventHashCode" ma:readOnly="true">
      <xsd:simpleType>
        <xsd:restriction base="dms:Text"/>
      </xsd:simpleType>
    </xsd:element>
    <xsd:element name="MediaServiceObjectDetectorVersions" ma:index="20" nillable="true" ma:displayName="MediaServiceObjectDetectorVersions" ma:hidden="true" ma:indexed="true" ma:internalName="MediaServiceObjectDetectorVersions" ma:readOnly="true">
      <xsd:simpleType>
        <xsd:restriction base="dms:Text"/>
      </xsd:simpleType>
    </xsd:element>
    <xsd:element name="MediaServiceSearchProperties" ma:index="21" nillable="true" ma:displayName="MediaServiceSearchProperties" ma:hidden="true" ma:internalName="MediaServiceSearchProperties" ma:readOnly="true">
      <xsd:simpleType>
        <xsd:restriction base="dms:Note"/>
      </xsd:simpleType>
    </xsd:element>
    <xsd:element name="MediaServiceDateTaken" ma:index="22" nillable="true" ma:displayName="MediaServiceDateTaken" ma:hidden="true" ma:indexed="true" ma:internalName="MediaServiceDateTaken" ma:readOnly="true">
      <xsd:simpleType>
        <xsd:restriction base="dms:Text"/>
      </xsd:simpleType>
    </xsd:element>
    <xsd:element name="MediaLengthInSeconds" ma:index="23" nillable="true" ma:displayName="MediaLengthInSeconds" ma:hidden="true" ma:internalName="MediaLengthInSeconds" ma:readOnly="true">
      <xsd:simpleType>
        <xsd:restriction base="dms:Unknown"/>
      </xsd:simpleType>
    </xsd:element>
    <xsd:element name="MediaServiceLocation" ma:index="24" nillable="true" ma:displayName="Location" ma:indexed="true"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f42980f4-14a4-445e-8a25-65e6f63bf9fa"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element name="TaxCatchAll" ma:index="16" nillable="true" ma:displayName="Taxonomy Catch All Column" ma:hidden="true" ma:list="{38fef808-b10a-426c-91cc-a4bfe902fd24}" ma:internalName="TaxCatchAll" ma:showField="CatchAllData" ma:web="f42980f4-14a4-445e-8a25-65e6f63bf9f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229848B-4A64-4005-8143-CCC74936F381}">
  <ds:schemaRefs>
    <ds:schemaRef ds:uri="http://schemas.microsoft.com/sharepoint/v3/contenttype/forms"/>
  </ds:schemaRefs>
</ds:datastoreItem>
</file>

<file path=customXml/itemProps2.xml><?xml version="1.0" encoding="utf-8"?>
<ds:datastoreItem xmlns:ds="http://schemas.openxmlformats.org/officeDocument/2006/customXml" ds:itemID="{FF8ED005-FC8B-48C8-86EE-0C548D1A5C52}">
  <ds:schemaRefs>
    <ds:schemaRef ds:uri="http://www.w3.org/XML/1998/namespace"/>
    <ds:schemaRef ds:uri="http://schemas.microsoft.com/office/infopath/2007/PartnerControls"/>
    <ds:schemaRef ds:uri="http://schemas.microsoft.com/office/2006/metadata/properties"/>
    <ds:schemaRef ds:uri="http://purl.org/dc/terms/"/>
    <ds:schemaRef ds:uri="http://purl.org/dc/elements/1.1/"/>
    <ds:schemaRef ds:uri="http://schemas.microsoft.com/office/2006/documentManagement/types"/>
    <ds:schemaRef ds:uri="acc1075f-3572-400c-a49c-83dcfb8dc183"/>
    <ds:schemaRef ds:uri="http://schemas.openxmlformats.org/package/2006/metadata/core-properties"/>
    <ds:schemaRef ds:uri="f42980f4-14a4-445e-8a25-65e6f63bf9fa"/>
    <ds:schemaRef ds:uri="http://purl.org/dc/dcmitype/"/>
  </ds:schemaRefs>
</ds:datastoreItem>
</file>

<file path=customXml/itemProps3.xml><?xml version="1.0" encoding="utf-8"?>
<ds:datastoreItem xmlns:ds="http://schemas.openxmlformats.org/officeDocument/2006/customXml" ds:itemID="{DCC6E3FE-0D5D-42F3-BCF1-949AF51FC7F3}">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acc1075f-3572-400c-a49c-83dcfb8dc183"/>
    <ds:schemaRef ds:uri="f42980f4-14a4-445e-8a25-65e6f63bf9f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23</TotalTime>
  <Words>3407</Words>
  <Application>Microsoft Office PowerPoint</Application>
  <PresentationFormat>Widescreen</PresentationFormat>
  <Paragraphs>241</Paragraphs>
  <Slides>26</Slides>
  <Notes>22</Notes>
  <HiddenSlides>0</HiddenSlides>
  <MMClips>1</MMClips>
  <ScaleCrop>false</ScaleCrop>
  <HeadingPairs>
    <vt:vector size="6" baseType="variant">
      <vt:variant>
        <vt:lpstr>Fonts Used</vt:lpstr>
      </vt:variant>
      <vt:variant>
        <vt:i4>12</vt:i4>
      </vt:variant>
      <vt:variant>
        <vt:lpstr>Theme</vt:lpstr>
      </vt:variant>
      <vt:variant>
        <vt:i4>5</vt:i4>
      </vt:variant>
      <vt:variant>
        <vt:lpstr>Slide Titles</vt:lpstr>
      </vt:variant>
      <vt:variant>
        <vt:i4>26</vt:i4>
      </vt:variant>
    </vt:vector>
  </HeadingPairs>
  <TitlesOfParts>
    <vt:vector size="43" baseType="lpstr">
      <vt:lpstr>Aptos</vt:lpstr>
      <vt:lpstr>Arial</vt:lpstr>
      <vt:lpstr>Arial,Sans-Serif</vt:lpstr>
      <vt:lpstr>Calibri</vt:lpstr>
      <vt:lpstr>Motor-Normal</vt:lpstr>
      <vt:lpstr>Noto Sans</vt:lpstr>
      <vt:lpstr>Noto Sans Black</vt:lpstr>
      <vt:lpstr>Noto Sans Medium</vt:lpstr>
      <vt:lpstr>System Font</vt:lpstr>
      <vt:lpstr>System Font Regular</vt:lpstr>
      <vt:lpstr>Univers LT Pro 45 Light</vt:lpstr>
      <vt:lpstr>Univers LT Pro 55</vt:lpstr>
      <vt:lpstr>Rights Around The World</vt:lpstr>
      <vt:lpstr>Rights Around The World</vt:lpstr>
      <vt:lpstr>1_Rights Around The World</vt:lpstr>
      <vt:lpstr>1_Simple Light</vt:lpstr>
      <vt:lpstr>2_Rights Around The World</vt:lpstr>
      <vt:lpstr>Girls Shaping the Future of Learning in India</vt:lpstr>
      <vt:lpstr>How to Use This Resource</vt:lpstr>
      <vt:lpstr>About UNICEF</vt:lpstr>
      <vt:lpstr>Presentations for Classroom Lessons</vt:lpstr>
      <vt:lpstr>Let’s Visit</vt:lpstr>
      <vt:lpstr>Traveller’s Guide</vt:lpstr>
      <vt:lpstr>Picking Tea in Assam</vt:lpstr>
      <vt:lpstr>UNICEF India and the Ethical Tea Partnership</vt:lpstr>
      <vt:lpstr>Ankita's Story</vt:lpstr>
      <vt:lpstr>Ankita's Story</vt:lpstr>
      <vt:lpstr>Ankita's Story</vt:lpstr>
      <vt:lpstr>Ankita's Story</vt:lpstr>
      <vt:lpstr>Ankita’s Story </vt:lpstr>
      <vt:lpstr>The Rights Link... </vt:lpstr>
      <vt:lpstr>...and what about the Global Goals?</vt:lpstr>
      <vt:lpstr>...and what about the Global Goals?</vt:lpstr>
      <vt:lpstr>PowerPoint Presentation</vt:lpstr>
      <vt:lpstr>Activities</vt:lpstr>
      <vt:lpstr>Build Your Understanding</vt:lpstr>
      <vt:lpstr>Build Your Understanding</vt:lpstr>
      <vt:lpstr>Build Your Understanding</vt:lpstr>
      <vt:lpstr>Take Your Learning Into the World </vt:lpstr>
      <vt:lpstr>PowerPoint Presentation</vt:lpstr>
      <vt:lpstr>PowerPoint Presentation</vt:lpstr>
      <vt:lpstr>Glossary</vt:lpstr>
      <vt:lpstr>Glossary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Joy Njenga</cp:lastModifiedBy>
  <cp:revision>1</cp:revision>
  <dcterms:created xsi:type="dcterms:W3CDTF">2021-09-08T14:02:26Z</dcterms:created>
  <dcterms:modified xsi:type="dcterms:W3CDTF">2026-10-29T19:45:00Z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0x010100394E8AEC90584240BC308EE74F3657E8</vt:lpwstr>
  </property>
  <property fmtid="{D5CDD505-2E9C-101B-9397-08002B2CF9AE}" pid="4" name="Order">
    <vt:r8>7809700</vt:r8>
  </property>
  <property fmtid="{D5CDD505-2E9C-101B-9397-08002B2CF9AE}" pid="5" name="xd_Signature">
    <vt:bool>false</vt:bool>
  </property>
  <property fmtid="{D5CDD505-2E9C-101B-9397-08002B2CF9AE}" pid="6" name="xd_ProgID">
    <vt:lpwstr/>
  </property>
  <property fmtid="{D5CDD505-2E9C-101B-9397-08002B2CF9AE}" pid="7" name="ComplianceAssetId">
    <vt:lpwstr/>
  </property>
  <property fmtid="{D5CDD505-2E9C-101B-9397-08002B2CF9AE}" pid="8" name="TemplateUrl">
    <vt:lpwstr/>
  </property>
  <property fmtid="{D5CDD505-2E9C-101B-9397-08002B2CF9AE}" pid="9" name="_ExtendedDescription">
    <vt:lpwstr/>
  </property>
  <property fmtid="{D5CDD505-2E9C-101B-9397-08002B2CF9AE}" pid="10" name="TriggerFlowInfo">
    <vt:lpwstr/>
  </property>
</Properties>
</file>