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2.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3.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4.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theme/theme5.xml" ContentType="application/vnd.openxmlformats-officedocument.theme+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703" r:id="rId5"/>
    <p:sldMasterId id="2147483723" r:id="rId6"/>
    <p:sldMasterId id="2147483739" r:id="rId7"/>
    <p:sldMasterId id="2147483756" r:id="rId8"/>
    <p:sldMasterId id="2147483790" r:id="rId9"/>
  </p:sldMasterIdLst>
  <p:notesMasterIdLst>
    <p:notesMasterId r:id="rId33"/>
  </p:notesMasterIdLst>
  <p:sldIdLst>
    <p:sldId id="343" r:id="rId10"/>
    <p:sldId id="371" r:id="rId11"/>
    <p:sldId id="372" r:id="rId12"/>
    <p:sldId id="360" r:id="rId13"/>
    <p:sldId id="361" r:id="rId14"/>
    <p:sldId id="299" r:id="rId15"/>
    <p:sldId id="332" r:id="rId16"/>
    <p:sldId id="362" r:id="rId17"/>
    <p:sldId id="370" r:id="rId18"/>
    <p:sldId id="331" r:id="rId19"/>
    <p:sldId id="335" r:id="rId20"/>
    <p:sldId id="366" r:id="rId21"/>
    <p:sldId id="303" r:id="rId22"/>
    <p:sldId id="305" r:id="rId23"/>
    <p:sldId id="304" r:id="rId24"/>
    <p:sldId id="334" r:id="rId25"/>
    <p:sldId id="320" r:id="rId26"/>
    <p:sldId id="310" r:id="rId27"/>
    <p:sldId id="367" r:id="rId28"/>
    <p:sldId id="368" r:id="rId29"/>
    <p:sldId id="369" r:id="rId30"/>
    <p:sldId id="373" r:id="rId31"/>
    <p:sldId id="408" r:id="rId3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 Intro" id="{1BD77428-ECF2-4B4F-AE0B-A7338502440D}">
          <p14:sldIdLst>
            <p14:sldId id="343"/>
            <p14:sldId id="371"/>
            <p14:sldId id="372"/>
          </p14:sldIdLst>
        </p14:section>
        <p14:section name="Part 1" id="{0C14B31D-E645-0F47-977E-90ED2333F42F}">
          <p14:sldIdLst>
            <p14:sldId id="360"/>
            <p14:sldId id="361"/>
            <p14:sldId id="299"/>
            <p14:sldId id="332"/>
            <p14:sldId id="362"/>
            <p14:sldId id="370"/>
            <p14:sldId id="331"/>
            <p14:sldId id="335"/>
            <p14:sldId id="366"/>
            <p14:sldId id="303"/>
            <p14:sldId id="305"/>
            <p14:sldId id="304"/>
            <p14:sldId id="334"/>
          </p14:sldIdLst>
        </p14:section>
        <p14:section name="Part 2" id="{E9725F24-2F43-324D-A6E6-6F5B38548063}">
          <p14:sldIdLst>
            <p14:sldId id="320"/>
            <p14:sldId id="310"/>
            <p14:sldId id="367"/>
            <p14:sldId id="368"/>
            <p14:sldId id="369"/>
            <p14:sldId id="373"/>
            <p14:sldId id="408"/>
          </p14:sldIdLst>
        </p14:section>
      </p14:sectionLst>
    </p:ext>
    <p:ext uri="{EFAFB233-063F-42B5-8137-9DF3F51BA10A}">
      <p15:sldGuideLst xmlns:p15="http://schemas.microsoft.com/office/powerpoint/2012/main">
        <p15:guide id="1" orient="horz" userDrawn="1">
          <p15:clr>
            <a:srgbClr val="A4A3A4"/>
          </p15:clr>
        </p15:guide>
        <p15:guide id="2" userDrawn="1">
          <p15:clr>
            <a:srgbClr val="A4A3A4"/>
          </p15:clr>
        </p15:guide>
        <p15:guide id="3" pos="3840" userDrawn="1">
          <p15:clr>
            <a:srgbClr val="A4A3A4"/>
          </p15:clr>
        </p15:guide>
        <p15:guide id="4" orient="horz" pos="1344"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ECF34913-27E9-5FF6-B750-0B2F942A3DB7}" name="Issy Booth" initials="IB" userId="S::isabelleb@unicef.org.uk::95590697-42e6-45d1-b9a0-5c7c6819ef82" providerId="AD"/>
  <p188:author id="{1B15D819-F625-629A-4A68-4D834C55AF77}" name="Samantha Ash" initials="SA" userId="S::sash@unicef.ca::f60f0875-1655-40d3-9890-4861dfe3b0c9" providerId="AD"/>
  <p188:author id="{5F694521-619A-59F8-E33E-F8F59747E4BE}" name="Steven Kidd" initials="SK" userId="S::stevenk@unicef.org.uk::314eb8dd-6060-4ff5-9c71-eb436d5fdf61" providerId="AD"/>
  <p188:author id="{CE289D22-02C9-83E4-B08E-42FE4007F7BF}" name="Aimee Randall" initials="AR" userId="33Y/yG8lMaUbxfcd3zGIVLKRwcWHuVmr8ioRcSDTRVE=" providerId="None"/>
  <p188:author id="{4949F523-D1ED-BD12-80F8-3A3EA18A086C}" name="Prabhash Upadhyaya" initials="" userId="S::PrabhashU@unicef.org.uk::5a779b8a-3005-4e97-9ff8-ac570648e9da" providerId="AD"/>
  <p188:author id="{112CC733-A5B8-65E0-98F7-E82EB957036F}" name="Prabhash Upadhyaya" initials="PU" userId="S::prabhashu@unicef.org.uk::5a779b8a-3005-4e97-9ff8-ac570648e9da" providerId="AD"/>
  <p188:author id="{E2C65A46-F35C-57A8-6C31-7D13DC8ECC03}" name="Katherine Fardell" initials="KF" userId="S::KatherineF@unicef.org.uk::050b0ba3-7e4c-49f4-a3d1-8a4d11ba0cca" providerId="AD"/>
  <p188:author id="{EA440249-EEDF-F127-FE4F-0EB7ECEBC088}" name="Joy Njenga" initials="JN" userId="S::JNjenga@unicef.ca::f3b4fb9c-9e5c-46da-986a-01470431b1ad" providerId="AD"/>
  <p188:author id="{EB793F57-E4C7-BF87-30E5-E939CB0DB3C1}" name="Katherine Fardell" initials="KF" userId="S::katherinef@unicef.org.uk::050b0ba3-7e4c-49f4-a3d1-8a4d11ba0cca" providerId="AD"/>
  <p188:author id="{1B4D2473-1275-9FCA-8040-846B2406AEB4}" name="Mariam Dawood" initials="MD" userId="S::mariamd@unicef.org.uk::28b3a66c-53a6-4a8d-b818-56e91cf1c66b" providerId="AD"/>
  <p188:author id="{09619C74-98F6-4D6A-F9B6-5E5547497F99}" name="Samantha Bradey" initials="SB" userId="S::SamanthaB@unicef.org.uk::41c99f15-9b87-403a-8456-1da8256f332b" providerId="AD"/>
  <p188:author id="{1F084681-EBA4-C8BB-D7EB-B1396C727A54}" name="Frances Bestley" initials="FB" userId="S::francesb@unicef.org.uk::dd36c30e-9d53-45de-a66b-9f7025672797" providerId="AD"/>
  <p188:author id="{D1577783-C55B-056D-CDA9-E79824709778}" name="Joy Njenga" initials="JN" userId="S::jnjenga@unicef.ca::f3b4fb9c-9e5c-46da-986a-01470431b1ad" providerId="AD"/>
  <p188:author id="{24F35291-7658-993C-47C5-DF43B6A7BDB7}" name="James Kerridge" initials="JK" userId="James Kerridge" providerId="None"/>
  <p188:author id="{C4969796-504E-E479-55E8-712045862738}" name="Tim Perez" initials="TP" userId="S::tperez@unicef.ca::a7c73369-2010-42c2-aaac-63a04480c1bd" providerId="AD"/>
  <p188:author id="{75847298-4643-204A-5F11-557D1695C7F8}" name="Iddanella Sarmiento" initials="" userId="S::IddanellaS@unicef.org.uk::9c7e45c0-9284-4bdf-bf87-78d28a7a8228" providerId="AD"/>
  <p188:author id="{E06E2B9B-EB6C-C777-D29A-9FC5B31A8857}" name="Christian Humphries" initials="CH" userId="S::christianh@unicef.org.uk::99799258-bfe8-48e8-8ea2-41935e2231f3" providerId="AD"/>
  <p188:author id="{AF752AA7-3548-A8EF-46AB-9C1CF9D70E5E}" name="Mariam Dawood" initials="" userId="S::MariamD@unicef.org.uk::28b3a66c-53a6-4a8d-b818-56e91cf1c66b" providerId="AD"/>
  <p188:author id="{0B547EBC-74C7-56DE-ED3A-CB6F0E030667}" name="Iddanella Sarmiento" initials="IS" userId="S::iddanellas@unicef.org.uk::9c7e45c0-9284-4bdf-bf87-78d28a7a8228" providerId="AD"/>
  <p188:author id="{742A9CC5-F7AE-E6D5-BE59-6493DFE2323E}" name="Rebecca Davidson" initials="RD" userId="S::rdavidson@unicef.ca::4101c849-f620-44a0-af94-9d9ec5247172" providerId="AD"/>
  <p188:author id="{788CCBEA-0905-EB8F-0FC9-1C5DB479B239}" name="Helen Trivers" initials="HT" userId="S::HTrivers@unicef.org.uk::01c0b90d-8952-4913-9306-d7020156f283"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Christian Humphries" initials="CH" lastIdx="7" clrIdx="0">
    <p:extLst>
      <p:ext uri="{19B8F6BF-5375-455C-9EA6-DF929625EA0E}">
        <p15:presenceInfo xmlns:p15="http://schemas.microsoft.com/office/powerpoint/2012/main" userId="S::christianh@unicef.org.uk::99799258-bfe8-48e8-8ea2-41935e2231f3"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2F2F2"/>
    <a:srgbClr val="869DAE"/>
    <a:srgbClr val="FFA1F4"/>
    <a:srgbClr val="18A5AB"/>
    <a:srgbClr val="FF00BA"/>
    <a:srgbClr val="82075D"/>
    <a:srgbClr val="82045F"/>
    <a:srgbClr val="68C3C4"/>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0086E14-5FC0-4BC5-9AC2-C695FD2D156D}" v="8" dt="2026-10-29T19:32:45.76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71574" autoAdjust="0"/>
  </p:normalViewPr>
  <p:slideViewPr>
    <p:cSldViewPr snapToGrid="0">
      <p:cViewPr varScale="1">
        <p:scale>
          <a:sx n="64" d="100"/>
          <a:sy n="64" d="100"/>
        </p:scale>
        <p:origin x="91" y="149"/>
      </p:cViewPr>
      <p:guideLst>
        <p:guide orient="horz"/>
        <p:guide/>
        <p:guide pos="3840"/>
        <p:guide orient="horz" pos="134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4.xml"/><Relationship Id="rId18" Type="http://schemas.openxmlformats.org/officeDocument/2006/relationships/slide" Target="slides/slide9.xml"/><Relationship Id="rId26" Type="http://schemas.openxmlformats.org/officeDocument/2006/relationships/slide" Target="slides/slide17.xml"/><Relationship Id="rId39" Type="http://schemas.microsoft.com/office/2016/11/relationships/changesInfo" Target="changesInfos/changesInfo1.xml"/><Relationship Id="rId21" Type="http://schemas.openxmlformats.org/officeDocument/2006/relationships/slide" Target="slides/slide12.xml"/><Relationship Id="rId34" Type="http://schemas.openxmlformats.org/officeDocument/2006/relationships/commentAuthors" Target="commentAuthors.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7.xml"/><Relationship Id="rId20" Type="http://schemas.openxmlformats.org/officeDocument/2006/relationships/slide" Target="slides/slide11.xml"/><Relationship Id="rId29" Type="http://schemas.openxmlformats.org/officeDocument/2006/relationships/slide" Target="slides/slide20.xml"/><Relationship Id="rId41"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2.xml"/><Relationship Id="rId24" Type="http://schemas.openxmlformats.org/officeDocument/2006/relationships/slide" Target="slides/slide15.xml"/><Relationship Id="rId32" Type="http://schemas.openxmlformats.org/officeDocument/2006/relationships/slide" Target="slides/slide23.xml"/><Relationship Id="rId37" Type="http://schemas.openxmlformats.org/officeDocument/2006/relationships/theme" Target="theme/theme1.xml"/><Relationship Id="rId40" Type="http://schemas.microsoft.com/office/2015/10/relationships/revisionInfo" Target="revisionInfo.xml"/><Relationship Id="rId5" Type="http://schemas.openxmlformats.org/officeDocument/2006/relationships/slideMaster" Target="slideMasters/slideMaster2.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openxmlformats.org/officeDocument/2006/relationships/viewProps" Target="viewProps.xml"/><Relationship Id="rId10" Type="http://schemas.openxmlformats.org/officeDocument/2006/relationships/slide" Target="slides/slide1.xml"/><Relationship Id="rId19" Type="http://schemas.openxmlformats.org/officeDocument/2006/relationships/slide" Target="slides/slide10.xml"/><Relationship Id="rId31" Type="http://schemas.openxmlformats.org/officeDocument/2006/relationships/slide" Target="slides/slide22.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slide" Target="slides/slide21.xml"/><Relationship Id="rId35" Type="http://schemas.openxmlformats.org/officeDocument/2006/relationships/presProps" Target="presProps.xml"/><Relationship Id="rId8" Type="http://schemas.openxmlformats.org/officeDocument/2006/relationships/slideMaster" Target="slideMasters/slideMaster5.xml"/><Relationship Id="rId3" Type="http://schemas.openxmlformats.org/officeDocument/2006/relationships/customXml" Target="../customXml/item3.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notesMaster" Target="notesMasters/notesMaster1.xml"/><Relationship Id="rId38"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Joy Njenga" userId="S::jnjenga@unicef.ca::f3b4fb9c-9e5c-46da-986a-01470431b1ad" providerId="AD" clId="Web-{52B35D9F-AD9B-22ED-BB90-B84F93160D4A}"/>
    <pc:docChg chg="mod modSld">
      <pc:chgData name="Joy Njenga" userId="S::jnjenga@unicef.ca::f3b4fb9c-9e5c-46da-986a-01470431b1ad" providerId="AD" clId="Web-{52B35D9F-AD9B-22ED-BB90-B84F93160D4A}" dt="2026-10-20T14:44:29.852" v="101" actId="1076"/>
      <pc:docMkLst>
        <pc:docMk/>
      </pc:docMkLst>
      <pc:sldChg chg="modSp modCm">
        <pc:chgData name="Joy Njenga" userId="S::jnjenga@unicef.ca::f3b4fb9c-9e5c-46da-986a-01470431b1ad" providerId="AD" clId="Web-{52B35D9F-AD9B-22ED-BB90-B84F93160D4A}" dt="2026-10-20T14:36:02.428" v="26" actId="20577"/>
        <pc:sldMkLst>
          <pc:docMk/>
          <pc:sldMk cId="3492793759" sldId="303"/>
        </pc:sldMkLst>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52B35D9F-AD9B-22ED-BB90-B84F93160D4A}" dt="2026-10-20T14:36:00.647" v="25" actId="20577"/>
              <pc2:cmMkLst xmlns:pc2="http://schemas.microsoft.com/office/powerpoint/2019/9/main/command">
                <pc:docMk/>
                <pc:sldMk cId="3492793759" sldId="303"/>
                <pc2:cmMk id="{219E0B4C-2D34-43A3-A672-B6BC9321B4EF}"/>
              </pc2:cmMkLst>
            </pc226:cmChg>
          </p:ext>
        </pc:extLst>
      </pc:sldChg>
      <pc:sldChg chg="addSp modSp">
        <pc:chgData name="Joy Njenga" userId="S::jnjenga@unicef.ca::f3b4fb9c-9e5c-46da-986a-01470431b1ad" providerId="AD" clId="Web-{52B35D9F-AD9B-22ED-BB90-B84F93160D4A}" dt="2026-10-20T14:36:57.413" v="34" actId="1076"/>
        <pc:sldMkLst>
          <pc:docMk/>
          <pc:sldMk cId="3540985167" sldId="304"/>
        </pc:sldMkLst>
        <pc:spChg chg="add mod">
          <ac:chgData name="Joy Njenga" userId="S::jnjenga@unicef.ca::f3b4fb9c-9e5c-46da-986a-01470431b1ad" providerId="AD" clId="Web-{52B35D9F-AD9B-22ED-BB90-B84F93160D4A}" dt="2026-10-20T14:36:40.382" v="32" actId="1076"/>
          <ac:spMkLst>
            <pc:docMk/>
            <pc:sldMk cId="3540985167" sldId="304"/>
            <ac:spMk id="2" creationId="{69F73217-9667-2085-A9BC-E08428CAFF82}"/>
          </ac:spMkLst>
        </pc:spChg>
        <pc:spChg chg="mod">
          <ac:chgData name="Joy Njenga" userId="S::jnjenga@unicef.ca::f3b4fb9c-9e5c-46da-986a-01470431b1ad" providerId="AD" clId="Web-{52B35D9F-AD9B-22ED-BB90-B84F93160D4A}" dt="2026-10-20T14:36:32.991" v="30" actId="14100"/>
          <ac:spMkLst>
            <pc:docMk/>
            <pc:sldMk cId="3540985167" sldId="304"/>
            <ac:spMk id="31" creationId="{F3F66E6A-E876-32E9-5616-80577CF88289}"/>
          </ac:spMkLst>
        </pc:spChg>
        <pc:grpChg chg="mod">
          <ac:chgData name="Joy Njenga" userId="S::jnjenga@unicef.ca::f3b4fb9c-9e5c-46da-986a-01470431b1ad" providerId="AD" clId="Web-{52B35D9F-AD9B-22ED-BB90-B84F93160D4A}" dt="2026-10-20T14:36:57.413" v="34" actId="1076"/>
          <ac:grpSpMkLst>
            <pc:docMk/>
            <pc:sldMk cId="3540985167" sldId="304"/>
            <ac:grpSpMk id="34" creationId="{CC0D6000-AD7B-6062-D4F6-04A552C38671}"/>
          </ac:grpSpMkLst>
        </pc:grpChg>
      </pc:sldChg>
      <pc:sldChg chg="modSp modCm">
        <pc:chgData name="Joy Njenga" userId="S::jnjenga@unicef.ca::f3b4fb9c-9e5c-46da-986a-01470431b1ad" providerId="AD" clId="Web-{52B35D9F-AD9B-22ED-BB90-B84F93160D4A}" dt="2026-10-20T14:34:51.803" v="17" actId="20577"/>
        <pc:sldMkLst>
          <pc:docMk/>
          <pc:sldMk cId="818694919" sldId="331"/>
        </pc:sldMkLst>
        <pc:spChg chg="mod">
          <ac:chgData name="Joy Njenga" userId="S::jnjenga@unicef.ca::f3b4fb9c-9e5c-46da-986a-01470431b1ad" providerId="AD" clId="Web-{52B35D9F-AD9B-22ED-BB90-B84F93160D4A}" dt="2026-10-20T14:34:51.803" v="17" actId="20577"/>
          <ac:spMkLst>
            <pc:docMk/>
            <pc:sldMk cId="818694919" sldId="331"/>
            <ac:spMk id="7" creationId="{EA5E997E-F832-F36F-EB94-D0BEC872B58D}"/>
          </ac:spMkLst>
        </pc:spChg>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52B35D9F-AD9B-22ED-BB90-B84F93160D4A}" dt="2026-10-20T14:34:51.803" v="17" actId="20577"/>
              <pc2:cmMkLst xmlns:pc2="http://schemas.microsoft.com/office/powerpoint/2019/9/main/command">
                <pc:docMk/>
                <pc:sldMk cId="818694919" sldId="331"/>
                <pc2:cmMk id="{7A713F29-953F-4B59-BB01-21FAEE3A4B27}"/>
              </pc2:cmMkLst>
            </pc226:cmChg>
          </p:ext>
        </pc:extLst>
      </pc:sldChg>
      <pc:sldChg chg="modSp modCm">
        <pc:chgData name="Joy Njenga" userId="S::jnjenga@unicef.ca::f3b4fb9c-9e5c-46da-986a-01470431b1ad" providerId="AD" clId="Web-{52B35D9F-AD9B-22ED-BB90-B84F93160D4A}" dt="2026-10-20T14:35:19.694" v="20" actId="20577"/>
        <pc:sldMkLst>
          <pc:docMk/>
          <pc:sldMk cId="1252437112" sldId="366"/>
        </pc:sldMkLst>
        <pc:spChg chg="mod">
          <ac:chgData name="Joy Njenga" userId="S::jnjenga@unicef.ca::f3b4fb9c-9e5c-46da-986a-01470431b1ad" providerId="AD" clId="Web-{52B35D9F-AD9B-22ED-BB90-B84F93160D4A}" dt="2026-10-20T14:35:19.694" v="20" actId="20577"/>
          <ac:spMkLst>
            <pc:docMk/>
            <pc:sldMk cId="1252437112" sldId="366"/>
            <ac:spMk id="23" creationId="{82FCB3D5-2636-BE22-5320-3EA4DD6AA1DE}"/>
          </ac:spMkLst>
        </pc:spChg>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52B35D9F-AD9B-22ED-BB90-B84F93160D4A}" dt="2026-10-20T14:35:19.694" v="20" actId="20577"/>
              <pc2:cmMkLst xmlns:pc2="http://schemas.microsoft.com/office/powerpoint/2019/9/main/command">
                <pc:docMk/>
                <pc:sldMk cId="1252437112" sldId="366"/>
                <pc2:cmMk id="{410AEA0E-F521-406E-BEEE-4A8C7B6D5C9C}"/>
              </pc2:cmMkLst>
            </pc226:cmChg>
          </p:ext>
        </pc:extLst>
      </pc:sldChg>
      <pc:sldChg chg="modSp modCm">
        <pc:chgData name="Joy Njenga" userId="S::jnjenga@unicef.ca::f3b4fb9c-9e5c-46da-986a-01470431b1ad" providerId="AD" clId="Web-{52B35D9F-AD9B-22ED-BB90-B84F93160D4A}" dt="2026-10-20T14:44:29.852" v="101" actId="1076"/>
        <pc:sldMkLst>
          <pc:docMk/>
          <pc:sldMk cId="1762307927" sldId="367"/>
        </pc:sldMkLst>
        <pc:spChg chg="mod">
          <ac:chgData name="Joy Njenga" userId="S::jnjenga@unicef.ca::f3b4fb9c-9e5c-46da-986a-01470431b1ad" providerId="AD" clId="Web-{52B35D9F-AD9B-22ED-BB90-B84F93160D4A}" dt="2026-10-20T14:44:29.727" v="96" actId="1076"/>
          <ac:spMkLst>
            <pc:docMk/>
            <pc:sldMk cId="1762307927" sldId="367"/>
            <ac:spMk id="4" creationId="{ECC1F0C8-63F4-B2E8-4536-D4B30ECF5901}"/>
          </ac:spMkLst>
        </pc:spChg>
        <pc:spChg chg="mod">
          <ac:chgData name="Joy Njenga" userId="S::jnjenga@unicef.ca::f3b4fb9c-9e5c-46da-986a-01470431b1ad" providerId="AD" clId="Web-{52B35D9F-AD9B-22ED-BB90-B84F93160D4A}" dt="2026-10-20T14:44:29.743" v="97" actId="1076"/>
          <ac:spMkLst>
            <pc:docMk/>
            <pc:sldMk cId="1762307927" sldId="367"/>
            <ac:spMk id="8" creationId="{BDC2363E-12ED-2551-6A47-C70CE0B7772E}"/>
          </ac:spMkLst>
        </pc:spChg>
        <pc:spChg chg="mod">
          <ac:chgData name="Joy Njenga" userId="S::jnjenga@unicef.ca::f3b4fb9c-9e5c-46da-986a-01470431b1ad" providerId="AD" clId="Web-{52B35D9F-AD9B-22ED-BB90-B84F93160D4A}" dt="2026-10-20T14:44:22.587" v="94" actId="14100"/>
          <ac:spMkLst>
            <pc:docMk/>
            <pc:sldMk cId="1762307927" sldId="367"/>
            <ac:spMk id="13" creationId="{55C225EB-AD1C-81C4-292C-90239D92F44A}"/>
          </ac:spMkLst>
        </pc:spChg>
        <pc:spChg chg="mod">
          <ac:chgData name="Joy Njenga" userId="S::jnjenga@unicef.ca::f3b4fb9c-9e5c-46da-986a-01470431b1ad" providerId="AD" clId="Web-{52B35D9F-AD9B-22ED-BB90-B84F93160D4A}" dt="2026-10-20T14:44:29.774" v="98" actId="1076"/>
          <ac:spMkLst>
            <pc:docMk/>
            <pc:sldMk cId="1762307927" sldId="367"/>
            <ac:spMk id="14" creationId="{0F57127C-4DE8-9DCF-ED8E-5D6DBDE5F569}"/>
          </ac:spMkLst>
        </pc:spChg>
        <pc:spChg chg="mod">
          <ac:chgData name="Joy Njenga" userId="S::jnjenga@unicef.ca::f3b4fb9c-9e5c-46da-986a-01470431b1ad" providerId="AD" clId="Web-{52B35D9F-AD9B-22ED-BB90-B84F93160D4A}" dt="2026-10-20T14:44:29.806" v="99" actId="1076"/>
          <ac:spMkLst>
            <pc:docMk/>
            <pc:sldMk cId="1762307927" sldId="367"/>
            <ac:spMk id="15" creationId="{A47D96B2-9EB4-79A3-3129-2B74CEA14519}"/>
          </ac:spMkLst>
        </pc:spChg>
        <pc:spChg chg="mod">
          <ac:chgData name="Joy Njenga" userId="S::jnjenga@unicef.ca::f3b4fb9c-9e5c-46da-986a-01470431b1ad" providerId="AD" clId="Web-{52B35D9F-AD9B-22ED-BB90-B84F93160D4A}" dt="2026-10-20T14:44:22.618" v="95" actId="14100"/>
          <ac:spMkLst>
            <pc:docMk/>
            <pc:sldMk cId="1762307927" sldId="367"/>
            <ac:spMk id="17" creationId="{8E027A1B-AB1B-E1F3-9AC2-079AE3C031FF}"/>
          </ac:spMkLst>
        </pc:spChg>
        <pc:spChg chg="mod">
          <ac:chgData name="Joy Njenga" userId="S::jnjenga@unicef.ca::f3b4fb9c-9e5c-46da-986a-01470431b1ad" providerId="AD" clId="Web-{52B35D9F-AD9B-22ED-BB90-B84F93160D4A}" dt="2026-10-20T14:44:29.821" v="100" actId="1076"/>
          <ac:spMkLst>
            <pc:docMk/>
            <pc:sldMk cId="1762307927" sldId="367"/>
            <ac:spMk id="22" creationId="{2430AD9C-8214-226E-9CF8-768BEF887CED}"/>
          </ac:spMkLst>
        </pc:spChg>
        <pc:spChg chg="mod">
          <ac:chgData name="Joy Njenga" userId="S::jnjenga@unicef.ca::f3b4fb9c-9e5c-46da-986a-01470431b1ad" providerId="AD" clId="Web-{52B35D9F-AD9B-22ED-BB90-B84F93160D4A}" dt="2026-10-20T14:44:29.852" v="101" actId="1076"/>
          <ac:spMkLst>
            <pc:docMk/>
            <pc:sldMk cId="1762307927" sldId="367"/>
            <ac:spMk id="24" creationId="{EA89B4F0-8860-D89E-FA21-DE7B6CF615AA}"/>
          </ac:spMkLst>
        </pc:spChg>
        <pc:spChg chg="mod">
          <ac:chgData name="Joy Njenga" userId="S::jnjenga@unicef.ca::f3b4fb9c-9e5c-46da-986a-01470431b1ad" providerId="AD" clId="Web-{52B35D9F-AD9B-22ED-BB90-B84F93160D4A}" dt="2026-10-20T14:44:22.556" v="93" actId="14100"/>
          <ac:spMkLst>
            <pc:docMk/>
            <pc:sldMk cId="1762307927" sldId="367"/>
            <ac:spMk id="25" creationId="{7E358D47-7470-B4B6-2650-CB92D2EC34FF}"/>
          </ac:spMkLst>
        </pc:spChg>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52B35D9F-AD9B-22ED-BB90-B84F93160D4A}" dt="2026-10-20T14:44:02.196" v="89" actId="20577"/>
              <pc2:cmMkLst xmlns:pc2="http://schemas.microsoft.com/office/powerpoint/2019/9/main/command">
                <pc:docMk/>
                <pc:sldMk cId="1762307927" sldId="367"/>
                <pc2:cmMk id="{2C131EF0-4B8D-40B6-8515-02C8A2096D4F}"/>
              </pc2:cmMkLst>
            </pc226:cmChg>
          </p:ext>
        </pc:extLst>
      </pc:sldChg>
    </pc:docChg>
  </pc:docChgLst>
  <pc:docChgLst>
    <pc:chgData name="Rebecca Davidson" userId="S::rdavidson@unicef.ca::4101c849-f620-44a0-af94-9d9ec5247172" providerId="AD" clId="Web-{0494EA89-01DD-A2A3-E8E1-4AC0A0779AB3}"/>
    <pc:docChg chg="mod">
      <pc:chgData name="Rebecca Davidson" userId="S::rdavidson@unicef.ca::4101c849-f620-44a0-af94-9d9ec5247172" providerId="AD" clId="Web-{0494EA89-01DD-A2A3-E8E1-4AC0A0779AB3}" dt="2026-10-26T13:57:51.759" v="0"/>
      <pc:docMkLst>
        <pc:docMk/>
      </pc:docMkLst>
    </pc:docChg>
  </pc:docChgLst>
  <pc:docChgLst>
    <pc:chgData name="Joy Njenga" userId="f3b4fb9c-9e5c-46da-986a-01470431b1ad" providerId="ADAL" clId="{FBCACD00-91D9-4962-8045-A3BA6632D462}"/>
    <pc:docChg chg="undo custSel addSld delSld modSld sldOrd addMainMaster delMainMaster modMainMaster modSection modNotesMaster">
      <pc:chgData name="Joy Njenga" userId="f3b4fb9c-9e5c-46da-986a-01470431b1ad" providerId="ADAL" clId="{FBCACD00-91D9-4962-8045-A3BA6632D462}" dt="2026-10-29T19:47:18.703" v="3037" actId="20577"/>
      <pc:docMkLst>
        <pc:docMk/>
      </pc:docMkLst>
      <pc:sldChg chg="delSp modSp mod setBg modClrScheme chgLayout modNotes modNotesTx">
        <pc:chgData name="Joy Njenga" userId="f3b4fb9c-9e5c-46da-986a-01470431b1ad" providerId="ADAL" clId="{FBCACD00-91D9-4962-8045-A3BA6632D462}" dt="2026-10-26T14:39:32.033" v="2446" actId="26606"/>
        <pc:sldMkLst>
          <pc:docMk/>
          <pc:sldMk cId="484858897" sldId="299"/>
        </pc:sldMkLst>
        <pc:spChg chg="mod">
          <ac:chgData name="Joy Njenga" userId="f3b4fb9c-9e5c-46da-986a-01470431b1ad" providerId="ADAL" clId="{FBCACD00-91D9-4962-8045-A3BA6632D462}" dt="2026-10-26T14:36:10.253" v="2442" actId="26606"/>
          <ac:spMkLst>
            <pc:docMk/>
            <pc:sldMk cId="484858897" sldId="299"/>
            <ac:spMk id="3" creationId="{C6CF4A5A-019C-7BA4-F1A4-DFAC549D3695}"/>
          </ac:spMkLst>
        </pc:spChg>
        <pc:spChg chg="mod">
          <ac:chgData name="Joy Njenga" userId="f3b4fb9c-9e5c-46da-986a-01470431b1ad" providerId="ADAL" clId="{FBCACD00-91D9-4962-8045-A3BA6632D462}" dt="2026-10-26T14:36:10.253" v="2442" actId="26606"/>
          <ac:spMkLst>
            <pc:docMk/>
            <pc:sldMk cId="484858897" sldId="299"/>
            <ac:spMk id="4" creationId="{4E9F1818-9C91-B717-E6C5-5A8DEE016F59}"/>
          </ac:spMkLst>
        </pc:spChg>
        <pc:spChg chg="mod">
          <ac:chgData name="Joy Njenga" userId="f3b4fb9c-9e5c-46da-986a-01470431b1ad" providerId="ADAL" clId="{FBCACD00-91D9-4962-8045-A3BA6632D462}" dt="2026-10-26T14:36:10.253" v="2442" actId="26606"/>
          <ac:spMkLst>
            <pc:docMk/>
            <pc:sldMk cId="484858897" sldId="299"/>
            <ac:spMk id="6" creationId="{862BFB67-E23E-EBFB-4403-AB4DEE82AC14}"/>
          </ac:spMkLst>
        </pc:spChg>
        <pc:spChg chg="mod">
          <ac:chgData name="Joy Njenga" userId="f3b4fb9c-9e5c-46da-986a-01470431b1ad" providerId="ADAL" clId="{FBCACD00-91D9-4962-8045-A3BA6632D462}" dt="2026-10-26T14:36:10.253" v="2442" actId="26606"/>
          <ac:spMkLst>
            <pc:docMk/>
            <pc:sldMk cId="484858897" sldId="299"/>
            <ac:spMk id="7" creationId="{82A25BDA-0CEA-3070-4725-10A57C2F29E2}"/>
          </ac:spMkLst>
        </pc:spChg>
        <pc:spChg chg="mod">
          <ac:chgData name="Joy Njenga" userId="f3b4fb9c-9e5c-46da-986a-01470431b1ad" providerId="ADAL" clId="{FBCACD00-91D9-4962-8045-A3BA6632D462}" dt="2026-10-26T14:36:10.253" v="2442" actId="26606"/>
          <ac:spMkLst>
            <pc:docMk/>
            <pc:sldMk cId="484858897" sldId="299"/>
            <ac:spMk id="8" creationId="{F35D740A-2E17-7800-E601-022F52BD2509}"/>
          </ac:spMkLst>
        </pc:spChg>
        <pc:spChg chg="mod">
          <ac:chgData name="Joy Njenga" userId="f3b4fb9c-9e5c-46da-986a-01470431b1ad" providerId="ADAL" clId="{FBCACD00-91D9-4962-8045-A3BA6632D462}" dt="2026-10-14T13:15:03.937" v="190" actId="26606"/>
          <ac:spMkLst>
            <pc:docMk/>
            <pc:sldMk cId="484858897" sldId="299"/>
            <ac:spMk id="10" creationId="{355920F5-2E02-25B0-1617-88EB21522154}"/>
          </ac:spMkLst>
        </pc:spChg>
        <pc:spChg chg="mod">
          <ac:chgData name="Joy Njenga" userId="f3b4fb9c-9e5c-46da-986a-01470431b1ad" providerId="ADAL" clId="{FBCACD00-91D9-4962-8045-A3BA6632D462}" dt="2026-10-26T14:36:10.253" v="2442" actId="26606"/>
          <ac:spMkLst>
            <pc:docMk/>
            <pc:sldMk cId="484858897" sldId="299"/>
            <ac:spMk id="35" creationId="{3DE1019A-AC2C-AB92-A499-BE7456E678C8}"/>
          </ac:spMkLst>
        </pc:spChg>
        <pc:spChg chg="mod">
          <ac:chgData name="Joy Njenga" userId="f3b4fb9c-9e5c-46da-986a-01470431b1ad" providerId="ADAL" clId="{FBCACD00-91D9-4962-8045-A3BA6632D462}" dt="2026-10-26T14:36:10.253" v="2442" actId="26606"/>
          <ac:spMkLst>
            <pc:docMk/>
            <pc:sldMk cId="484858897" sldId="299"/>
            <ac:spMk id="44" creationId="{0A0319A3-EB12-0A92-F23E-C1DBAFBC180E}"/>
          </ac:spMkLst>
        </pc:spChg>
        <pc:spChg chg="mod">
          <ac:chgData name="Joy Njenga" userId="f3b4fb9c-9e5c-46da-986a-01470431b1ad" providerId="ADAL" clId="{FBCACD00-91D9-4962-8045-A3BA6632D462}" dt="2026-10-26T14:36:10.253" v="2442" actId="26606"/>
          <ac:spMkLst>
            <pc:docMk/>
            <pc:sldMk cId="484858897" sldId="299"/>
            <ac:spMk id="45" creationId="{713F4C23-8DFA-DB70-13B7-38DBD8FE4193}"/>
          </ac:spMkLst>
        </pc:spChg>
        <pc:spChg chg="mod">
          <ac:chgData name="Joy Njenga" userId="f3b4fb9c-9e5c-46da-986a-01470431b1ad" providerId="ADAL" clId="{FBCACD00-91D9-4962-8045-A3BA6632D462}" dt="2026-10-26T14:36:10.253" v="2442" actId="26606"/>
          <ac:spMkLst>
            <pc:docMk/>
            <pc:sldMk cId="484858897" sldId="299"/>
            <ac:spMk id="46" creationId="{6FB8FFEE-29F3-94CC-6BD8-D5BB829C1BB1}"/>
          </ac:spMkLst>
        </pc:spChg>
        <pc:spChg chg="mod">
          <ac:chgData name="Joy Njenga" userId="f3b4fb9c-9e5c-46da-986a-01470431b1ad" providerId="ADAL" clId="{FBCACD00-91D9-4962-8045-A3BA6632D462}" dt="2026-10-26T14:36:10.253" v="2442" actId="26606"/>
          <ac:spMkLst>
            <pc:docMk/>
            <pc:sldMk cId="484858897" sldId="299"/>
            <ac:spMk id="47" creationId="{7E85EC35-EBF0-CF79-A0E0-DF91D1A22657}"/>
          </ac:spMkLst>
        </pc:spChg>
      </pc:sldChg>
      <pc:sldChg chg="addSp delSp modSp mod setBg modClrScheme delAnim modAnim chgLayout modNotes">
        <pc:chgData name="Joy Njenga" userId="f3b4fb9c-9e5c-46da-986a-01470431b1ad" providerId="ADAL" clId="{FBCACD00-91D9-4962-8045-A3BA6632D462}" dt="2026-10-26T16:17:29.516" v="2990" actId="6549"/>
        <pc:sldMkLst>
          <pc:docMk/>
          <pc:sldMk cId="3492793759" sldId="303"/>
        </pc:sldMkLst>
        <pc:spChg chg="add mod">
          <ac:chgData name="Joy Njenga" userId="f3b4fb9c-9e5c-46da-986a-01470431b1ad" providerId="ADAL" clId="{FBCACD00-91D9-4962-8045-A3BA6632D462}" dt="2026-10-26T16:17:29.516" v="2990" actId="6549"/>
          <ac:spMkLst>
            <pc:docMk/>
            <pc:sldMk cId="3492793759" sldId="303"/>
            <ac:spMk id="11" creationId="{A1EC2A4B-B1B8-593E-A61A-563C451BDF83}"/>
          </ac:spMkLst>
        </pc:spChg>
        <pc:spChg chg="add mod">
          <ac:chgData name="Joy Njenga" userId="f3b4fb9c-9e5c-46da-986a-01470431b1ad" providerId="ADAL" clId="{FBCACD00-91D9-4962-8045-A3BA6632D462}" dt="2026-10-26T15:14:29.006" v="2973" actId="2711"/>
          <ac:spMkLst>
            <pc:docMk/>
            <pc:sldMk cId="3492793759" sldId="303"/>
            <ac:spMk id="17" creationId="{5F8508C6-DC9F-E64A-6CAB-EB03800EE0DE}"/>
          </ac:spMkLst>
        </pc:spChg>
        <pc:spChg chg="mod">
          <ac:chgData name="Joy Njenga" userId="f3b4fb9c-9e5c-46da-986a-01470431b1ad" providerId="ADAL" clId="{FBCACD00-91D9-4962-8045-A3BA6632D462}" dt="2026-10-26T14:36:10.253" v="2442" actId="26606"/>
          <ac:spMkLst>
            <pc:docMk/>
            <pc:sldMk cId="3492793759" sldId="303"/>
            <ac:spMk id="21" creationId="{08AA89D6-647F-F919-EFFE-908EB9365297}"/>
          </ac:spMkLst>
        </pc:spChg>
        <pc:spChg chg="mod">
          <ac:chgData name="Joy Njenga" userId="f3b4fb9c-9e5c-46da-986a-01470431b1ad" providerId="ADAL" clId="{FBCACD00-91D9-4962-8045-A3BA6632D462}" dt="2026-10-26T14:36:10.253" v="2442" actId="26606"/>
          <ac:spMkLst>
            <pc:docMk/>
            <pc:sldMk cId="3492793759" sldId="303"/>
            <ac:spMk id="24" creationId="{CCC6C14E-AB1F-E8A1-6689-F8A28FD99CF9}"/>
          </ac:spMkLst>
        </pc:spChg>
        <pc:picChg chg="add mod topLvl">
          <ac:chgData name="Joy Njenga" userId="f3b4fb9c-9e5c-46da-986a-01470431b1ad" providerId="ADAL" clId="{FBCACD00-91D9-4962-8045-A3BA6632D462}" dt="2026-10-14T19:23:24.887" v="2435" actId="165"/>
          <ac:picMkLst>
            <pc:docMk/>
            <pc:sldMk cId="3492793759" sldId="303"/>
            <ac:picMk id="8" creationId="{D454C522-E452-3F62-C765-994844A30285}"/>
          </ac:picMkLst>
        </pc:picChg>
        <pc:picChg chg="add mod topLvl">
          <ac:chgData name="Joy Njenga" userId="f3b4fb9c-9e5c-46da-986a-01470431b1ad" providerId="ADAL" clId="{FBCACD00-91D9-4962-8045-A3BA6632D462}" dt="2026-10-14T19:23:24.887" v="2435" actId="165"/>
          <ac:picMkLst>
            <pc:docMk/>
            <pc:sldMk cId="3492793759" sldId="303"/>
            <ac:picMk id="10" creationId="{6295678F-9595-0BB6-E744-5F8AEB2AEABB}"/>
          </ac:picMkLst>
        </pc:picChg>
        <pc:picChg chg="mod topLvl">
          <ac:chgData name="Joy Njenga" userId="f3b4fb9c-9e5c-46da-986a-01470431b1ad" providerId="ADAL" clId="{FBCACD00-91D9-4962-8045-A3BA6632D462}" dt="2026-10-14T19:23:24.887" v="2435" actId="165"/>
          <ac:picMkLst>
            <pc:docMk/>
            <pc:sldMk cId="3492793759" sldId="303"/>
            <ac:picMk id="15" creationId="{1B2F8CC7-49E8-7F39-60C6-3AC1D0D1F441}"/>
          </ac:picMkLst>
        </pc:picChg>
      </pc:sldChg>
      <pc:sldChg chg="addSp delSp modSp mod setBg modClrScheme chgLayout modNotes modNotesTx">
        <pc:chgData name="Joy Njenga" userId="f3b4fb9c-9e5c-46da-986a-01470431b1ad" providerId="ADAL" clId="{FBCACD00-91D9-4962-8045-A3BA6632D462}" dt="2026-10-26T15:18:03.260" v="2977" actId="1038"/>
        <pc:sldMkLst>
          <pc:docMk/>
          <pc:sldMk cId="3540985167" sldId="304"/>
        </pc:sldMkLst>
        <pc:spChg chg="mod">
          <ac:chgData name="Joy Njenga" userId="f3b4fb9c-9e5c-46da-986a-01470431b1ad" providerId="ADAL" clId="{FBCACD00-91D9-4962-8045-A3BA6632D462}" dt="2026-10-26T14:38:48.759" v="2445" actId="26606"/>
          <ac:spMkLst>
            <pc:docMk/>
            <pc:sldMk cId="3540985167" sldId="304"/>
            <ac:spMk id="2" creationId="{69F73217-9667-2085-A9BC-E08428CAFF82}"/>
          </ac:spMkLst>
        </pc:spChg>
        <pc:spChg chg="mod">
          <ac:chgData name="Joy Njenga" userId="f3b4fb9c-9e5c-46da-986a-01470431b1ad" providerId="ADAL" clId="{FBCACD00-91D9-4962-8045-A3BA6632D462}" dt="2026-10-26T14:36:10.253" v="2442" actId="26606"/>
          <ac:spMkLst>
            <pc:docMk/>
            <pc:sldMk cId="3540985167" sldId="304"/>
            <ac:spMk id="3" creationId="{0CC87CAC-F96C-3795-1B68-E15278D28E97}"/>
          </ac:spMkLst>
        </pc:spChg>
        <pc:spChg chg="mod">
          <ac:chgData name="Joy Njenga" userId="f3b4fb9c-9e5c-46da-986a-01470431b1ad" providerId="ADAL" clId="{FBCACD00-91D9-4962-8045-A3BA6632D462}" dt="2026-10-26T14:38:48.759" v="2445" actId="26606"/>
          <ac:spMkLst>
            <pc:docMk/>
            <pc:sldMk cId="3540985167" sldId="304"/>
            <ac:spMk id="5" creationId="{348B7506-7C28-9640-AF59-DA5491F3978E}"/>
          </ac:spMkLst>
        </pc:spChg>
        <pc:spChg chg="add mod">
          <ac:chgData name="Joy Njenga" userId="f3b4fb9c-9e5c-46da-986a-01470431b1ad" providerId="ADAL" clId="{FBCACD00-91D9-4962-8045-A3BA6632D462}" dt="2026-10-26T14:38:48.759" v="2445" actId="26606"/>
          <ac:spMkLst>
            <pc:docMk/>
            <pc:sldMk cId="3540985167" sldId="304"/>
            <ac:spMk id="10" creationId="{9D31E93A-5ED3-D130-7F87-E77BADD2605E}"/>
          </ac:spMkLst>
        </pc:spChg>
        <pc:spChg chg="add mod">
          <ac:chgData name="Joy Njenga" userId="f3b4fb9c-9e5c-46da-986a-01470431b1ad" providerId="ADAL" clId="{FBCACD00-91D9-4962-8045-A3BA6632D462}" dt="2026-10-26T14:38:48.759" v="2445" actId="26606"/>
          <ac:spMkLst>
            <pc:docMk/>
            <pc:sldMk cId="3540985167" sldId="304"/>
            <ac:spMk id="12" creationId="{6F8E7F2A-8597-E024-CBED-FF42DB5DC3F5}"/>
          </ac:spMkLst>
        </pc:spChg>
        <pc:spChg chg="mod">
          <ac:chgData name="Joy Njenga" userId="f3b4fb9c-9e5c-46da-986a-01470431b1ad" providerId="ADAL" clId="{FBCACD00-91D9-4962-8045-A3BA6632D462}" dt="2026-10-26T15:18:03.260" v="2977" actId="1038"/>
          <ac:spMkLst>
            <pc:docMk/>
            <pc:sldMk cId="3540985167" sldId="304"/>
            <ac:spMk id="32" creationId="{61FD6F58-1B10-03F3-990B-1D83DB02A3AB}"/>
          </ac:spMkLst>
        </pc:spChg>
        <pc:spChg chg="mod">
          <ac:chgData name="Joy Njenga" userId="f3b4fb9c-9e5c-46da-986a-01470431b1ad" providerId="ADAL" clId="{FBCACD00-91D9-4962-8045-A3BA6632D462}" dt="2026-10-14T12:36:57.711" v="90" actId="1076"/>
          <ac:spMkLst>
            <pc:docMk/>
            <pc:sldMk cId="3540985167" sldId="304"/>
            <ac:spMk id="33" creationId="{0BC39604-3E1C-1FB4-6CF4-F16BEA82E9F4}"/>
          </ac:spMkLst>
        </pc:spChg>
        <pc:spChg chg="mod">
          <ac:chgData name="Joy Njenga" userId="f3b4fb9c-9e5c-46da-986a-01470431b1ad" providerId="ADAL" clId="{FBCACD00-91D9-4962-8045-A3BA6632D462}" dt="2026-10-26T14:36:10.253" v="2442" actId="26606"/>
          <ac:spMkLst>
            <pc:docMk/>
            <pc:sldMk cId="3540985167" sldId="304"/>
            <ac:spMk id="35" creationId="{BBF6E6C6-EB21-2D1C-E63C-EC833630DF38}"/>
          </ac:spMkLst>
        </pc:spChg>
        <pc:spChg chg="mod">
          <ac:chgData name="Joy Njenga" userId="f3b4fb9c-9e5c-46da-986a-01470431b1ad" providerId="ADAL" clId="{FBCACD00-91D9-4962-8045-A3BA6632D462}" dt="2026-10-26T14:36:10.253" v="2442" actId="26606"/>
          <ac:spMkLst>
            <pc:docMk/>
            <pc:sldMk cId="3540985167" sldId="304"/>
            <ac:spMk id="36" creationId="{19369BCD-3B40-CB06-B256-6B3BC0F50374}"/>
          </ac:spMkLst>
        </pc:spChg>
        <pc:grpChg chg="add mod">
          <ac:chgData name="Joy Njenga" userId="f3b4fb9c-9e5c-46da-986a-01470431b1ad" providerId="ADAL" clId="{FBCACD00-91D9-4962-8045-A3BA6632D462}" dt="2026-10-26T14:59:03.013" v="2837" actId="1076"/>
          <ac:grpSpMkLst>
            <pc:docMk/>
            <pc:sldMk cId="3540985167" sldId="304"/>
            <ac:grpSpMk id="34" creationId="{CC0D6000-AD7B-6062-D4F6-04A552C38671}"/>
          </ac:grpSpMkLst>
        </pc:grpChg>
      </pc:sldChg>
      <pc:sldChg chg="delSp modSp mod setBg modClrScheme chgLayout modNotes">
        <pc:chgData name="Joy Njenga" userId="f3b4fb9c-9e5c-46da-986a-01470431b1ad" providerId="ADAL" clId="{FBCACD00-91D9-4962-8045-A3BA6632D462}" dt="2026-10-26T14:39:32.033" v="2446" actId="26606"/>
        <pc:sldMkLst>
          <pc:docMk/>
          <pc:sldMk cId="403923440" sldId="305"/>
        </pc:sldMkLst>
        <pc:spChg chg="mod">
          <ac:chgData name="Joy Njenga" userId="f3b4fb9c-9e5c-46da-986a-01470431b1ad" providerId="ADAL" clId="{FBCACD00-91D9-4962-8045-A3BA6632D462}" dt="2026-10-26T14:36:10.253" v="2442" actId="26606"/>
          <ac:spMkLst>
            <pc:docMk/>
            <pc:sldMk cId="403923440" sldId="305"/>
            <ac:spMk id="3" creationId="{BE10CC5E-853D-C663-4F64-22362C8B4D06}"/>
          </ac:spMkLst>
        </pc:spChg>
        <pc:spChg chg="mod">
          <ac:chgData name="Joy Njenga" userId="f3b4fb9c-9e5c-46da-986a-01470431b1ad" providerId="ADAL" clId="{FBCACD00-91D9-4962-8045-A3BA6632D462}" dt="2026-10-26T14:36:10.253" v="2442" actId="26606"/>
          <ac:spMkLst>
            <pc:docMk/>
            <pc:sldMk cId="403923440" sldId="305"/>
            <ac:spMk id="6" creationId="{60F20E4B-33E2-8E7B-2BEF-1C340EBBBD5E}"/>
          </ac:spMkLst>
        </pc:spChg>
        <pc:spChg chg="mod">
          <ac:chgData name="Joy Njenga" userId="f3b4fb9c-9e5c-46da-986a-01470431b1ad" providerId="ADAL" clId="{FBCACD00-91D9-4962-8045-A3BA6632D462}" dt="2026-10-26T14:36:10.253" v="2442" actId="26606"/>
          <ac:spMkLst>
            <pc:docMk/>
            <pc:sldMk cId="403923440" sldId="305"/>
            <ac:spMk id="7" creationId="{6B563B07-C84F-B312-9A2F-F8DAE4D5E567}"/>
          </ac:spMkLst>
        </pc:spChg>
      </pc:sldChg>
      <pc:sldChg chg="addSp delSp modSp mod setBg modClrScheme modCm chgLayout modNotes modNotesTx">
        <pc:chgData name="Joy Njenga" userId="f3b4fb9c-9e5c-46da-986a-01470431b1ad" providerId="ADAL" clId="{FBCACD00-91D9-4962-8045-A3BA6632D462}" dt="2026-10-26T14:39:32.033" v="2446" actId="26606"/>
        <pc:sldMkLst>
          <pc:docMk/>
          <pc:sldMk cId="1611245116" sldId="310"/>
        </pc:sldMkLst>
        <pc:spChg chg="mod">
          <ac:chgData name="Joy Njenga" userId="f3b4fb9c-9e5c-46da-986a-01470431b1ad" providerId="ADAL" clId="{FBCACD00-91D9-4962-8045-A3BA6632D462}" dt="2026-10-26T14:36:10.253" v="2442" actId="26606"/>
          <ac:spMkLst>
            <pc:docMk/>
            <pc:sldMk cId="1611245116" sldId="310"/>
            <ac:spMk id="4" creationId="{DD8D9500-4E12-5897-3F4C-271D14B58B9A}"/>
          </ac:spMkLst>
        </pc:spChg>
        <pc:spChg chg="mod">
          <ac:chgData name="Joy Njenga" userId="f3b4fb9c-9e5c-46da-986a-01470431b1ad" providerId="ADAL" clId="{FBCACD00-91D9-4962-8045-A3BA6632D462}" dt="2026-10-26T14:36:10.253" v="2442" actId="26606"/>
          <ac:spMkLst>
            <pc:docMk/>
            <pc:sldMk cId="1611245116" sldId="310"/>
            <ac:spMk id="5" creationId="{73389F56-4679-21FB-D20F-725D6F21E770}"/>
          </ac:spMkLst>
        </pc:spChg>
        <pc:spChg chg="add mod">
          <ac:chgData name="Joy Njenga" userId="f3b4fb9c-9e5c-46da-986a-01470431b1ad" providerId="ADAL" clId="{FBCACD00-91D9-4962-8045-A3BA6632D462}" dt="2026-10-26T14:36:10.253" v="2442" actId="26606"/>
          <ac:spMkLst>
            <pc:docMk/>
            <pc:sldMk cId="1611245116" sldId="310"/>
            <ac:spMk id="8" creationId="{7CB01C40-A738-17FE-E1C5-C91CD5BC76AD}"/>
          </ac:spMkLst>
        </pc:spChg>
        <pc:spChg chg="add mod">
          <ac:chgData name="Joy Njenga" userId="f3b4fb9c-9e5c-46da-986a-01470431b1ad" providerId="ADAL" clId="{FBCACD00-91D9-4962-8045-A3BA6632D462}" dt="2026-10-26T14:36:10.253" v="2442" actId="26606"/>
          <ac:spMkLst>
            <pc:docMk/>
            <pc:sldMk cId="1611245116" sldId="310"/>
            <ac:spMk id="13" creationId="{50B6B180-2FE8-2FA3-440E-744BF36C558C}"/>
          </ac:spMkLst>
        </pc:spChg>
        <pc:spChg chg="add mod">
          <ac:chgData name="Joy Njenga" userId="f3b4fb9c-9e5c-46da-986a-01470431b1ad" providerId="ADAL" clId="{FBCACD00-91D9-4962-8045-A3BA6632D462}" dt="2026-10-26T14:36:10.253" v="2442" actId="26606"/>
          <ac:spMkLst>
            <pc:docMk/>
            <pc:sldMk cId="1611245116" sldId="310"/>
            <ac:spMk id="14" creationId="{E66CD788-FBB0-D071-9F2E-EE795078B94F}"/>
          </ac:spMkLst>
        </pc:spChg>
        <pc:spChg chg="add mod">
          <ac:chgData name="Joy Njenga" userId="f3b4fb9c-9e5c-46da-986a-01470431b1ad" providerId="ADAL" clId="{FBCACD00-91D9-4962-8045-A3BA6632D462}" dt="2026-10-26T14:36:10.253" v="2442" actId="26606"/>
          <ac:spMkLst>
            <pc:docMk/>
            <pc:sldMk cId="1611245116" sldId="310"/>
            <ac:spMk id="15" creationId="{D7B7C95E-BB1D-95E7-33C9-566CCA8DEDD8}"/>
          </ac:spMkLst>
        </pc:spChg>
        <pc:spChg chg="add mod">
          <ac:chgData name="Joy Njenga" userId="f3b4fb9c-9e5c-46da-986a-01470431b1ad" providerId="ADAL" clId="{FBCACD00-91D9-4962-8045-A3BA6632D462}" dt="2026-10-26T14:36:10.253" v="2442" actId="26606"/>
          <ac:spMkLst>
            <pc:docMk/>
            <pc:sldMk cId="1611245116" sldId="310"/>
            <ac:spMk id="17" creationId="{97A289D4-3DDD-ECAE-EEBE-2AE17381FB29}"/>
          </ac:spMkLst>
        </pc:spChg>
        <pc:spChg chg="add mod">
          <ac:chgData name="Joy Njenga" userId="f3b4fb9c-9e5c-46da-986a-01470431b1ad" providerId="ADAL" clId="{FBCACD00-91D9-4962-8045-A3BA6632D462}" dt="2026-10-26T14:36:10.253" v="2442" actId="26606"/>
          <ac:spMkLst>
            <pc:docMk/>
            <pc:sldMk cId="1611245116" sldId="310"/>
            <ac:spMk id="22" creationId="{6BC85C5F-7088-B6FA-DBE8-ED8A8C0523FB}"/>
          </ac:spMkLst>
        </pc:spChg>
        <pc:spChg chg="add mod">
          <ac:chgData name="Joy Njenga" userId="f3b4fb9c-9e5c-46da-986a-01470431b1ad" providerId="ADAL" clId="{FBCACD00-91D9-4962-8045-A3BA6632D462}" dt="2026-10-26T14:36:10.253" v="2442" actId="26606"/>
          <ac:spMkLst>
            <pc:docMk/>
            <pc:sldMk cId="1611245116" sldId="310"/>
            <ac:spMk id="24" creationId="{35F546F4-E593-2A45-4395-71D639913358}"/>
          </ac:spMkLst>
        </pc:spChg>
        <pc:spChg chg="mod">
          <ac:chgData name="Joy Njenga" userId="f3b4fb9c-9e5c-46da-986a-01470431b1ad" providerId="ADAL" clId="{FBCACD00-91D9-4962-8045-A3BA6632D462}" dt="2026-10-26T14:36:10.253" v="2442" actId="26606"/>
          <ac:spMkLst>
            <pc:docMk/>
            <pc:sldMk cId="1611245116" sldId="310"/>
            <ac:spMk id="25" creationId="{2D5AD0E0-AC0B-DF9E-79D3-EA92B3DF2DA5}"/>
          </ac:spMkLst>
        </pc:s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4:36:10.253" v="2442" actId="26606"/>
              <pc2:cmMkLst xmlns:pc2="http://schemas.microsoft.com/office/powerpoint/2019/9/main/command">
                <pc:docMk/>
                <pc:sldMk cId="1611245116" sldId="310"/>
                <pc2:cmMk id="{C83DCC8B-FCD3-48B9-9106-793DB0518498}"/>
              </pc2:cmMkLst>
            </pc226:cmChg>
            <pc226:cmChg xmlns:pc226="http://schemas.microsoft.com/office/powerpoint/2022/06/main/command" chg="mod">
              <pc226:chgData name="Joy Njenga" userId="f3b4fb9c-9e5c-46da-986a-01470431b1ad" providerId="ADAL" clId="{FBCACD00-91D9-4962-8045-A3BA6632D462}" dt="2026-10-26T14:36:10.253" v="2442" actId="26606"/>
              <pc2:cmMkLst xmlns:pc2="http://schemas.microsoft.com/office/powerpoint/2019/9/main/command">
                <pc:docMk/>
                <pc:sldMk cId="1611245116" sldId="310"/>
                <pc2:cmMk id="{E2EF5BAE-7C7B-4901-BDF7-1CDC1FE07396}"/>
              </pc2:cmMkLst>
            </pc226:cmChg>
          </p:ext>
        </pc:extLst>
      </pc:sldChg>
      <pc:sldChg chg="modSp mod setBg modClrScheme chgLayout">
        <pc:chgData name="Joy Njenga" userId="f3b4fb9c-9e5c-46da-986a-01470431b1ad" providerId="ADAL" clId="{FBCACD00-91D9-4962-8045-A3BA6632D462}" dt="2026-10-26T14:37:31.792" v="2444" actId="26606"/>
        <pc:sldMkLst>
          <pc:docMk/>
          <pc:sldMk cId="1696841821" sldId="320"/>
        </pc:sldMkLst>
        <pc:spChg chg="mod">
          <ac:chgData name="Joy Njenga" userId="f3b4fb9c-9e5c-46da-986a-01470431b1ad" providerId="ADAL" clId="{FBCACD00-91D9-4962-8045-A3BA6632D462}" dt="2026-10-26T14:36:10.253" v="2442" actId="26606"/>
          <ac:spMkLst>
            <pc:docMk/>
            <pc:sldMk cId="1696841821" sldId="320"/>
            <ac:spMk id="2" creationId="{F2831FFA-4B9A-1FD1-5E97-E98211FF9DA1}"/>
          </ac:spMkLst>
        </pc:spChg>
        <pc:spChg chg="mod">
          <ac:chgData name="Joy Njenga" userId="f3b4fb9c-9e5c-46da-986a-01470431b1ad" providerId="ADAL" clId="{FBCACD00-91D9-4962-8045-A3BA6632D462}" dt="2026-10-26T14:37:31.792" v="2444" actId="26606"/>
          <ac:spMkLst>
            <pc:docMk/>
            <pc:sldMk cId="1696841821" sldId="320"/>
            <ac:spMk id="3" creationId="{BDAF1495-8066-7D3D-688F-5C9C3C0DAA19}"/>
          </ac:spMkLst>
        </pc:spChg>
      </pc:sldChg>
      <pc:sldChg chg="addSp delSp modSp mod setBg modClrScheme addAnim delAnim modAnim chgLayout modNotes modNotesTx">
        <pc:chgData name="Joy Njenga" userId="f3b4fb9c-9e5c-46da-986a-01470431b1ad" providerId="ADAL" clId="{FBCACD00-91D9-4962-8045-A3BA6632D462}" dt="2026-10-29T19:31:12.201" v="3020" actId="20577"/>
        <pc:sldMkLst>
          <pc:docMk/>
          <pc:sldMk cId="818694919" sldId="331"/>
        </pc:sldMkLst>
        <pc:spChg chg="mod">
          <ac:chgData name="Joy Njenga" userId="f3b4fb9c-9e5c-46da-986a-01470431b1ad" providerId="ADAL" clId="{FBCACD00-91D9-4962-8045-A3BA6632D462}" dt="2026-10-26T14:54:27.275" v="2694" actId="207"/>
          <ac:spMkLst>
            <pc:docMk/>
            <pc:sldMk cId="818694919" sldId="331"/>
            <ac:spMk id="3" creationId="{62650E7C-3623-6FEA-5960-4235CCEDB8C5}"/>
          </ac:spMkLst>
        </pc:spChg>
        <pc:spChg chg="mod">
          <ac:chgData name="Joy Njenga" userId="f3b4fb9c-9e5c-46da-986a-01470431b1ad" providerId="ADAL" clId="{FBCACD00-91D9-4962-8045-A3BA6632D462}" dt="2026-10-26T14:46:41.565" v="2570" actId="1076"/>
          <ac:spMkLst>
            <pc:docMk/>
            <pc:sldMk cId="818694919" sldId="331"/>
            <ac:spMk id="6" creationId="{14860ABD-0430-E221-BB2A-6832B5A9C600}"/>
          </ac:spMkLst>
        </pc:spChg>
        <pc:spChg chg="mod">
          <ac:chgData name="Joy Njenga" userId="f3b4fb9c-9e5c-46da-986a-01470431b1ad" providerId="ADAL" clId="{FBCACD00-91D9-4962-8045-A3BA6632D462}" dt="2026-10-26T14:50:27.947" v="2599" actId="14100"/>
          <ac:spMkLst>
            <pc:docMk/>
            <pc:sldMk cId="818694919" sldId="331"/>
            <ac:spMk id="7" creationId="{EA5E997E-F832-F36F-EB94-D0BEC872B58D}"/>
          </ac:spMkLst>
        </pc:spChg>
        <pc:spChg chg="mod">
          <ac:chgData name="Joy Njenga" userId="f3b4fb9c-9e5c-46da-986a-01470431b1ad" providerId="ADAL" clId="{FBCACD00-91D9-4962-8045-A3BA6632D462}" dt="2026-10-26T14:36:10.253" v="2442" actId="26606"/>
          <ac:spMkLst>
            <pc:docMk/>
            <pc:sldMk cId="818694919" sldId="331"/>
            <ac:spMk id="19" creationId="{9C10146E-E863-D016-0982-E0319DE7C1AD}"/>
          </ac:spMkLst>
        </pc:spChg>
        <pc:spChg chg="mod">
          <ac:chgData name="Joy Njenga" userId="f3b4fb9c-9e5c-46da-986a-01470431b1ad" providerId="ADAL" clId="{FBCACD00-91D9-4962-8045-A3BA6632D462}" dt="2026-10-26T14:36:10.253" v="2442" actId="26606"/>
          <ac:spMkLst>
            <pc:docMk/>
            <pc:sldMk cId="818694919" sldId="331"/>
            <ac:spMk id="20" creationId="{2D10043B-E93A-DBF7-7670-6352529868C9}"/>
          </ac:spMkLst>
        </pc:spChg>
        <pc:picChg chg="add mod">
          <ac:chgData name="Joy Njenga" userId="f3b4fb9c-9e5c-46da-986a-01470431b1ad" providerId="ADAL" clId="{FBCACD00-91D9-4962-8045-A3BA6632D462}" dt="2026-10-29T19:30:34.184" v="3009" actId="1076"/>
          <ac:picMkLst>
            <pc:docMk/>
            <pc:sldMk cId="818694919" sldId="331"/>
            <ac:picMk id="2" creationId="{DB804C46-5E0C-4F92-1F40-A2401DFD80C0}"/>
          </ac:picMkLst>
        </pc:picChg>
        <pc:picChg chg="add del mod">
          <ac:chgData name="Joy Njenga" userId="f3b4fb9c-9e5c-46da-986a-01470431b1ad" providerId="ADAL" clId="{FBCACD00-91D9-4962-8045-A3BA6632D462}" dt="2026-10-29T19:30:35.452" v="3010" actId="478"/>
          <ac:picMkLst>
            <pc:docMk/>
            <pc:sldMk cId="818694919" sldId="331"/>
            <ac:picMk id="5" creationId="{C2438CB7-58C1-D3B6-EFB8-7387E48856CF}"/>
          </ac:picMkLst>
        </pc:picChg>
      </pc:sldChg>
      <pc:sldChg chg="modSp mod setBg modClrScheme chgLayout modNotes modNotesTx">
        <pc:chgData name="Joy Njenga" userId="f3b4fb9c-9e5c-46da-986a-01470431b1ad" providerId="ADAL" clId="{FBCACD00-91D9-4962-8045-A3BA6632D462}" dt="2026-10-26T15:44:11.472" v="2979" actId="20577"/>
        <pc:sldMkLst>
          <pc:docMk/>
          <pc:sldMk cId="4210718046" sldId="332"/>
        </pc:sldMkLst>
        <pc:spChg chg="mod">
          <ac:chgData name="Joy Njenga" userId="f3b4fb9c-9e5c-46da-986a-01470431b1ad" providerId="ADAL" clId="{FBCACD00-91D9-4962-8045-A3BA6632D462}" dt="2026-10-26T14:36:10.253" v="2442" actId="26606"/>
          <ac:spMkLst>
            <pc:docMk/>
            <pc:sldMk cId="4210718046" sldId="332"/>
            <ac:spMk id="3" creationId="{643DE869-C63F-C4A9-CF58-C6A2E8BC0F61}"/>
          </ac:spMkLst>
        </pc:spChg>
        <pc:spChg chg="mod">
          <ac:chgData name="Joy Njenga" userId="f3b4fb9c-9e5c-46da-986a-01470431b1ad" providerId="ADAL" clId="{FBCACD00-91D9-4962-8045-A3BA6632D462}" dt="2026-10-26T14:36:10.253" v="2442" actId="26606"/>
          <ac:spMkLst>
            <pc:docMk/>
            <pc:sldMk cId="4210718046" sldId="332"/>
            <ac:spMk id="5" creationId="{764F3DD6-A762-0C5A-2721-1F2A4764E71C}"/>
          </ac:spMkLst>
        </pc:spChg>
      </pc:sldChg>
      <pc:sldChg chg="addSp delSp modSp mod setBg modClrScheme chgLayout modNotes modNotesTx">
        <pc:chgData name="Joy Njenga" userId="f3b4fb9c-9e5c-46da-986a-01470431b1ad" providerId="ADAL" clId="{FBCACD00-91D9-4962-8045-A3BA6632D462}" dt="2026-10-26T14:59:38.831" v="2844" actId="22"/>
        <pc:sldMkLst>
          <pc:docMk/>
          <pc:sldMk cId="1492715677" sldId="334"/>
        </pc:sldMkLst>
        <pc:spChg chg="mod">
          <ac:chgData name="Joy Njenga" userId="f3b4fb9c-9e5c-46da-986a-01470431b1ad" providerId="ADAL" clId="{FBCACD00-91D9-4962-8045-A3BA6632D462}" dt="2026-10-26T14:36:10.253" v="2442" actId="26606"/>
          <ac:spMkLst>
            <pc:docMk/>
            <pc:sldMk cId="1492715677" sldId="334"/>
            <ac:spMk id="3" creationId="{5A08F437-3D25-5D28-16C4-04744EC03F3B}"/>
          </ac:spMkLst>
        </pc:spChg>
        <pc:spChg chg="mod">
          <ac:chgData name="Joy Njenga" userId="f3b4fb9c-9e5c-46da-986a-01470431b1ad" providerId="ADAL" clId="{FBCACD00-91D9-4962-8045-A3BA6632D462}" dt="2026-10-26T14:36:10.253" v="2442" actId="26606"/>
          <ac:spMkLst>
            <pc:docMk/>
            <pc:sldMk cId="1492715677" sldId="334"/>
            <ac:spMk id="11" creationId="{0CC87CAC-F96C-3795-1B68-E15278D28E97}"/>
          </ac:spMkLst>
        </pc:spChg>
        <pc:picChg chg="add">
          <ac:chgData name="Joy Njenga" userId="f3b4fb9c-9e5c-46da-986a-01470431b1ad" providerId="ADAL" clId="{FBCACD00-91D9-4962-8045-A3BA6632D462}" dt="2026-10-26T14:59:38.831" v="2844" actId="22"/>
          <ac:picMkLst>
            <pc:docMk/>
            <pc:sldMk cId="1492715677" sldId="334"/>
            <ac:picMk id="4" creationId="{A5B4E387-A26E-B089-4BB7-EBB522AD8D6D}"/>
          </ac:picMkLst>
        </pc:picChg>
      </pc:sldChg>
      <pc:sldChg chg="addSp delSp modSp mod ord setBg modClrScheme delAnim modAnim chgLayout modNotes modNotesTx">
        <pc:chgData name="Joy Njenga" userId="f3b4fb9c-9e5c-46da-986a-01470431b1ad" providerId="ADAL" clId="{FBCACD00-91D9-4962-8045-A3BA6632D462}" dt="2026-10-29T19:31:22.881" v="3025" actId="20577"/>
        <pc:sldMkLst>
          <pc:docMk/>
          <pc:sldMk cId="307435216" sldId="335"/>
        </pc:sldMkLst>
        <pc:spChg chg="mod">
          <ac:chgData name="Joy Njenga" userId="f3b4fb9c-9e5c-46da-986a-01470431b1ad" providerId="ADAL" clId="{FBCACD00-91D9-4962-8045-A3BA6632D462}" dt="2026-10-26T14:49:06.136" v="2590" actId="1076"/>
          <ac:spMkLst>
            <pc:docMk/>
            <pc:sldMk cId="307435216" sldId="335"/>
            <ac:spMk id="3" creationId="{73B9F142-41EA-2A8F-A267-EFF161001A52}"/>
          </ac:spMkLst>
        </pc:spChg>
        <pc:spChg chg="mod">
          <ac:chgData name="Joy Njenga" userId="f3b4fb9c-9e5c-46da-986a-01470431b1ad" providerId="ADAL" clId="{FBCACD00-91D9-4962-8045-A3BA6632D462}" dt="2026-10-26T14:49:37.135" v="2597" actId="14100"/>
          <ac:spMkLst>
            <pc:docMk/>
            <pc:sldMk cId="307435216" sldId="335"/>
            <ac:spMk id="23" creationId="{82FCB3D5-2636-BE22-5320-3EA4DD6AA1DE}"/>
          </ac:spMkLst>
        </pc:spChg>
        <pc:grpChg chg="add mod">
          <ac:chgData name="Joy Njenga" userId="f3b4fb9c-9e5c-46da-986a-01470431b1ad" providerId="ADAL" clId="{FBCACD00-91D9-4962-8045-A3BA6632D462}" dt="2026-10-26T14:49:42.080" v="2598" actId="1076"/>
          <ac:grpSpMkLst>
            <pc:docMk/>
            <pc:sldMk cId="307435216" sldId="335"/>
            <ac:grpSpMk id="10" creationId="{444BFF25-00D5-DAA3-BF99-C651E04B50AC}"/>
          </ac:grpSpMkLst>
        </pc:grpChg>
        <pc:picChg chg="add mod">
          <ac:chgData name="Joy Njenga" userId="f3b4fb9c-9e5c-46da-986a-01470431b1ad" providerId="ADAL" clId="{FBCACD00-91D9-4962-8045-A3BA6632D462}" dt="2026-10-29T19:30:43.754" v="3013" actId="1076"/>
          <ac:picMkLst>
            <pc:docMk/>
            <pc:sldMk cId="307435216" sldId="335"/>
            <ac:picMk id="2" creationId="{E15B310A-D895-471B-E742-AB5F6B3BF286}"/>
          </ac:picMkLst>
        </pc:picChg>
        <pc:picChg chg="add del mod">
          <ac:chgData name="Joy Njenga" userId="f3b4fb9c-9e5c-46da-986a-01470431b1ad" providerId="ADAL" clId="{FBCACD00-91D9-4962-8045-A3BA6632D462}" dt="2026-10-29T19:30:40.653" v="3011" actId="478"/>
          <ac:picMkLst>
            <pc:docMk/>
            <pc:sldMk cId="307435216" sldId="335"/>
            <ac:picMk id="7" creationId="{B65BB8D3-ECC4-FF81-3C04-906BB6802786}"/>
          </ac:picMkLst>
        </pc:picChg>
      </pc:sldChg>
      <pc:sldChg chg="modSp add">
        <pc:chgData name="Joy Njenga" userId="f3b4fb9c-9e5c-46da-986a-01470431b1ad" providerId="ADAL" clId="{FBCACD00-91D9-4962-8045-A3BA6632D462}" dt="2026-10-26T14:42:53.423" v="2448"/>
        <pc:sldMkLst>
          <pc:docMk/>
          <pc:sldMk cId="2428685954" sldId="343"/>
        </pc:sldMkLst>
        <pc:spChg chg="mod">
          <ac:chgData name="Joy Njenga" userId="f3b4fb9c-9e5c-46da-986a-01470431b1ad" providerId="ADAL" clId="{FBCACD00-91D9-4962-8045-A3BA6632D462}" dt="2026-10-26T14:42:53.423" v="2448"/>
          <ac:spMkLst>
            <pc:docMk/>
            <pc:sldMk cId="2428685954" sldId="343"/>
            <ac:spMk id="2" creationId="{32117275-EA65-DCE5-3C93-98CDDA142E4D}"/>
          </ac:spMkLst>
        </pc:spChg>
      </pc:sldChg>
      <pc:sldChg chg="add del">
        <pc:chgData name="Joy Njenga" userId="f3b4fb9c-9e5c-46da-986a-01470431b1ad" providerId="ADAL" clId="{FBCACD00-91D9-4962-8045-A3BA6632D462}" dt="2026-10-29T19:29:18.097" v="3002"/>
        <pc:sldMkLst>
          <pc:docMk/>
          <pc:sldMk cId="201595165" sldId="360"/>
        </pc:sldMkLst>
      </pc:sldChg>
      <pc:sldChg chg="modSp add mod setBg modClrScheme chgLayout modNotes">
        <pc:chgData name="Joy Njenga" userId="f3b4fb9c-9e5c-46da-986a-01470431b1ad" providerId="ADAL" clId="{FBCACD00-91D9-4962-8045-A3BA6632D462}" dt="2026-10-26T14:39:32.033" v="2446" actId="26606"/>
        <pc:sldMkLst>
          <pc:docMk/>
          <pc:sldMk cId="3826468700" sldId="361"/>
        </pc:sldMkLst>
        <pc:spChg chg="mod">
          <ac:chgData name="Joy Njenga" userId="f3b4fb9c-9e5c-46da-986a-01470431b1ad" providerId="ADAL" clId="{FBCACD00-91D9-4962-8045-A3BA6632D462}" dt="2026-10-26T14:36:10.253" v="2442" actId="26606"/>
          <ac:spMkLst>
            <pc:docMk/>
            <pc:sldMk cId="3826468700" sldId="361"/>
            <ac:spMk id="210" creationId="{D1DB7B2B-6646-A00F-58D3-E3FFBD13A2D4}"/>
          </ac:spMkLst>
        </pc:spChg>
        <pc:spChg chg="mod">
          <ac:chgData name="Joy Njenga" userId="f3b4fb9c-9e5c-46da-986a-01470431b1ad" providerId="ADAL" clId="{FBCACD00-91D9-4962-8045-A3BA6632D462}" dt="2026-10-26T14:36:10.253" v="2442" actId="26606"/>
          <ac:spMkLst>
            <pc:docMk/>
            <pc:sldMk cId="3826468700" sldId="361"/>
            <ac:spMk id="211" creationId="{C26CD91F-9C1D-50AF-956A-88AFE5F28E27}"/>
          </ac:spMkLst>
        </pc:spChg>
        <pc:spChg chg="mod">
          <ac:chgData name="Joy Njenga" userId="f3b4fb9c-9e5c-46da-986a-01470431b1ad" providerId="ADAL" clId="{FBCACD00-91D9-4962-8045-A3BA6632D462}" dt="2026-10-26T14:36:10.253" v="2442" actId="26606"/>
          <ac:spMkLst>
            <pc:docMk/>
            <pc:sldMk cId="3826468700" sldId="361"/>
            <ac:spMk id="212" creationId="{DA3DF300-3540-17E4-1ABD-FC671C71EFF6}"/>
          </ac:spMkLst>
        </pc:spChg>
        <pc:spChg chg="mod">
          <ac:chgData name="Joy Njenga" userId="f3b4fb9c-9e5c-46da-986a-01470431b1ad" providerId="ADAL" clId="{FBCACD00-91D9-4962-8045-A3BA6632D462}" dt="2026-10-26T14:36:10.253" v="2442" actId="26606"/>
          <ac:spMkLst>
            <pc:docMk/>
            <pc:sldMk cId="3826468700" sldId="361"/>
            <ac:spMk id="215" creationId="{113A32F8-C91C-04AA-3FE9-306E30440ED4}"/>
          </ac:spMkLst>
        </pc:spChg>
        <pc:grpChg chg="add mod">
          <ac:chgData name="Joy Njenga" userId="f3b4fb9c-9e5c-46da-986a-01470431b1ad" providerId="ADAL" clId="{FBCACD00-91D9-4962-8045-A3BA6632D462}" dt="2026-10-26T14:36:10.253" v="2442" actId="26606"/>
          <ac:grpSpMkLst>
            <pc:docMk/>
            <pc:sldMk cId="3826468700" sldId="361"/>
            <ac:grpSpMk id="208" creationId="{E3AD18C2-159E-3F0E-6568-D4DE426EE618}"/>
          </ac:grpSpMkLst>
        </pc:grpChg>
      </pc:sldChg>
      <pc:sldChg chg="addSp delSp modSp add mod setBg modClrScheme chgLayout modNotes modNotesTx">
        <pc:chgData name="Joy Njenga" userId="f3b4fb9c-9e5c-46da-986a-01470431b1ad" providerId="ADAL" clId="{FBCACD00-91D9-4962-8045-A3BA6632D462}" dt="2026-10-26T14:45:33.452" v="2510" actId="20577"/>
        <pc:sldMkLst>
          <pc:docMk/>
          <pc:sldMk cId="1174904252" sldId="362"/>
        </pc:sldMkLst>
        <pc:spChg chg="mod">
          <ac:chgData name="Joy Njenga" userId="f3b4fb9c-9e5c-46da-986a-01470431b1ad" providerId="ADAL" clId="{FBCACD00-91D9-4962-8045-A3BA6632D462}" dt="2026-10-26T14:36:10.253" v="2442" actId="26606"/>
          <ac:spMkLst>
            <pc:docMk/>
            <pc:sldMk cId="1174904252" sldId="362"/>
            <ac:spMk id="3" creationId="{001798CD-32EB-3C0B-A64E-AF34AA0A7065}"/>
          </ac:spMkLst>
        </pc:spChg>
        <pc:spChg chg="mod">
          <ac:chgData name="Joy Njenga" userId="f3b4fb9c-9e5c-46da-986a-01470431b1ad" providerId="ADAL" clId="{FBCACD00-91D9-4962-8045-A3BA6632D462}" dt="2026-10-26T14:36:10.253" v="2442" actId="26606"/>
          <ac:spMkLst>
            <pc:docMk/>
            <pc:sldMk cId="1174904252" sldId="362"/>
            <ac:spMk id="5" creationId="{204012F1-B8B5-3311-B4B5-9C233954E4C6}"/>
          </ac:spMkLst>
        </pc:spChg>
        <pc:spChg chg="add mod">
          <ac:chgData name="Joy Njenga" userId="f3b4fb9c-9e5c-46da-986a-01470431b1ad" providerId="ADAL" clId="{FBCACD00-91D9-4962-8045-A3BA6632D462}" dt="2026-10-26T14:36:10.253" v="2442" actId="26606"/>
          <ac:spMkLst>
            <pc:docMk/>
            <pc:sldMk cId="1174904252" sldId="362"/>
            <ac:spMk id="6" creationId="{9EF5F6DF-E0AE-EC0F-FDAE-9003680D1957}"/>
          </ac:spMkLst>
        </pc:spChg>
        <pc:spChg chg="add mod">
          <ac:chgData name="Joy Njenga" userId="f3b4fb9c-9e5c-46da-986a-01470431b1ad" providerId="ADAL" clId="{FBCACD00-91D9-4962-8045-A3BA6632D462}" dt="2026-10-26T14:36:10.253" v="2442" actId="26606"/>
          <ac:spMkLst>
            <pc:docMk/>
            <pc:sldMk cId="1174904252" sldId="362"/>
            <ac:spMk id="8" creationId="{0772DD4B-D36C-B84B-8D15-0FD367E7AE3A}"/>
          </ac:spMkLst>
        </pc:spChg>
        <pc:spChg chg="add mod ord">
          <ac:chgData name="Joy Njenga" userId="f3b4fb9c-9e5c-46da-986a-01470431b1ad" providerId="ADAL" clId="{FBCACD00-91D9-4962-8045-A3BA6632D462}" dt="2026-10-26T14:36:10.253" v="2442" actId="26606"/>
          <ac:spMkLst>
            <pc:docMk/>
            <pc:sldMk cId="1174904252" sldId="362"/>
            <ac:spMk id="15" creationId="{D3A10B82-22B8-20A0-6CE3-5C8074BD37B7}"/>
          </ac:spMkLst>
        </pc:spChg>
        <pc:picChg chg="add mod">
          <ac:chgData name="Joy Njenga" userId="f3b4fb9c-9e5c-46da-986a-01470431b1ad" providerId="ADAL" clId="{FBCACD00-91D9-4962-8045-A3BA6632D462}" dt="2026-10-14T13:25:31.193" v="480" actId="1076"/>
          <ac:picMkLst>
            <pc:docMk/>
            <pc:sldMk cId="1174904252" sldId="362"/>
            <ac:picMk id="11" creationId="{B97261EE-EC3B-49D4-4371-8318F597CAB8}"/>
          </ac:picMkLst>
        </pc:picChg>
        <pc:picChg chg="add mod modCrop">
          <ac:chgData name="Joy Njenga" userId="f3b4fb9c-9e5c-46da-986a-01470431b1ad" providerId="ADAL" clId="{FBCACD00-91D9-4962-8045-A3BA6632D462}" dt="2026-10-14T13:25:26.507" v="477" actId="1076"/>
          <ac:picMkLst>
            <pc:docMk/>
            <pc:sldMk cId="1174904252" sldId="362"/>
            <ac:picMk id="13" creationId="{D0503CBC-32A8-4BB5-E41D-5E57F5CCB263}"/>
          </ac:picMkLst>
        </pc:picChg>
        <pc:picChg chg="add mod">
          <ac:chgData name="Joy Njenga" userId="f3b4fb9c-9e5c-46da-986a-01470431b1ad" providerId="ADAL" clId="{FBCACD00-91D9-4962-8045-A3BA6632D462}" dt="2026-10-14T13:25:56.263" v="484" actId="1076"/>
          <ac:picMkLst>
            <pc:docMk/>
            <pc:sldMk cId="1174904252" sldId="362"/>
            <ac:picMk id="17" creationId="{1A5FD2B1-D936-E6CF-1084-579BDE679CB5}"/>
          </ac:picMkLst>
        </pc:picChg>
      </pc:sldChg>
      <pc:sldChg chg="addSp delSp modSp add mod setBg modClrScheme delAnim modAnim chgLayout modNotes modNotesTx">
        <pc:chgData name="Joy Njenga" userId="f3b4fb9c-9e5c-46da-986a-01470431b1ad" providerId="ADAL" clId="{FBCACD00-91D9-4962-8045-A3BA6632D462}" dt="2026-10-29T19:47:18.703" v="3037" actId="20577"/>
        <pc:sldMkLst>
          <pc:docMk/>
          <pc:sldMk cId="1252437112" sldId="366"/>
        </pc:sldMkLst>
        <pc:spChg chg="add mod">
          <ac:chgData name="Joy Njenga" userId="f3b4fb9c-9e5c-46da-986a-01470431b1ad" providerId="ADAL" clId="{FBCACD00-91D9-4962-8045-A3BA6632D462}" dt="2026-10-26T14:49:13.635" v="2591" actId="1076"/>
          <ac:spMkLst>
            <pc:docMk/>
            <pc:sldMk cId="1252437112" sldId="366"/>
            <ac:spMk id="17" creationId="{1463D7A3-4CA1-8E82-F2AA-B13E5C411544}"/>
          </ac:spMkLst>
        </pc:spChg>
        <pc:spChg chg="mod">
          <ac:chgData name="Joy Njenga" userId="f3b4fb9c-9e5c-46da-986a-01470431b1ad" providerId="ADAL" clId="{FBCACD00-91D9-4962-8045-A3BA6632D462}" dt="2026-10-26T14:49:26.167" v="2594" actId="14100"/>
          <ac:spMkLst>
            <pc:docMk/>
            <pc:sldMk cId="1252437112" sldId="366"/>
            <ac:spMk id="23" creationId="{82FCB3D5-2636-BE22-5320-3EA4DD6AA1DE}"/>
          </ac:spMkLst>
        </pc:spChg>
        <pc:grpChg chg="add mod">
          <ac:chgData name="Joy Njenga" userId="f3b4fb9c-9e5c-46da-986a-01470431b1ad" providerId="ADAL" clId="{FBCACD00-91D9-4962-8045-A3BA6632D462}" dt="2026-10-26T14:49:30.003" v="2595" actId="1076"/>
          <ac:grpSpMkLst>
            <pc:docMk/>
            <pc:sldMk cId="1252437112" sldId="366"/>
            <ac:grpSpMk id="2" creationId="{6C65D055-3D1C-1A99-CC40-BAC083BA3415}"/>
          </ac:grpSpMkLst>
        </pc:grpChg>
        <pc:picChg chg="add mod">
          <ac:chgData name="Joy Njenga" userId="f3b4fb9c-9e5c-46da-986a-01470431b1ad" providerId="ADAL" clId="{FBCACD00-91D9-4962-8045-A3BA6632D462}" dt="2026-10-29T19:30:52.993" v="3016" actId="1076"/>
          <ac:picMkLst>
            <pc:docMk/>
            <pc:sldMk cId="1252437112" sldId="366"/>
            <ac:picMk id="3" creationId="{1B53B41D-B17D-5AA3-E968-02122629B90A}"/>
          </ac:picMkLst>
        </pc:picChg>
        <pc:picChg chg="add del mod">
          <ac:chgData name="Joy Njenga" userId="f3b4fb9c-9e5c-46da-986a-01470431b1ad" providerId="ADAL" clId="{FBCACD00-91D9-4962-8045-A3BA6632D462}" dt="2026-10-29T19:30:48.184" v="3014" actId="478"/>
          <ac:picMkLst>
            <pc:docMk/>
            <pc:sldMk cId="1252437112" sldId="366"/>
            <ac:picMk id="20" creationId="{3AEE6BCD-1068-6888-6AC7-3039AE37313C}"/>
          </ac:picMkLst>
        </pc:picChg>
      </pc:sldChg>
      <pc:sldChg chg="addSp delSp modSp add mod setBg modClrScheme modCm chgLayout modNotes modNotesTx">
        <pc:chgData name="Joy Njenga" userId="f3b4fb9c-9e5c-46da-986a-01470431b1ad" providerId="ADAL" clId="{FBCACD00-91D9-4962-8045-A3BA6632D462}" dt="2026-10-26T14:39:32.033" v="2446" actId="26606"/>
        <pc:sldMkLst>
          <pc:docMk/>
          <pc:sldMk cId="1762307927" sldId="367"/>
        </pc:sldMkLst>
        <pc:spChg chg="mod">
          <ac:chgData name="Joy Njenga" userId="f3b4fb9c-9e5c-46da-986a-01470431b1ad" providerId="ADAL" clId="{FBCACD00-91D9-4962-8045-A3BA6632D462}" dt="2026-10-26T14:37:31.792" v="2444" actId="26606"/>
          <ac:spMkLst>
            <pc:docMk/>
            <pc:sldMk cId="1762307927" sldId="367"/>
            <ac:spMk id="4" creationId="{ECC1F0C8-63F4-B2E8-4536-D4B30ECF5901}"/>
          </ac:spMkLst>
        </pc:spChg>
        <pc:spChg chg="mod">
          <ac:chgData name="Joy Njenga" userId="f3b4fb9c-9e5c-46da-986a-01470431b1ad" providerId="ADAL" clId="{FBCACD00-91D9-4962-8045-A3BA6632D462}" dt="2026-10-26T14:36:10.253" v="2442" actId="26606"/>
          <ac:spMkLst>
            <pc:docMk/>
            <pc:sldMk cId="1762307927" sldId="367"/>
            <ac:spMk id="5" creationId="{E13FFDEE-5C49-3827-8135-B5759E872357}"/>
          </ac:spMkLst>
        </pc:spChg>
        <pc:spChg chg="mod">
          <ac:chgData name="Joy Njenga" userId="f3b4fb9c-9e5c-46da-986a-01470431b1ad" providerId="ADAL" clId="{FBCACD00-91D9-4962-8045-A3BA6632D462}" dt="2026-10-14T18:12:04.760" v="1842"/>
          <ac:spMkLst>
            <pc:docMk/>
            <pc:sldMk cId="1762307927" sldId="367"/>
            <ac:spMk id="6" creationId="{2CA91014-6F5C-FF68-8225-08DDE98F2C3D}"/>
          </ac:spMkLst>
        </pc:spChg>
        <pc:spChg chg="mod">
          <ac:chgData name="Joy Njenga" userId="f3b4fb9c-9e5c-46da-986a-01470431b1ad" providerId="ADAL" clId="{FBCACD00-91D9-4962-8045-A3BA6632D462}" dt="2026-10-14T18:12:04.760" v="1842"/>
          <ac:spMkLst>
            <pc:docMk/>
            <pc:sldMk cId="1762307927" sldId="367"/>
            <ac:spMk id="7" creationId="{D5BA2008-D1C9-EB6D-E0BC-37C7AD77FDB5}"/>
          </ac:spMkLst>
        </pc:spChg>
        <pc:spChg chg="mod">
          <ac:chgData name="Joy Njenga" userId="f3b4fb9c-9e5c-46da-986a-01470431b1ad" providerId="ADAL" clId="{FBCACD00-91D9-4962-8045-A3BA6632D462}" dt="2026-10-26T14:36:10.253" v="2442" actId="26606"/>
          <ac:spMkLst>
            <pc:docMk/>
            <pc:sldMk cId="1762307927" sldId="367"/>
            <ac:spMk id="8" creationId="{BDC2363E-12ED-2551-6A47-C70CE0B7772E}"/>
          </ac:spMkLst>
        </pc:spChg>
        <pc:spChg chg="mod">
          <ac:chgData name="Joy Njenga" userId="f3b4fb9c-9e5c-46da-986a-01470431b1ad" providerId="ADAL" clId="{FBCACD00-91D9-4962-8045-A3BA6632D462}" dt="2026-10-14T18:12:04.760" v="1842"/>
          <ac:spMkLst>
            <pc:docMk/>
            <pc:sldMk cId="1762307927" sldId="367"/>
            <ac:spMk id="9" creationId="{76C09F01-3E02-2370-00C9-F84F88F1D0C5}"/>
          </ac:spMkLst>
        </pc:spChg>
        <pc:spChg chg="mod">
          <ac:chgData name="Joy Njenga" userId="f3b4fb9c-9e5c-46da-986a-01470431b1ad" providerId="ADAL" clId="{FBCACD00-91D9-4962-8045-A3BA6632D462}" dt="2026-10-26T14:36:10.253" v="2442" actId="26606"/>
          <ac:spMkLst>
            <pc:docMk/>
            <pc:sldMk cId="1762307927" sldId="367"/>
            <ac:spMk id="13" creationId="{55C225EB-AD1C-81C4-292C-90239D92F44A}"/>
          </ac:spMkLst>
        </pc:spChg>
        <pc:spChg chg="mod">
          <ac:chgData name="Joy Njenga" userId="f3b4fb9c-9e5c-46da-986a-01470431b1ad" providerId="ADAL" clId="{FBCACD00-91D9-4962-8045-A3BA6632D462}" dt="2026-10-26T14:36:10.253" v="2442" actId="26606"/>
          <ac:spMkLst>
            <pc:docMk/>
            <pc:sldMk cId="1762307927" sldId="367"/>
            <ac:spMk id="14" creationId="{0F57127C-4DE8-9DCF-ED8E-5D6DBDE5F569}"/>
          </ac:spMkLst>
        </pc:spChg>
        <pc:spChg chg="mod">
          <ac:chgData name="Joy Njenga" userId="f3b4fb9c-9e5c-46da-986a-01470431b1ad" providerId="ADAL" clId="{FBCACD00-91D9-4962-8045-A3BA6632D462}" dt="2026-10-26T14:36:10.253" v="2442" actId="26606"/>
          <ac:spMkLst>
            <pc:docMk/>
            <pc:sldMk cId="1762307927" sldId="367"/>
            <ac:spMk id="15" creationId="{A47D96B2-9EB4-79A3-3129-2B74CEA14519}"/>
          </ac:spMkLst>
        </pc:spChg>
        <pc:spChg chg="mod">
          <ac:chgData name="Joy Njenga" userId="f3b4fb9c-9e5c-46da-986a-01470431b1ad" providerId="ADAL" clId="{FBCACD00-91D9-4962-8045-A3BA6632D462}" dt="2026-10-26T14:36:10.253" v="2442" actId="26606"/>
          <ac:spMkLst>
            <pc:docMk/>
            <pc:sldMk cId="1762307927" sldId="367"/>
            <ac:spMk id="17" creationId="{8E027A1B-AB1B-E1F3-9AC2-079AE3C031FF}"/>
          </ac:spMkLst>
        </pc:spChg>
        <pc:spChg chg="mod">
          <ac:chgData name="Joy Njenga" userId="f3b4fb9c-9e5c-46da-986a-01470431b1ad" providerId="ADAL" clId="{FBCACD00-91D9-4962-8045-A3BA6632D462}" dt="2026-10-26T14:36:10.253" v="2442" actId="26606"/>
          <ac:spMkLst>
            <pc:docMk/>
            <pc:sldMk cId="1762307927" sldId="367"/>
            <ac:spMk id="22" creationId="{2430AD9C-8214-226E-9CF8-768BEF887CED}"/>
          </ac:spMkLst>
        </pc:spChg>
        <pc:spChg chg="mod">
          <ac:chgData name="Joy Njenga" userId="f3b4fb9c-9e5c-46da-986a-01470431b1ad" providerId="ADAL" clId="{FBCACD00-91D9-4962-8045-A3BA6632D462}" dt="2026-10-26T14:36:10.253" v="2442" actId="26606"/>
          <ac:spMkLst>
            <pc:docMk/>
            <pc:sldMk cId="1762307927" sldId="367"/>
            <ac:spMk id="24" creationId="{EA89B4F0-8860-D89E-FA21-DE7B6CF615AA}"/>
          </ac:spMkLst>
        </pc:spChg>
        <pc:spChg chg="mod">
          <ac:chgData name="Joy Njenga" userId="f3b4fb9c-9e5c-46da-986a-01470431b1ad" providerId="ADAL" clId="{FBCACD00-91D9-4962-8045-A3BA6632D462}" dt="2026-10-26T14:36:10.253" v="2442" actId="26606"/>
          <ac:spMkLst>
            <pc:docMk/>
            <pc:sldMk cId="1762307927" sldId="367"/>
            <ac:spMk id="25" creationId="{7E358D47-7470-B4B6-2650-CB92D2EC34FF}"/>
          </ac:spMkLst>
        </pc:spChg>
        <pc:grpChg chg="add mod">
          <ac:chgData name="Joy Njenga" userId="f3b4fb9c-9e5c-46da-986a-01470431b1ad" providerId="ADAL" clId="{FBCACD00-91D9-4962-8045-A3BA6632D462}" dt="2026-10-14T18:12:09.704" v="1844" actId="1076"/>
          <ac:grpSpMkLst>
            <pc:docMk/>
            <pc:sldMk cId="1762307927" sldId="367"/>
            <ac:grpSpMk id="3" creationId="{3ABD7C22-F1ED-CE63-4B61-3426400F9AB2}"/>
          </ac:grpSpMkLst>
        </pc:gr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4:36:10.253" v="2442" actId="26606"/>
              <pc2:cmMkLst xmlns:pc2="http://schemas.microsoft.com/office/powerpoint/2019/9/main/command">
                <pc:docMk/>
                <pc:sldMk cId="1762307927" sldId="367"/>
                <pc2:cmMk id="{2C131EF0-4B8D-40B6-8515-02C8A2096D4F}"/>
              </pc2:cmMkLst>
            </pc226:cmChg>
          </p:ext>
        </pc:extLst>
      </pc:sldChg>
      <pc:sldChg chg="addSp delSp modSp add mod setBg modClrScheme chgLayout modNotes modNotesTx">
        <pc:chgData name="Joy Njenga" userId="f3b4fb9c-9e5c-46da-986a-01470431b1ad" providerId="ADAL" clId="{FBCACD00-91D9-4962-8045-A3BA6632D462}" dt="2026-10-26T16:40:10.597" v="2997" actId="3626"/>
        <pc:sldMkLst>
          <pc:docMk/>
          <pc:sldMk cId="4174575550" sldId="368"/>
        </pc:sldMkLst>
        <pc:spChg chg="mod">
          <ac:chgData name="Joy Njenga" userId="f3b4fb9c-9e5c-46da-986a-01470431b1ad" providerId="ADAL" clId="{FBCACD00-91D9-4962-8045-A3BA6632D462}" dt="2026-10-26T14:36:10.253" v="2442" actId="26606"/>
          <ac:spMkLst>
            <pc:docMk/>
            <pc:sldMk cId="4174575550" sldId="368"/>
            <ac:spMk id="4" creationId="{5A855F9C-A254-9CB3-7EAD-19C0293CD408}"/>
          </ac:spMkLst>
        </pc:spChg>
        <pc:spChg chg="mod">
          <ac:chgData name="Joy Njenga" userId="f3b4fb9c-9e5c-46da-986a-01470431b1ad" providerId="ADAL" clId="{FBCACD00-91D9-4962-8045-A3BA6632D462}" dt="2026-10-26T14:36:10.253" v="2442" actId="26606"/>
          <ac:spMkLst>
            <pc:docMk/>
            <pc:sldMk cId="4174575550" sldId="368"/>
            <ac:spMk id="5" creationId="{6577EC2F-BE8D-FB55-0587-6CBA23AF5EF3}"/>
          </ac:spMkLst>
        </pc:spChg>
        <pc:spChg chg="mod">
          <ac:chgData name="Joy Njenga" userId="f3b4fb9c-9e5c-46da-986a-01470431b1ad" providerId="ADAL" clId="{FBCACD00-91D9-4962-8045-A3BA6632D462}" dt="2026-10-26T14:36:10.253" v="2442" actId="26606"/>
          <ac:spMkLst>
            <pc:docMk/>
            <pc:sldMk cId="4174575550" sldId="368"/>
            <ac:spMk id="8" creationId="{9FA4427C-A956-B41F-FAC9-D5FBB5C9C397}"/>
          </ac:spMkLst>
        </pc:spChg>
        <pc:spChg chg="mod">
          <ac:chgData name="Joy Njenga" userId="f3b4fb9c-9e5c-46da-986a-01470431b1ad" providerId="ADAL" clId="{FBCACD00-91D9-4962-8045-A3BA6632D462}" dt="2026-10-14T18:19:45.246" v="1901"/>
          <ac:spMkLst>
            <pc:docMk/>
            <pc:sldMk cId="4174575550" sldId="368"/>
            <ac:spMk id="10" creationId="{F3223201-8059-E91D-51E5-185EBD3DFAFF}"/>
          </ac:spMkLst>
        </pc:spChg>
        <pc:spChg chg="mod">
          <ac:chgData name="Joy Njenga" userId="f3b4fb9c-9e5c-46da-986a-01470431b1ad" providerId="ADAL" clId="{FBCACD00-91D9-4962-8045-A3BA6632D462}" dt="2026-10-14T18:19:45.246" v="1901"/>
          <ac:spMkLst>
            <pc:docMk/>
            <pc:sldMk cId="4174575550" sldId="368"/>
            <ac:spMk id="11" creationId="{048B8997-85B2-AD2D-89F5-7EA6FEE4DDDA}"/>
          </ac:spMkLst>
        </pc:spChg>
        <pc:spChg chg="mod">
          <ac:chgData name="Joy Njenga" userId="f3b4fb9c-9e5c-46da-986a-01470431b1ad" providerId="ADAL" clId="{FBCACD00-91D9-4962-8045-A3BA6632D462}" dt="2026-10-14T18:19:45.246" v="1901"/>
          <ac:spMkLst>
            <pc:docMk/>
            <pc:sldMk cId="4174575550" sldId="368"/>
            <ac:spMk id="12" creationId="{5FB6D8DE-571D-9555-0749-535F7CEC1E5D}"/>
          </ac:spMkLst>
        </pc:spChg>
        <pc:spChg chg="mod">
          <ac:chgData name="Joy Njenga" userId="f3b4fb9c-9e5c-46da-986a-01470431b1ad" providerId="ADAL" clId="{FBCACD00-91D9-4962-8045-A3BA6632D462}" dt="2026-10-26T14:36:10.253" v="2442" actId="26606"/>
          <ac:spMkLst>
            <pc:docMk/>
            <pc:sldMk cId="4174575550" sldId="368"/>
            <ac:spMk id="13" creationId="{D65BF195-83A6-D08F-809B-DB4DA559D03B}"/>
          </ac:spMkLst>
        </pc:spChg>
        <pc:spChg chg="mod">
          <ac:chgData name="Joy Njenga" userId="f3b4fb9c-9e5c-46da-986a-01470431b1ad" providerId="ADAL" clId="{FBCACD00-91D9-4962-8045-A3BA6632D462}" dt="2026-10-26T16:40:10.597" v="2997" actId="3626"/>
          <ac:spMkLst>
            <pc:docMk/>
            <pc:sldMk cId="4174575550" sldId="368"/>
            <ac:spMk id="14" creationId="{08D85911-3289-C1E2-F9D2-A0025DDDAD35}"/>
          </ac:spMkLst>
        </pc:spChg>
        <pc:spChg chg="mod">
          <ac:chgData name="Joy Njenga" userId="f3b4fb9c-9e5c-46da-986a-01470431b1ad" providerId="ADAL" clId="{FBCACD00-91D9-4962-8045-A3BA6632D462}" dt="2026-10-26T14:36:10.253" v="2442" actId="26606"/>
          <ac:spMkLst>
            <pc:docMk/>
            <pc:sldMk cId="4174575550" sldId="368"/>
            <ac:spMk id="15" creationId="{F124F7AE-7BA4-A7C5-834B-E6A41796FC35}"/>
          </ac:spMkLst>
        </pc:spChg>
        <pc:spChg chg="mod">
          <ac:chgData name="Joy Njenga" userId="f3b4fb9c-9e5c-46da-986a-01470431b1ad" providerId="ADAL" clId="{FBCACD00-91D9-4962-8045-A3BA6632D462}" dt="2026-10-14T18:19:45.246" v="1901"/>
          <ac:spMkLst>
            <pc:docMk/>
            <pc:sldMk cId="4174575550" sldId="368"/>
            <ac:spMk id="16" creationId="{EC1C5248-6DDE-7B26-BE4F-64E5E33A2E41}"/>
          </ac:spMkLst>
        </pc:spChg>
        <pc:spChg chg="mod">
          <ac:chgData name="Joy Njenga" userId="f3b4fb9c-9e5c-46da-986a-01470431b1ad" providerId="ADAL" clId="{FBCACD00-91D9-4962-8045-A3BA6632D462}" dt="2026-10-26T14:36:10.253" v="2442" actId="26606"/>
          <ac:spMkLst>
            <pc:docMk/>
            <pc:sldMk cId="4174575550" sldId="368"/>
            <ac:spMk id="17" creationId="{2F626659-9509-62FF-F259-783A0A3FFF40}"/>
          </ac:spMkLst>
        </pc:spChg>
        <pc:spChg chg="mod">
          <ac:chgData name="Joy Njenga" userId="f3b4fb9c-9e5c-46da-986a-01470431b1ad" providerId="ADAL" clId="{FBCACD00-91D9-4962-8045-A3BA6632D462}" dt="2026-10-26T14:36:10.253" v="2442" actId="26606"/>
          <ac:spMkLst>
            <pc:docMk/>
            <pc:sldMk cId="4174575550" sldId="368"/>
            <ac:spMk id="22" creationId="{50CD7AC8-DEB3-315F-096C-36169B68D7FD}"/>
          </ac:spMkLst>
        </pc:spChg>
        <pc:spChg chg="mod">
          <ac:chgData name="Joy Njenga" userId="f3b4fb9c-9e5c-46da-986a-01470431b1ad" providerId="ADAL" clId="{FBCACD00-91D9-4962-8045-A3BA6632D462}" dt="2026-10-26T14:36:10.253" v="2442" actId="26606"/>
          <ac:spMkLst>
            <pc:docMk/>
            <pc:sldMk cId="4174575550" sldId="368"/>
            <ac:spMk id="24" creationId="{F6394B6E-9F01-33EF-7A83-166635FDEC45}"/>
          </ac:spMkLst>
        </pc:spChg>
        <pc:spChg chg="mod">
          <ac:chgData name="Joy Njenga" userId="f3b4fb9c-9e5c-46da-986a-01470431b1ad" providerId="ADAL" clId="{FBCACD00-91D9-4962-8045-A3BA6632D462}" dt="2026-10-26T14:36:10.253" v="2442" actId="26606"/>
          <ac:spMkLst>
            <pc:docMk/>
            <pc:sldMk cId="4174575550" sldId="368"/>
            <ac:spMk id="25" creationId="{FE90DCFB-E839-DCF7-C7F5-298F2FEC9FE5}"/>
          </ac:spMkLst>
        </pc:spChg>
        <pc:grpChg chg="add mod">
          <ac:chgData name="Joy Njenga" userId="f3b4fb9c-9e5c-46da-986a-01470431b1ad" providerId="ADAL" clId="{FBCACD00-91D9-4962-8045-A3BA6632D462}" dt="2026-10-14T18:19:45.246" v="1901"/>
          <ac:grpSpMkLst>
            <pc:docMk/>
            <pc:sldMk cId="4174575550" sldId="368"/>
            <ac:grpSpMk id="2" creationId="{01A9C2B0-E600-3124-B791-F5EDFADC0E49}"/>
          </ac:grpSpMkLst>
        </pc:grpChg>
      </pc:sldChg>
      <pc:sldChg chg="addSp delSp modSp add mod setBg modClrScheme chgLayout modNotes modNotesTx">
        <pc:chgData name="Joy Njenga" userId="f3b4fb9c-9e5c-46da-986a-01470431b1ad" providerId="ADAL" clId="{FBCACD00-91D9-4962-8045-A3BA6632D462}" dt="2026-10-26T15:13:05.715" v="2965" actId="1076"/>
        <pc:sldMkLst>
          <pc:docMk/>
          <pc:sldMk cId="3298841617" sldId="369"/>
        </pc:sldMkLst>
        <pc:spChg chg="mod">
          <ac:chgData name="Joy Njenga" userId="f3b4fb9c-9e5c-46da-986a-01470431b1ad" providerId="ADAL" clId="{FBCACD00-91D9-4962-8045-A3BA6632D462}" dt="2026-10-26T15:13:05.715" v="2965" actId="1076"/>
          <ac:spMkLst>
            <pc:docMk/>
            <pc:sldMk cId="3298841617" sldId="369"/>
            <ac:spMk id="4" creationId="{F9829731-ABB2-2C69-D83E-E71A36D33DC8}"/>
          </ac:spMkLst>
        </pc:spChg>
        <pc:spChg chg="mod">
          <ac:chgData name="Joy Njenga" userId="f3b4fb9c-9e5c-46da-986a-01470431b1ad" providerId="ADAL" clId="{FBCACD00-91D9-4962-8045-A3BA6632D462}" dt="2026-10-26T15:05:52.190" v="2858" actId="14100"/>
          <ac:spMkLst>
            <pc:docMk/>
            <pc:sldMk cId="3298841617" sldId="369"/>
            <ac:spMk id="9" creationId="{405AF9BB-B454-7C93-4662-B435E7B7CB18}"/>
          </ac:spMkLst>
        </pc:spChg>
        <pc:spChg chg="add mod">
          <ac:chgData name="Joy Njenga" userId="f3b4fb9c-9e5c-46da-986a-01470431b1ad" providerId="ADAL" clId="{FBCACD00-91D9-4962-8045-A3BA6632D462}" dt="2026-10-26T15:12:52.634" v="2963" actId="1038"/>
          <ac:spMkLst>
            <pc:docMk/>
            <pc:sldMk cId="3298841617" sldId="369"/>
            <ac:spMk id="12" creationId="{4302FAAC-60B0-727E-709A-EE0C752227AF}"/>
          </ac:spMkLst>
        </pc:spChg>
        <pc:spChg chg="add mod">
          <ac:chgData name="Joy Njenga" userId="f3b4fb9c-9e5c-46da-986a-01470431b1ad" providerId="ADAL" clId="{FBCACD00-91D9-4962-8045-A3BA6632D462}" dt="2026-10-26T15:12:52.634" v="2963" actId="1038"/>
          <ac:spMkLst>
            <pc:docMk/>
            <pc:sldMk cId="3298841617" sldId="369"/>
            <ac:spMk id="30" creationId="{82EE82BB-F626-8BD3-3FF9-3C04BF123AFC}"/>
          </ac:spMkLst>
        </pc:spChg>
        <pc:grpChg chg="add mod">
          <ac:chgData name="Joy Njenga" userId="f3b4fb9c-9e5c-46da-986a-01470431b1ad" providerId="ADAL" clId="{FBCACD00-91D9-4962-8045-A3BA6632D462}" dt="2026-10-26T15:13:05.715" v="2965" actId="1076"/>
          <ac:grpSpMkLst>
            <pc:docMk/>
            <pc:sldMk cId="3298841617" sldId="369"/>
            <ac:grpSpMk id="18" creationId="{A0757428-930F-0FC9-1EC0-6C7B1F953B1C}"/>
          </ac:grpSpMkLst>
        </pc:grpChg>
        <pc:picChg chg="add mod modCrop">
          <ac:chgData name="Joy Njenga" userId="f3b4fb9c-9e5c-46da-986a-01470431b1ad" providerId="ADAL" clId="{FBCACD00-91D9-4962-8045-A3BA6632D462}" dt="2026-10-26T15:12:57.379" v="2964" actId="1076"/>
          <ac:picMkLst>
            <pc:docMk/>
            <pc:sldMk cId="3298841617" sldId="369"/>
            <ac:picMk id="11" creationId="{7B7C6234-7012-761A-3FF9-6FDF5289419C}"/>
          </ac:picMkLst>
        </pc:picChg>
      </pc:sldChg>
      <pc:sldChg chg="addSp delSp modSp add mod setBg modClrScheme chgLayout modNotes modNotesTx">
        <pc:chgData name="Joy Njenga" userId="f3b4fb9c-9e5c-46da-986a-01470431b1ad" providerId="ADAL" clId="{FBCACD00-91D9-4962-8045-A3BA6632D462}" dt="2026-10-26T16:39:21.146" v="2991" actId="14100"/>
        <pc:sldMkLst>
          <pc:docMk/>
          <pc:sldMk cId="2349363054" sldId="370"/>
        </pc:sldMkLst>
        <pc:spChg chg="mod">
          <ac:chgData name="Joy Njenga" userId="f3b4fb9c-9e5c-46da-986a-01470431b1ad" providerId="ADAL" clId="{FBCACD00-91D9-4962-8045-A3BA6632D462}" dt="2026-10-26T14:36:10.253" v="2442" actId="26606"/>
          <ac:spMkLst>
            <pc:docMk/>
            <pc:sldMk cId="2349363054" sldId="370"/>
            <ac:spMk id="3" creationId="{0A62DB2A-E1DB-E254-A42A-B8062BC7579D}"/>
          </ac:spMkLst>
        </pc:spChg>
        <pc:spChg chg="mod">
          <ac:chgData name="Joy Njenga" userId="f3b4fb9c-9e5c-46da-986a-01470431b1ad" providerId="ADAL" clId="{FBCACD00-91D9-4962-8045-A3BA6632D462}" dt="2026-10-26T16:39:21.146" v="2991" actId="14100"/>
          <ac:spMkLst>
            <pc:docMk/>
            <pc:sldMk cId="2349363054" sldId="370"/>
            <ac:spMk id="5" creationId="{89E93E79-7209-6955-0C2C-CF418F85451B}"/>
          </ac:spMkLst>
        </pc:spChg>
        <pc:spChg chg="mod">
          <ac:chgData name="Joy Njenga" userId="f3b4fb9c-9e5c-46da-986a-01470431b1ad" providerId="ADAL" clId="{FBCACD00-91D9-4962-8045-A3BA6632D462}" dt="2026-10-14T19:01:01.861" v="2281"/>
          <ac:spMkLst>
            <pc:docMk/>
            <pc:sldMk cId="2349363054" sldId="370"/>
            <ac:spMk id="12" creationId="{A13E7952-854A-B868-62E1-1441BB092A38}"/>
          </ac:spMkLst>
        </pc:spChg>
        <pc:spChg chg="mod">
          <ac:chgData name="Joy Njenga" userId="f3b4fb9c-9e5c-46da-986a-01470431b1ad" providerId="ADAL" clId="{FBCACD00-91D9-4962-8045-A3BA6632D462}" dt="2026-10-14T19:01:01.861" v="2281"/>
          <ac:spMkLst>
            <pc:docMk/>
            <pc:sldMk cId="2349363054" sldId="370"/>
            <ac:spMk id="14" creationId="{6B32CF83-02C8-6789-E2BD-49BA01ECDFCA}"/>
          </ac:spMkLst>
        </pc:spChg>
        <pc:spChg chg="mod">
          <ac:chgData name="Joy Njenga" userId="f3b4fb9c-9e5c-46da-986a-01470431b1ad" providerId="ADAL" clId="{FBCACD00-91D9-4962-8045-A3BA6632D462}" dt="2026-10-26T14:36:10.253" v="2442" actId="26606"/>
          <ac:spMkLst>
            <pc:docMk/>
            <pc:sldMk cId="2349363054" sldId="370"/>
            <ac:spMk id="15" creationId="{D8ED7206-3757-1383-5213-F257B630269B}"/>
          </ac:spMkLst>
        </pc:spChg>
        <pc:spChg chg="mod">
          <ac:chgData name="Joy Njenga" userId="f3b4fb9c-9e5c-46da-986a-01470431b1ad" providerId="ADAL" clId="{FBCACD00-91D9-4962-8045-A3BA6632D462}" dt="2026-10-14T19:01:01.861" v="2281"/>
          <ac:spMkLst>
            <pc:docMk/>
            <pc:sldMk cId="2349363054" sldId="370"/>
            <ac:spMk id="16" creationId="{6AB80FED-AF7E-454B-272D-A4E33C06B984}"/>
          </ac:spMkLst>
        </pc:spChg>
        <pc:spChg chg="mod">
          <ac:chgData name="Joy Njenga" userId="f3b4fb9c-9e5c-46da-986a-01470431b1ad" providerId="ADAL" clId="{FBCACD00-91D9-4962-8045-A3BA6632D462}" dt="2026-10-14T19:01:01.861" v="2281"/>
          <ac:spMkLst>
            <pc:docMk/>
            <pc:sldMk cId="2349363054" sldId="370"/>
            <ac:spMk id="19" creationId="{968B6A12-AB96-4B98-F6EC-DA2BBD90E0DC}"/>
          </ac:spMkLst>
        </pc:spChg>
        <pc:spChg chg="mod">
          <ac:chgData name="Joy Njenga" userId="f3b4fb9c-9e5c-46da-986a-01470431b1ad" providerId="ADAL" clId="{FBCACD00-91D9-4962-8045-A3BA6632D462}" dt="2026-10-14T19:01:01.861" v="2281"/>
          <ac:spMkLst>
            <pc:docMk/>
            <pc:sldMk cId="2349363054" sldId="370"/>
            <ac:spMk id="20" creationId="{28BE2460-7DF6-811E-4FFB-DBED7395006C}"/>
          </ac:spMkLst>
        </pc:spChg>
        <pc:spChg chg="mod">
          <ac:chgData name="Joy Njenga" userId="f3b4fb9c-9e5c-46da-986a-01470431b1ad" providerId="ADAL" clId="{FBCACD00-91D9-4962-8045-A3BA6632D462}" dt="2026-10-14T19:01:01.861" v="2281"/>
          <ac:spMkLst>
            <pc:docMk/>
            <pc:sldMk cId="2349363054" sldId="370"/>
            <ac:spMk id="21" creationId="{04E41843-9871-A577-D658-953C9CD2F6B7}"/>
          </ac:spMkLst>
        </pc:spChg>
        <pc:spChg chg="mod">
          <ac:chgData name="Joy Njenga" userId="f3b4fb9c-9e5c-46da-986a-01470431b1ad" providerId="ADAL" clId="{FBCACD00-91D9-4962-8045-A3BA6632D462}" dt="2026-10-14T19:01:01.861" v="2281"/>
          <ac:spMkLst>
            <pc:docMk/>
            <pc:sldMk cId="2349363054" sldId="370"/>
            <ac:spMk id="22" creationId="{43E2824A-4009-E375-26E8-71BEF2D6A2B4}"/>
          </ac:spMkLst>
        </pc:spChg>
        <pc:grpChg chg="add mod">
          <ac:chgData name="Joy Njenga" userId="f3b4fb9c-9e5c-46da-986a-01470431b1ad" providerId="ADAL" clId="{FBCACD00-91D9-4962-8045-A3BA6632D462}" dt="2026-10-26T14:36:10.253" v="2442" actId="26606"/>
          <ac:grpSpMkLst>
            <pc:docMk/>
            <pc:sldMk cId="2349363054" sldId="370"/>
            <ac:grpSpMk id="10" creationId="{EF751097-DC66-0239-6B2C-7DF53A818ED5}"/>
          </ac:grpSpMkLst>
        </pc:grpChg>
        <pc:grpChg chg="add mod">
          <ac:chgData name="Joy Njenga" userId="f3b4fb9c-9e5c-46da-986a-01470431b1ad" providerId="ADAL" clId="{FBCACD00-91D9-4962-8045-A3BA6632D462}" dt="2026-10-26T14:36:10.253" v="2442" actId="26606"/>
          <ac:grpSpMkLst>
            <pc:docMk/>
            <pc:sldMk cId="2349363054" sldId="370"/>
            <ac:grpSpMk id="18" creationId="{C1FFD558-FB80-0535-7920-FAF4F754863C}"/>
          </ac:grpSpMkLst>
        </pc:grpChg>
      </pc:sldChg>
      <pc:sldChg chg="add">
        <pc:chgData name="Joy Njenga" userId="f3b4fb9c-9e5c-46da-986a-01470431b1ad" providerId="ADAL" clId="{FBCACD00-91D9-4962-8045-A3BA6632D462}" dt="2026-10-26T14:42:46.200" v="2447"/>
        <pc:sldMkLst>
          <pc:docMk/>
          <pc:sldMk cId="1200861705" sldId="371"/>
        </pc:sldMkLst>
      </pc:sldChg>
      <pc:sldChg chg="add">
        <pc:chgData name="Joy Njenga" userId="f3b4fb9c-9e5c-46da-986a-01470431b1ad" providerId="ADAL" clId="{FBCACD00-91D9-4962-8045-A3BA6632D462}" dt="2026-10-26T14:42:46.200" v="2447"/>
        <pc:sldMkLst>
          <pc:docMk/>
          <pc:sldMk cId="2713528505" sldId="372"/>
        </pc:sldMkLst>
      </pc:sldChg>
      <pc:sldChg chg="modSp add mod">
        <pc:chgData name="Joy Njenga" userId="f3b4fb9c-9e5c-46da-986a-01470431b1ad" providerId="ADAL" clId="{FBCACD00-91D9-4962-8045-A3BA6632D462}" dt="2026-10-26T16:13:46.108" v="2988" actId="2711"/>
        <pc:sldMkLst>
          <pc:docMk/>
          <pc:sldMk cId="1128098159" sldId="373"/>
        </pc:sldMkLst>
        <pc:spChg chg="mod">
          <ac:chgData name="Joy Njenga" userId="f3b4fb9c-9e5c-46da-986a-01470431b1ad" providerId="ADAL" clId="{FBCACD00-91D9-4962-8045-A3BA6632D462}" dt="2026-10-26T16:13:46.108" v="2988" actId="2711"/>
          <ac:spMkLst>
            <pc:docMk/>
            <pc:sldMk cId="1128098159" sldId="373"/>
            <ac:spMk id="10" creationId="{B7C9EEB1-BABD-7B4A-867D-1800C2136A72}"/>
          </ac:spMkLst>
        </pc:spChg>
      </pc:sldChg>
      <pc:sldChg chg="add">
        <pc:chgData name="Joy Njenga" userId="f3b4fb9c-9e5c-46da-986a-01470431b1ad" providerId="ADAL" clId="{FBCACD00-91D9-4962-8045-A3BA6632D462}" dt="2026-10-29T19:32:45.765" v="3033"/>
        <pc:sldMkLst>
          <pc:docMk/>
          <pc:sldMk cId="0" sldId="408"/>
        </pc:sldMkLst>
      </pc:sldChg>
      <pc:sldMasterChg chg="add addSldLayout delSldLayout modSldLayout sldLayoutOrd">
        <pc:chgData name="Joy Njenga" userId="f3b4fb9c-9e5c-46da-986a-01470431b1ad" providerId="ADAL" clId="{FBCACD00-91D9-4962-8045-A3BA6632D462}" dt="2026-10-29T19:28:40.001" v="2999" actId="22"/>
        <pc:sldMasterMkLst>
          <pc:docMk/>
          <pc:sldMasterMk cId="3319144129" sldId="2147483648"/>
        </pc:sldMasterMkLst>
        <pc:sldLayoutChg chg="add">
          <pc:chgData name="Joy Njenga" userId="f3b4fb9c-9e5c-46da-986a-01470431b1ad" providerId="ADAL" clId="{FBCACD00-91D9-4962-8045-A3BA6632D462}" dt="2026-10-26T14:36:10.253" v="2442" actId="26606"/>
          <pc:sldLayoutMkLst>
            <pc:docMk/>
            <pc:sldMasterMk cId="3319144129" sldId="2147483648"/>
            <pc:sldLayoutMk cId="3904737626" sldId="2147483651"/>
          </pc:sldLayoutMkLst>
        </pc:sldLayoutChg>
        <pc:sldLayoutChg chg="add">
          <pc:chgData name="Joy Njenga" userId="f3b4fb9c-9e5c-46da-986a-01470431b1ad" providerId="ADAL" clId="{FBCACD00-91D9-4962-8045-A3BA6632D462}" dt="2026-10-26T14:37:31.792" v="2444" actId="26606"/>
          <pc:sldLayoutMkLst>
            <pc:docMk/>
            <pc:sldMasterMk cId="3319144129" sldId="2147483648"/>
            <pc:sldLayoutMk cId="1917736658" sldId="2147483676"/>
          </pc:sldLayoutMkLst>
        </pc:sldLayoutChg>
        <pc:sldLayoutChg chg="add">
          <pc:chgData name="Joy Njenga" userId="f3b4fb9c-9e5c-46da-986a-01470431b1ad" providerId="ADAL" clId="{FBCACD00-91D9-4962-8045-A3BA6632D462}" dt="2026-10-26T14:36:10.253" v="2442" actId="26606"/>
          <pc:sldLayoutMkLst>
            <pc:docMk/>
            <pc:sldMasterMk cId="3319144129" sldId="2147483648"/>
            <pc:sldLayoutMk cId="2315078146" sldId="2147483679"/>
          </pc:sldLayoutMkLst>
        </pc:sldLayoutChg>
        <pc:sldLayoutChg chg="add">
          <pc:chgData name="Joy Njenga" userId="f3b4fb9c-9e5c-46da-986a-01470431b1ad" providerId="ADAL" clId="{FBCACD00-91D9-4962-8045-A3BA6632D462}" dt="2026-10-26T14:37:31.792" v="2444" actId="26606"/>
          <pc:sldLayoutMkLst>
            <pc:docMk/>
            <pc:sldMasterMk cId="3319144129" sldId="2147483648"/>
            <pc:sldLayoutMk cId="234416272" sldId="2147483688"/>
          </pc:sldLayoutMkLst>
        </pc:sldLayoutChg>
        <pc:sldLayoutChg chg="add">
          <pc:chgData name="Joy Njenga" userId="f3b4fb9c-9e5c-46da-986a-01470431b1ad" providerId="ADAL" clId="{FBCACD00-91D9-4962-8045-A3BA6632D462}" dt="2026-10-26T14:36:10.253" v="2442" actId="26606"/>
          <pc:sldLayoutMkLst>
            <pc:docMk/>
            <pc:sldMasterMk cId="3319144129" sldId="2147483648"/>
            <pc:sldLayoutMk cId="2534402822" sldId="2147483690"/>
          </pc:sldLayoutMkLst>
        </pc:sldLayoutChg>
        <pc:sldLayoutChg chg="modSp add mod">
          <pc:chgData name="Joy Njenga" userId="f3b4fb9c-9e5c-46da-986a-01470431b1ad" providerId="ADAL" clId="{FBCACD00-91D9-4962-8045-A3BA6632D462}" dt="2026-10-26T14:46:57.436" v="2572" actId="14100"/>
          <pc:sldLayoutMkLst>
            <pc:docMk/>
            <pc:sldMasterMk cId="3319144129" sldId="2147483648"/>
            <pc:sldLayoutMk cId="249115030" sldId="2147483691"/>
          </pc:sldLayoutMkLst>
          <pc:spChg chg="mod">
            <ac:chgData name="Joy Njenga" userId="f3b4fb9c-9e5c-46da-986a-01470431b1ad" providerId="ADAL" clId="{FBCACD00-91D9-4962-8045-A3BA6632D462}" dt="2026-10-26T14:46:54.337" v="2571" actId="1076"/>
            <ac:spMkLst>
              <pc:docMk/>
              <pc:sldMasterMk cId="3319144129" sldId="2147483648"/>
              <pc:sldLayoutMk cId="249115030" sldId="2147483691"/>
              <ac:spMk id="2" creationId="{195B0381-4176-2566-2777-E6D60206A8BC}"/>
            </ac:spMkLst>
          </pc:spChg>
          <pc:spChg chg="mod">
            <ac:chgData name="Joy Njenga" userId="f3b4fb9c-9e5c-46da-986a-01470431b1ad" providerId="ADAL" clId="{FBCACD00-91D9-4962-8045-A3BA6632D462}" dt="2026-10-26T14:46:57.436" v="2572" actId="14100"/>
            <ac:spMkLst>
              <pc:docMk/>
              <pc:sldMasterMk cId="3319144129" sldId="2147483648"/>
              <pc:sldLayoutMk cId="249115030" sldId="2147483691"/>
              <ac:spMk id="5" creationId="{DFA1EA8F-4FA0-41A8-D405-F50720A3455B}"/>
            </ac:spMkLst>
          </pc:spChg>
        </pc:sldLayoutChg>
        <pc:sldLayoutChg chg="add">
          <pc:chgData name="Joy Njenga" userId="f3b4fb9c-9e5c-46da-986a-01470431b1ad" providerId="ADAL" clId="{FBCACD00-91D9-4962-8045-A3BA6632D462}" dt="2026-10-26T14:36:10.253" v="2442" actId="26606"/>
          <pc:sldLayoutMkLst>
            <pc:docMk/>
            <pc:sldMasterMk cId="3319144129" sldId="2147483648"/>
            <pc:sldLayoutMk cId="3533409153" sldId="2147483692"/>
          </pc:sldLayoutMkLst>
        </pc:sldLayoutChg>
        <pc:sldLayoutChg chg="add">
          <pc:chgData name="Joy Njenga" userId="f3b4fb9c-9e5c-46da-986a-01470431b1ad" providerId="ADAL" clId="{FBCACD00-91D9-4962-8045-A3BA6632D462}" dt="2026-10-26T14:36:10.253" v="2442" actId="26606"/>
          <pc:sldLayoutMkLst>
            <pc:docMk/>
            <pc:sldMasterMk cId="3319144129" sldId="2147483648"/>
            <pc:sldLayoutMk cId="3139862222" sldId="2147483693"/>
          </pc:sldLayoutMkLst>
        </pc:sldLayoutChg>
        <pc:sldLayoutChg chg="add">
          <pc:chgData name="Joy Njenga" userId="f3b4fb9c-9e5c-46da-986a-01470431b1ad" providerId="ADAL" clId="{FBCACD00-91D9-4962-8045-A3BA6632D462}" dt="2026-10-26T14:36:10.253" v="2442" actId="26606"/>
          <pc:sldLayoutMkLst>
            <pc:docMk/>
            <pc:sldMasterMk cId="3319144129" sldId="2147483648"/>
            <pc:sldLayoutMk cId="1449779359" sldId="2147483694"/>
          </pc:sldLayoutMkLst>
        </pc:sldLayoutChg>
        <pc:sldLayoutChg chg="add">
          <pc:chgData name="Joy Njenga" userId="f3b4fb9c-9e5c-46da-986a-01470431b1ad" providerId="ADAL" clId="{FBCACD00-91D9-4962-8045-A3BA6632D462}" dt="2026-10-26T14:36:10.253" v="2442" actId="26606"/>
          <pc:sldLayoutMkLst>
            <pc:docMk/>
            <pc:sldMasterMk cId="3319144129" sldId="2147483648"/>
            <pc:sldLayoutMk cId="2995239661" sldId="2147483695"/>
          </pc:sldLayoutMkLst>
        </pc:sldLayoutChg>
        <pc:sldLayoutChg chg="add">
          <pc:chgData name="Joy Njenga" userId="f3b4fb9c-9e5c-46da-986a-01470431b1ad" providerId="ADAL" clId="{FBCACD00-91D9-4962-8045-A3BA6632D462}" dt="2026-10-26T14:37:31.792" v="2444" actId="26606"/>
          <pc:sldLayoutMkLst>
            <pc:docMk/>
            <pc:sldMasterMk cId="3319144129" sldId="2147483648"/>
            <pc:sldLayoutMk cId="2192560091" sldId="2147483697"/>
          </pc:sldLayoutMkLst>
        </pc:sldLayoutChg>
        <pc:sldLayoutChg chg="add">
          <pc:chgData name="Joy Njenga" userId="f3b4fb9c-9e5c-46da-986a-01470431b1ad" providerId="ADAL" clId="{FBCACD00-91D9-4962-8045-A3BA6632D462}" dt="2026-10-26T14:37:31.792" v="2444" actId="26606"/>
          <pc:sldLayoutMkLst>
            <pc:docMk/>
            <pc:sldMasterMk cId="3319144129" sldId="2147483648"/>
            <pc:sldLayoutMk cId="1426364418" sldId="2147483698"/>
          </pc:sldLayoutMkLst>
        </pc:sldLayoutChg>
        <pc:sldLayoutChg chg="addSp delSp add mod">
          <pc:chgData name="Joy Njenga" userId="f3b4fb9c-9e5c-46da-986a-01470431b1ad" providerId="ADAL" clId="{FBCACD00-91D9-4962-8045-A3BA6632D462}" dt="2026-10-29T19:28:40.001" v="2999" actId="22"/>
          <pc:sldLayoutMkLst>
            <pc:docMk/>
            <pc:sldMasterMk cId="3319144129" sldId="2147483648"/>
            <pc:sldLayoutMk cId="2592430202" sldId="2147483700"/>
          </pc:sldLayoutMkLst>
          <pc:grpChg chg="del">
            <ac:chgData name="Joy Njenga" userId="f3b4fb9c-9e5c-46da-986a-01470431b1ad" providerId="ADAL" clId="{FBCACD00-91D9-4962-8045-A3BA6632D462}" dt="2026-10-29T19:28:39.731" v="2998" actId="478"/>
            <ac:grpSpMkLst>
              <pc:docMk/>
              <pc:sldMasterMk cId="3319144129" sldId="2147483648"/>
              <pc:sldLayoutMk cId="2592430202" sldId="2147483700"/>
              <ac:grpSpMk id="551" creationId="{11601E3A-F72B-FA00-6F32-BA72A2EB6409}"/>
            </ac:grpSpMkLst>
          </pc:grpChg>
          <pc:picChg chg="add">
            <ac:chgData name="Joy Njenga" userId="f3b4fb9c-9e5c-46da-986a-01470431b1ad" providerId="ADAL" clId="{FBCACD00-91D9-4962-8045-A3BA6632D462}" dt="2026-10-29T19:28:40.001" v="2999" actId="22"/>
            <ac:picMkLst>
              <pc:docMk/>
              <pc:sldMasterMk cId="3319144129" sldId="2147483648"/>
              <pc:sldLayoutMk cId="2592430202" sldId="2147483700"/>
              <ac:picMk id="513" creationId="{8F9E7516-1A22-22EE-CC9D-CB81E47C655B}"/>
            </ac:picMkLst>
          </pc:picChg>
        </pc:sldLayoutChg>
        <pc:sldLayoutChg chg="add">
          <pc:chgData name="Joy Njenga" userId="f3b4fb9c-9e5c-46da-986a-01470431b1ad" providerId="ADAL" clId="{FBCACD00-91D9-4962-8045-A3BA6632D462}" dt="2026-10-26T14:36:10.253" v="2442" actId="26606"/>
          <pc:sldLayoutMkLst>
            <pc:docMk/>
            <pc:sldMasterMk cId="3319144129" sldId="2147483648"/>
            <pc:sldLayoutMk cId="169721192" sldId="2147483701"/>
          </pc:sldLayoutMkLst>
        </pc:sldLayoutChg>
        <pc:sldLayoutChg chg="add">
          <pc:chgData name="Joy Njenga" userId="f3b4fb9c-9e5c-46da-986a-01470431b1ad" providerId="ADAL" clId="{FBCACD00-91D9-4962-8045-A3BA6632D462}" dt="2026-10-26T14:36:10.253" v="2442" actId="26606"/>
          <pc:sldLayoutMkLst>
            <pc:docMk/>
            <pc:sldMasterMk cId="3319144129" sldId="2147483648"/>
            <pc:sldLayoutMk cId="2398593752" sldId="2147483702"/>
          </pc:sldLayoutMkLst>
        </pc:sldLayoutChg>
      </pc:sldMasterChg>
      <pc:sldMasterChg chg="add addSldLayout delSldLayout modSldLayout sldLayoutOrd">
        <pc:chgData name="Joy Njenga" userId="f3b4fb9c-9e5c-46da-986a-01470431b1ad" providerId="ADAL" clId="{FBCACD00-91D9-4962-8045-A3BA6632D462}" dt="2026-10-26T16:13:05.251" v="2985"/>
        <pc:sldMasterMkLst>
          <pc:docMk/>
          <pc:sldMasterMk cId="3319144129" sldId="2147483703"/>
        </pc:sldMasterMkLst>
        <pc:sldLayoutChg chg="add">
          <pc:chgData name="Joy Njenga" userId="f3b4fb9c-9e5c-46da-986a-01470431b1ad" providerId="ADAL" clId="{FBCACD00-91D9-4962-8045-A3BA6632D462}" dt="2026-10-26T14:36:10.253" v="2442" actId="26606"/>
          <pc:sldLayoutMkLst>
            <pc:docMk/>
            <pc:sldMasterMk cId="3319144129" sldId="2147483703"/>
            <pc:sldLayoutMk cId="2315078146" sldId="2147483704"/>
          </pc:sldLayoutMkLst>
        </pc:sldLayoutChg>
        <pc:sldLayoutChg chg="add">
          <pc:chgData name="Joy Njenga" userId="f3b4fb9c-9e5c-46da-986a-01470431b1ad" providerId="ADAL" clId="{FBCACD00-91D9-4962-8045-A3BA6632D462}" dt="2026-10-26T14:36:10.253" v="2442" actId="26606"/>
          <pc:sldLayoutMkLst>
            <pc:docMk/>
            <pc:sldMasterMk cId="3319144129" sldId="2147483703"/>
            <pc:sldLayoutMk cId="3904737626" sldId="2147483705"/>
          </pc:sldLayoutMkLst>
        </pc:sldLayoutChg>
        <pc:sldLayoutChg chg="mod ord">
          <pc:chgData name="Joy Njenga" userId="f3b4fb9c-9e5c-46da-986a-01470431b1ad" providerId="ADAL" clId="{FBCACD00-91D9-4962-8045-A3BA6632D462}" dt="2026-10-26T16:13:05.251" v="2985"/>
          <pc:sldLayoutMkLst>
            <pc:docMk/>
            <pc:sldMasterMk cId="3319144129" sldId="2147483703"/>
            <pc:sldLayoutMk cId="2278939500" sldId="2147483707"/>
          </pc:sldLayoutMkLst>
        </pc:sldLayoutChg>
        <pc:sldLayoutChg chg="modSp mod ord">
          <pc:chgData name="Joy Njenga" userId="f3b4fb9c-9e5c-46da-986a-01470431b1ad" providerId="ADAL" clId="{FBCACD00-91D9-4962-8045-A3BA6632D462}" dt="2026-10-26T16:13:05.251" v="2985"/>
          <pc:sldLayoutMkLst>
            <pc:docMk/>
            <pc:sldMasterMk cId="3319144129" sldId="2147483703"/>
            <pc:sldLayoutMk cId="3831157680" sldId="2147483708"/>
          </pc:sldLayoutMkLst>
          <pc:spChg chg="mod">
            <ac:chgData name="Joy Njenga" userId="f3b4fb9c-9e5c-46da-986a-01470431b1ad" providerId="ADAL" clId="{FBCACD00-91D9-4962-8045-A3BA6632D462}" dt="2026-10-26T16:13:05.251" v="2985"/>
            <ac:spMkLst>
              <pc:docMk/>
              <pc:sldMasterMk cId="3319144129" sldId="2147483703"/>
              <pc:sldLayoutMk cId="3831157680" sldId="2147483708"/>
              <ac:spMk id="15" creationId="{C6AA3321-EE38-E604-F0DE-2E5BE28E1DC7}"/>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1223626275" sldId="2147483709"/>
          </pc:sldLayoutMkLst>
          <pc:spChg chg="mod">
            <ac:chgData name="Joy Njenga" userId="f3b4fb9c-9e5c-46da-986a-01470431b1ad" providerId="ADAL" clId="{FBCACD00-91D9-4962-8045-A3BA6632D462}" dt="2026-10-26T16:13:05.251" v="2985"/>
            <ac:spMkLst>
              <pc:docMk/>
              <pc:sldMasterMk cId="3319144129" sldId="2147483703"/>
              <pc:sldLayoutMk cId="1223626275" sldId="2147483709"/>
              <ac:spMk id="12" creationId="{7B363C67-D05F-E34B-0AA4-3CAB8B3E9CAE}"/>
            </ac:spMkLst>
          </pc:spChg>
          <pc:spChg chg="mod">
            <ac:chgData name="Joy Njenga" userId="f3b4fb9c-9e5c-46da-986a-01470431b1ad" providerId="ADAL" clId="{FBCACD00-91D9-4962-8045-A3BA6632D462}" dt="2026-10-26T16:13:05.251" v="2985"/>
            <ac:spMkLst>
              <pc:docMk/>
              <pc:sldMasterMk cId="3319144129" sldId="2147483703"/>
              <pc:sldLayoutMk cId="1223626275" sldId="2147483709"/>
              <ac:spMk id="13" creationId="{A2D4C9C0-5C64-0EF4-E53A-57982BC02CAF}"/>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2242766454" sldId="2147483710"/>
          </pc:sldLayoutMkLst>
          <pc:spChg chg="mod">
            <ac:chgData name="Joy Njenga" userId="f3b4fb9c-9e5c-46da-986a-01470431b1ad" providerId="ADAL" clId="{FBCACD00-91D9-4962-8045-A3BA6632D462}" dt="2026-10-26T16:13:05.251" v="2985"/>
            <ac:spMkLst>
              <pc:docMk/>
              <pc:sldMasterMk cId="3319144129" sldId="2147483703"/>
              <pc:sldLayoutMk cId="2242766454" sldId="2147483710"/>
              <ac:spMk id="5" creationId="{DFA1EA8F-4FA0-41A8-D405-F50720A3455B}"/>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111910171" sldId="2147483711"/>
          </pc:sldLayoutMkLst>
          <pc:spChg chg="mod">
            <ac:chgData name="Joy Njenga" userId="f3b4fb9c-9e5c-46da-986a-01470431b1ad" providerId="ADAL" clId="{FBCACD00-91D9-4962-8045-A3BA6632D462}" dt="2026-10-26T16:13:05.251" v="2985"/>
            <ac:spMkLst>
              <pc:docMk/>
              <pc:sldMasterMk cId="3319144129" sldId="2147483703"/>
              <pc:sldLayoutMk cId="111910171" sldId="2147483711"/>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111910171" sldId="2147483711"/>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111910171" sldId="2147483711"/>
              <ac:spMk id="6" creationId="{DBE2833B-0AB2-444E-9927-8091D694BC1F}"/>
            </ac:spMkLst>
          </pc:spChg>
          <pc:spChg chg="mod">
            <ac:chgData name="Joy Njenga" userId="f3b4fb9c-9e5c-46da-986a-01470431b1ad" providerId="ADAL" clId="{FBCACD00-91D9-4962-8045-A3BA6632D462}" dt="2026-10-26T16:13:05.251" v="2985"/>
            <ac:spMkLst>
              <pc:docMk/>
              <pc:sldMasterMk cId="3319144129" sldId="2147483703"/>
              <pc:sldLayoutMk cId="111910171" sldId="2147483711"/>
              <ac:spMk id="7" creationId="{006F37E0-D0CF-D8B3-2939-17B35CBF89B4}"/>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263342760" sldId="2147483712"/>
          </pc:sldLayoutMkLst>
          <pc:spChg chg="mod">
            <ac:chgData name="Joy Njenga" userId="f3b4fb9c-9e5c-46da-986a-01470431b1ad" providerId="ADAL" clId="{FBCACD00-91D9-4962-8045-A3BA6632D462}" dt="2026-10-26T16:13:05.251" v="2985"/>
            <ac:spMkLst>
              <pc:docMk/>
              <pc:sldMasterMk cId="3319144129" sldId="2147483703"/>
              <pc:sldLayoutMk cId="263342760" sldId="2147483712"/>
              <ac:spMk id="3" creationId="{E700D461-FE20-54E8-A0F1-3858373D84E5}"/>
            </ac:spMkLst>
          </pc:spChg>
          <pc:spChg chg="mod">
            <ac:chgData name="Joy Njenga" userId="f3b4fb9c-9e5c-46da-986a-01470431b1ad" providerId="ADAL" clId="{FBCACD00-91D9-4962-8045-A3BA6632D462}" dt="2026-10-26T16:13:05.251" v="2985"/>
            <ac:spMkLst>
              <pc:docMk/>
              <pc:sldMasterMk cId="3319144129" sldId="2147483703"/>
              <pc:sldLayoutMk cId="263342760" sldId="2147483712"/>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263342760" sldId="2147483712"/>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263342760" sldId="2147483712"/>
              <ac:spMk id="6" creationId="{DBE2833B-0AB2-444E-9927-8091D694BC1F}"/>
            </ac:spMkLst>
          </pc:spChg>
          <pc:spChg chg="mod">
            <ac:chgData name="Joy Njenga" userId="f3b4fb9c-9e5c-46da-986a-01470431b1ad" providerId="ADAL" clId="{FBCACD00-91D9-4962-8045-A3BA6632D462}" dt="2026-10-26T16:13:05.251" v="2985"/>
            <ac:spMkLst>
              <pc:docMk/>
              <pc:sldMasterMk cId="3319144129" sldId="2147483703"/>
              <pc:sldLayoutMk cId="263342760" sldId="2147483712"/>
              <ac:spMk id="10" creationId="{EDF650F4-21B0-E64C-AB3C-C19142DAAC78}"/>
            </ac:spMkLst>
          </pc:spChg>
          <pc:spChg chg="mod">
            <ac:chgData name="Joy Njenga" userId="f3b4fb9c-9e5c-46da-986a-01470431b1ad" providerId="ADAL" clId="{FBCACD00-91D9-4962-8045-A3BA6632D462}" dt="2026-10-26T16:13:05.251" v="2985"/>
            <ac:spMkLst>
              <pc:docMk/>
              <pc:sldMasterMk cId="3319144129" sldId="2147483703"/>
              <pc:sldLayoutMk cId="263342760" sldId="2147483712"/>
              <ac:spMk id="11" creationId="{D5B602B6-0265-0152-C8F4-F7948B4978DA}"/>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778943788" sldId="2147483713"/>
          </pc:sldLayoutMkLst>
          <pc:spChg chg="mod">
            <ac:chgData name="Joy Njenga" userId="f3b4fb9c-9e5c-46da-986a-01470431b1ad" providerId="ADAL" clId="{FBCACD00-91D9-4962-8045-A3BA6632D462}" dt="2026-10-26T16:13:05.251" v="2985"/>
            <ac:spMkLst>
              <pc:docMk/>
              <pc:sldMasterMk cId="3319144129" sldId="2147483703"/>
              <pc:sldLayoutMk cId="778943788" sldId="2147483713"/>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778943788" sldId="2147483713"/>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778943788" sldId="2147483713"/>
              <ac:spMk id="6" creationId="{DBE2833B-0AB2-444E-9927-8091D694BC1F}"/>
            </ac:spMkLst>
          </pc:spChg>
          <pc:spChg chg="mod">
            <ac:chgData name="Joy Njenga" userId="f3b4fb9c-9e5c-46da-986a-01470431b1ad" providerId="ADAL" clId="{FBCACD00-91D9-4962-8045-A3BA6632D462}" dt="2026-10-26T16:13:05.251" v="2985"/>
            <ac:spMkLst>
              <pc:docMk/>
              <pc:sldMasterMk cId="3319144129" sldId="2147483703"/>
              <pc:sldLayoutMk cId="778943788" sldId="2147483713"/>
              <ac:spMk id="14" creationId="{B27A77C2-B69E-C198-94E9-252E36906864}"/>
            </ac:spMkLst>
          </pc:spChg>
          <pc:spChg chg="mod">
            <ac:chgData name="Joy Njenga" userId="f3b4fb9c-9e5c-46da-986a-01470431b1ad" providerId="ADAL" clId="{FBCACD00-91D9-4962-8045-A3BA6632D462}" dt="2026-10-26T16:13:05.251" v="2985"/>
            <ac:spMkLst>
              <pc:docMk/>
              <pc:sldMasterMk cId="3319144129" sldId="2147483703"/>
              <pc:sldLayoutMk cId="778943788" sldId="2147483713"/>
              <ac:spMk id="17" creationId="{8D83F3A5-A269-5765-3620-C62809E04815}"/>
            </ac:spMkLst>
          </pc:spChg>
          <pc:spChg chg="mod">
            <ac:chgData name="Joy Njenga" userId="f3b4fb9c-9e5c-46da-986a-01470431b1ad" providerId="ADAL" clId="{FBCACD00-91D9-4962-8045-A3BA6632D462}" dt="2026-10-26T16:13:05.251" v="2985"/>
            <ac:spMkLst>
              <pc:docMk/>
              <pc:sldMasterMk cId="3319144129" sldId="2147483703"/>
              <pc:sldLayoutMk cId="778943788" sldId="2147483713"/>
              <ac:spMk id="21" creationId="{3122AB62-6B56-3F3E-1CFE-217EE1D42B3E}"/>
            </ac:spMkLst>
          </pc:spChg>
          <pc:spChg chg="mod">
            <ac:chgData name="Joy Njenga" userId="f3b4fb9c-9e5c-46da-986a-01470431b1ad" providerId="ADAL" clId="{FBCACD00-91D9-4962-8045-A3BA6632D462}" dt="2026-10-26T16:13:05.251" v="2985"/>
            <ac:spMkLst>
              <pc:docMk/>
              <pc:sldMasterMk cId="3319144129" sldId="2147483703"/>
              <pc:sldLayoutMk cId="778943788" sldId="2147483713"/>
              <ac:spMk id="22" creationId="{9CD6253C-CD7D-01EA-70FE-57F4CECF0381}"/>
            </ac:spMkLst>
          </pc:spChg>
          <pc:spChg chg="mod">
            <ac:chgData name="Joy Njenga" userId="f3b4fb9c-9e5c-46da-986a-01470431b1ad" providerId="ADAL" clId="{FBCACD00-91D9-4962-8045-A3BA6632D462}" dt="2026-10-26T16:13:05.251" v="2985"/>
            <ac:spMkLst>
              <pc:docMk/>
              <pc:sldMasterMk cId="3319144129" sldId="2147483703"/>
              <pc:sldLayoutMk cId="778943788" sldId="2147483713"/>
              <ac:spMk id="23" creationId="{E2CC8DC6-9469-0148-F94E-0D3EED436FC4}"/>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4003044038" sldId="2147483714"/>
          </pc:sldLayoutMkLst>
          <pc:spChg chg="mod">
            <ac:chgData name="Joy Njenga" userId="f3b4fb9c-9e5c-46da-986a-01470431b1ad" providerId="ADAL" clId="{FBCACD00-91D9-4962-8045-A3BA6632D462}" dt="2026-10-26T16:13:05.251" v="2985"/>
            <ac:spMkLst>
              <pc:docMk/>
              <pc:sldMasterMk cId="3319144129" sldId="2147483703"/>
              <pc:sldLayoutMk cId="4003044038" sldId="2147483714"/>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6" creationId="{DBE2833B-0AB2-444E-9927-8091D694BC1F}"/>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9" creationId="{C27197AE-58F7-D06B-5ADC-050C93891DDF}"/>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13" creationId="{2FABA22B-4693-9376-62E5-8F0DC639D3EF}"/>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15" creationId="{1C452F40-8CA2-214F-D98A-3F81F9064FE3}"/>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16" creationId="{0ABFB129-50C8-DF8C-073B-ECF03A7A7D60}"/>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18" creationId="{79218023-F8BB-BB7C-162F-7BED404FECBB}"/>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19" creationId="{48120D07-035C-4FCA-BCF4-05776032BFE5}"/>
            </ac:spMkLst>
          </pc:spChg>
          <pc:spChg chg="mod">
            <ac:chgData name="Joy Njenga" userId="f3b4fb9c-9e5c-46da-986a-01470431b1ad" providerId="ADAL" clId="{FBCACD00-91D9-4962-8045-A3BA6632D462}" dt="2026-10-26T16:13:05.251" v="2985"/>
            <ac:spMkLst>
              <pc:docMk/>
              <pc:sldMasterMk cId="3319144129" sldId="2147483703"/>
              <pc:sldLayoutMk cId="4003044038" sldId="2147483714"/>
              <ac:spMk id="20" creationId="{13181C11-A948-EAF0-5129-08272FEA7A10}"/>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323802423" sldId="2147483715"/>
          </pc:sldLayoutMkLst>
          <pc:spChg chg="mod">
            <ac:chgData name="Joy Njenga" userId="f3b4fb9c-9e5c-46da-986a-01470431b1ad" providerId="ADAL" clId="{FBCACD00-91D9-4962-8045-A3BA6632D462}" dt="2026-10-26T16:13:05.251" v="2985"/>
            <ac:spMkLst>
              <pc:docMk/>
              <pc:sldMasterMk cId="3319144129" sldId="2147483703"/>
              <pc:sldLayoutMk cId="323802423" sldId="2147483715"/>
              <ac:spMk id="3" creationId="{119685AD-F63C-BFB5-C824-796EC9FE8E8A}"/>
            </ac:spMkLst>
          </pc:spChg>
          <pc:spChg chg="mod">
            <ac:chgData name="Joy Njenga" userId="f3b4fb9c-9e5c-46da-986a-01470431b1ad" providerId="ADAL" clId="{FBCACD00-91D9-4962-8045-A3BA6632D462}" dt="2026-10-26T16:13:05.251" v="2985"/>
            <ac:spMkLst>
              <pc:docMk/>
              <pc:sldMasterMk cId="3319144129" sldId="2147483703"/>
              <pc:sldLayoutMk cId="323802423" sldId="2147483715"/>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323802423" sldId="2147483715"/>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323802423" sldId="2147483715"/>
              <ac:spMk id="6" creationId="{DBE2833B-0AB2-444E-9927-8091D694BC1F}"/>
            </ac:spMkLst>
          </pc:spChg>
          <pc:spChg chg="mod">
            <ac:chgData name="Joy Njenga" userId="f3b4fb9c-9e5c-46da-986a-01470431b1ad" providerId="ADAL" clId="{FBCACD00-91D9-4962-8045-A3BA6632D462}" dt="2026-10-26T16:13:05.251" v="2985"/>
            <ac:spMkLst>
              <pc:docMk/>
              <pc:sldMasterMk cId="3319144129" sldId="2147483703"/>
              <pc:sldLayoutMk cId="323802423" sldId="2147483715"/>
              <ac:spMk id="16" creationId="{30A5DA5D-6920-379D-A315-09BBB9F6A075}"/>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1375501618" sldId="2147483716"/>
          </pc:sldLayoutMkLst>
          <pc:spChg chg="mod">
            <ac:chgData name="Joy Njenga" userId="f3b4fb9c-9e5c-46da-986a-01470431b1ad" providerId="ADAL" clId="{FBCACD00-91D9-4962-8045-A3BA6632D462}" dt="2026-10-26T16:13:05.251" v="2985"/>
            <ac:spMkLst>
              <pc:docMk/>
              <pc:sldMasterMk cId="3319144129" sldId="2147483703"/>
              <pc:sldLayoutMk cId="1375501618" sldId="2147483716"/>
              <ac:spMk id="2" creationId="{92EA50A5-8C23-DCC7-4C01-0069818FB4D0}"/>
            </ac:spMkLst>
          </pc:spChg>
          <pc:spChg chg="mod">
            <ac:chgData name="Joy Njenga" userId="f3b4fb9c-9e5c-46da-986a-01470431b1ad" providerId="ADAL" clId="{FBCACD00-91D9-4962-8045-A3BA6632D462}" dt="2026-10-26T16:13:05.251" v="2985"/>
            <ac:spMkLst>
              <pc:docMk/>
              <pc:sldMasterMk cId="3319144129" sldId="2147483703"/>
              <pc:sldLayoutMk cId="1375501618" sldId="2147483716"/>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1375501618" sldId="2147483716"/>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1375501618" sldId="2147483716"/>
              <ac:spMk id="6" creationId="{DBE2833B-0AB2-444E-9927-8091D694BC1F}"/>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1756421291" sldId="2147483717"/>
          </pc:sldLayoutMkLst>
          <pc:spChg chg="mod">
            <ac:chgData name="Joy Njenga" userId="f3b4fb9c-9e5c-46da-986a-01470431b1ad" providerId="ADAL" clId="{FBCACD00-91D9-4962-8045-A3BA6632D462}" dt="2026-10-26T16:13:05.251" v="2985"/>
            <ac:spMkLst>
              <pc:docMk/>
              <pc:sldMasterMk cId="3319144129" sldId="2147483703"/>
              <pc:sldLayoutMk cId="1756421291" sldId="2147483717"/>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1756421291" sldId="2147483717"/>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1756421291" sldId="2147483717"/>
              <ac:spMk id="6" creationId="{DBE2833B-0AB2-444E-9927-8091D694BC1F}"/>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2761719300" sldId="2147483718"/>
          </pc:sldLayoutMkLst>
          <pc:spChg chg="mod">
            <ac:chgData name="Joy Njenga" userId="f3b4fb9c-9e5c-46da-986a-01470431b1ad" providerId="ADAL" clId="{FBCACD00-91D9-4962-8045-A3BA6632D462}" dt="2026-10-26T16:13:05.251" v="2985"/>
            <ac:spMkLst>
              <pc:docMk/>
              <pc:sldMasterMk cId="3319144129" sldId="2147483703"/>
              <pc:sldLayoutMk cId="2761719300" sldId="2147483718"/>
              <ac:spMk id="3" creationId="{EB6ACBBA-3904-C0D0-8402-66B99EACF679}"/>
            </ac:spMkLst>
          </pc:spChg>
          <pc:spChg chg="mod">
            <ac:chgData name="Joy Njenga" userId="f3b4fb9c-9e5c-46da-986a-01470431b1ad" providerId="ADAL" clId="{FBCACD00-91D9-4962-8045-A3BA6632D462}" dt="2026-10-26T16:13:05.251" v="2985"/>
            <ac:spMkLst>
              <pc:docMk/>
              <pc:sldMasterMk cId="3319144129" sldId="2147483703"/>
              <pc:sldLayoutMk cId="2761719300" sldId="2147483718"/>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2761719300" sldId="2147483718"/>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2761719300" sldId="2147483718"/>
              <ac:spMk id="6" creationId="{DBE2833B-0AB2-444E-9927-8091D694BC1F}"/>
            </ac:spMkLst>
          </pc:spChg>
          <pc:spChg chg="mod">
            <ac:chgData name="Joy Njenga" userId="f3b4fb9c-9e5c-46da-986a-01470431b1ad" providerId="ADAL" clId="{FBCACD00-91D9-4962-8045-A3BA6632D462}" dt="2026-10-26T16:13:05.251" v="2985"/>
            <ac:spMkLst>
              <pc:docMk/>
              <pc:sldMasterMk cId="3319144129" sldId="2147483703"/>
              <pc:sldLayoutMk cId="2761719300" sldId="2147483718"/>
              <ac:spMk id="8" creationId="{D7FF7A77-7B6F-68FB-472D-4E6B8001D153}"/>
            </ac:spMkLst>
          </pc:spChg>
          <pc:spChg chg="mod">
            <ac:chgData name="Joy Njenga" userId="f3b4fb9c-9e5c-46da-986a-01470431b1ad" providerId="ADAL" clId="{FBCACD00-91D9-4962-8045-A3BA6632D462}" dt="2026-10-26T16:13:05.251" v="2985"/>
            <ac:spMkLst>
              <pc:docMk/>
              <pc:sldMasterMk cId="3319144129" sldId="2147483703"/>
              <pc:sldLayoutMk cId="2761719300" sldId="2147483718"/>
              <ac:spMk id="9" creationId="{B793E08B-2841-748E-5292-02FED55B7AA9}"/>
            </ac:spMkLst>
          </pc:spChg>
          <pc:spChg chg="mod">
            <ac:chgData name="Joy Njenga" userId="f3b4fb9c-9e5c-46da-986a-01470431b1ad" providerId="ADAL" clId="{FBCACD00-91D9-4962-8045-A3BA6632D462}" dt="2026-10-26T16:13:05.251" v="2985"/>
            <ac:spMkLst>
              <pc:docMk/>
              <pc:sldMasterMk cId="3319144129" sldId="2147483703"/>
              <pc:sldLayoutMk cId="2761719300" sldId="2147483718"/>
              <ac:spMk id="10" creationId="{BD87DF1D-F54C-381D-C4C9-C95F62780DED}"/>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2729522756" sldId="2147483719"/>
          </pc:sldLayoutMkLst>
          <pc:spChg chg="mod">
            <ac:chgData name="Joy Njenga" userId="f3b4fb9c-9e5c-46da-986a-01470431b1ad" providerId="ADAL" clId="{FBCACD00-91D9-4962-8045-A3BA6632D462}" dt="2026-10-26T16:13:05.251" v="2985"/>
            <ac:spMkLst>
              <pc:docMk/>
              <pc:sldMasterMk cId="3319144129" sldId="2147483703"/>
              <pc:sldLayoutMk cId="2729522756" sldId="2147483719"/>
              <ac:spMk id="497" creationId="{AB817A88-2058-8DE2-B569-7E4AD67600EE}"/>
            </ac:spMkLst>
          </pc:spChg>
        </pc:sldLayoutChg>
        <pc:sldLayoutChg chg="modSp mod ord">
          <pc:chgData name="Joy Njenga" userId="f3b4fb9c-9e5c-46da-986a-01470431b1ad" providerId="ADAL" clId="{FBCACD00-91D9-4962-8045-A3BA6632D462}" dt="2026-10-26T16:13:05.251" v="2985"/>
          <pc:sldLayoutMkLst>
            <pc:docMk/>
            <pc:sldMasterMk cId="3319144129" sldId="2147483703"/>
            <pc:sldLayoutMk cId="26052149" sldId="2147483720"/>
          </pc:sldLayoutMkLst>
          <pc:spChg chg="mod">
            <ac:chgData name="Joy Njenga" userId="f3b4fb9c-9e5c-46da-986a-01470431b1ad" providerId="ADAL" clId="{FBCACD00-91D9-4962-8045-A3BA6632D462}" dt="2026-10-26T16:13:05.251" v="2985"/>
            <ac:spMkLst>
              <pc:docMk/>
              <pc:sldMasterMk cId="3319144129" sldId="2147483703"/>
              <pc:sldLayoutMk cId="26052149" sldId="2147483720"/>
              <ac:spMk id="2" creationId="{FF18AAD6-5E60-9CD5-F211-531D7882C014}"/>
            </ac:spMkLst>
          </pc:spChg>
        </pc:sldLayoutChg>
        <pc:sldLayoutChg chg="mod ord">
          <pc:chgData name="Joy Njenga" userId="f3b4fb9c-9e5c-46da-986a-01470431b1ad" providerId="ADAL" clId="{FBCACD00-91D9-4962-8045-A3BA6632D462}" dt="2026-10-26T16:13:05.251" v="2985"/>
          <pc:sldLayoutMkLst>
            <pc:docMk/>
            <pc:sldMasterMk cId="3319144129" sldId="2147483703"/>
            <pc:sldLayoutMk cId="3104709216" sldId="2147483721"/>
          </pc:sldLayoutMkLst>
        </pc:sldLayoutChg>
        <pc:sldLayoutChg chg="modSp mod ord">
          <pc:chgData name="Joy Njenga" userId="f3b4fb9c-9e5c-46da-986a-01470431b1ad" providerId="ADAL" clId="{FBCACD00-91D9-4962-8045-A3BA6632D462}" dt="2026-10-26T16:13:05.251" v="2985"/>
          <pc:sldLayoutMkLst>
            <pc:docMk/>
            <pc:sldMasterMk cId="3319144129" sldId="2147483703"/>
            <pc:sldLayoutMk cId="220627575" sldId="2147483722"/>
          </pc:sldLayoutMkLst>
          <pc:spChg chg="mod">
            <ac:chgData name="Joy Njenga" userId="f3b4fb9c-9e5c-46da-986a-01470431b1ad" providerId="ADAL" clId="{FBCACD00-91D9-4962-8045-A3BA6632D462}" dt="2026-10-26T16:13:05.251" v="2985"/>
            <ac:spMkLst>
              <pc:docMk/>
              <pc:sldMasterMk cId="3319144129" sldId="2147483703"/>
              <pc:sldLayoutMk cId="220627575" sldId="2147483722"/>
              <ac:spMk id="4" creationId="{62A49268-B3DD-744D-FB29-2F44BF0F1B0D}"/>
            </ac:spMkLst>
          </pc:spChg>
          <pc:spChg chg="mod">
            <ac:chgData name="Joy Njenga" userId="f3b4fb9c-9e5c-46da-986a-01470431b1ad" providerId="ADAL" clId="{FBCACD00-91D9-4962-8045-A3BA6632D462}" dt="2026-10-26T16:13:05.251" v="2985"/>
            <ac:spMkLst>
              <pc:docMk/>
              <pc:sldMasterMk cId="3319144129" sldId="2147483703"/>
              <pc:sldLayoutMk cId="220627575" sldId="2147483722"/>
              <ac:spMk id="5" creationId="{DFA1EA8F-4FA0-41A8-D405-F50720A3455B}"/>
            </ac:spMkLst>
          </pc:spChg>
          <pc:spChg chg="mod">
            <ac:chgData name="Joy Njenga" userId="f3b4fb9c-9e5c-46da-986a-01470431b1ad" providerId="ADAL" clId="{FBCACD00-91D9-4962-8045-A3BA6632D462}" dt="2026-10-26T16:13:05.251" v="2985"/>
            <ac:spMkLst>
              <pc:docMk/>
              <pc:sldMasterMk cId="3319144129" sldId="2147483703"/>
              <pc:sldLayoutMk cId="220627575" sldId="2147483722"/>
              <ac:spMk id="6" creationId="{DBE2833B-0AB2-444E-9927-8091D694BC1F}"/>
            </ac:spMkLst>
          </pc:spChg>
          <pc:spChg chg="mod">
            <ac:chgData name="Joy Njenga" userId="f3b4fb9c-9e5c-46da-986a-01470431b1ad" providerId="ADAL" clId="{FBCACD00-91D9-4962-8045-A3BA6632D462}" dt="2026-10-26T16:13:05.251" v="2985"/>
            <ac:spMkLst>
              <pc:docMk/>
              <pc:sldMasterMk cId="3319144129" sldId="2147483703"/>
              <pc:sldLayoutMk cId="220627575" sldId="2147483722"/>
              <ac:spMk id="29" creationId="{26E0D7A8-5923-7DCC-C705-75FEA905B5FD}"/>
            </ac:spMkLst>
          </pc:spChg>
          <pc:spChg chg="mod">
            <ac:chgData name="Joy Njenga" userId="f3b4fb9c-9e5c-46da-986a-01470431b1ad" providerId="ADAL" clId="{FBCACD00-91D9-4962-8045-A3BA6632D462}" dt="2026-10-26T16:13:05.251" v="2985"/>
            <ac:spMkLst>
              <pc:docMk/>
              <pc:sldMasterMk cId="3319144129" sldId="2147483703"/>
              <pc:sldLayoutMk cId="220627575" sldId="2147483722"/>
              <ac:spMk id="34" creationId="{4153D83A-F55A-40C3-E114-AB8D9D9F7F1C}"/>
            </ac:spMkLst>
          </pc:spChg>
          <pc:spChg chg="mod">
            <ac:chgData name="Joy Njenga" userId="f3b4fb9c-9e5c-46da-986a-01470431b1ad" providerId="ADAL" clId="{FBCACD00-91D9-4962-8045-A3BA6632D462}" dt="2026-10-26T16:13:05.251" v="2985"/>
            <ac:spMkLst>
              <pc:docMk/>
              <pc:sldMasterMk cId="3319144129" sldId="2147483703"/>
              <pc:sldLayoutMk cId="220627575" sldId="2147483722"/>
              <ac:spMk id="35" creationId="{52FAF8DD-C5CE-5CE2-AD62-9CB3D08F38FF}"/>
            </ac:spMkLst>
          </pc:spChg>
          <pc:spChg chg="mod">
            <ac:chgData name="Joy Njenga" userId="f3b4fb9c-9e5c-46da-986a-01470431b1ad" providerId="ADAL" clId="{FBCACD00-91D9-4962-8045-A3BA6632D462}" dt="2026-10-26T16:13:05.251" v="2985"/>
            <ac:spMkLst>
              <pc:docMk/>
              <pc:sldMasterMk cId="3319144129" sldId="2147483703"/>
              <pc:sldLayoutMk cId="220627575" sldId="2147483722"/>
              <ac:spMk id="36" creationId="{E640FDA8-F0BA-48A6-6C7B-FB5B03DEAD6C}"/>
            </ac:spMkLst>
          </pc:spChg>
          <pc:spChg chg="mod">
            <ac:chgData name="Joy Njenga" userId="f3b4fb9c-9e5c-46da-986a-01470431b1ad" providerId="ADAL" clId="{FBCACD00-91D9-4962-8045-A3BA6632D462}" dt="2026-10-26T16:13:05.251" v="2985"/>
            <ac:spMkLst>
              <pc:docMk/>
              <pc:sldMasterMk cId="3319144129" sldId="2147483703"/>
              <pc:sldLayoutMk cId="220627575" sldId="2147483722"/>
              <ac:spMk id="37" creationId="{12ACF18F-0BA1-8D93-DB95-3506B1FE174D}"/>
            </ac:spMkLst>
          </pc:spChg>
        </pc:sldLayoutChg>
      </pc:sldMasterChg>
      <pc:sldMasterChg chg="modSldLayout">
        <pc:chgData name="Joy Njenga" userId="f3b4fb9c-9e5c-46da-986a-01470431b1ad" providerId="ADAL" clId="{FBCACD00-91D9-4962-8045-A3BA6632D462}" dt="2026-10-26T16:00:11.542" v="2982" actId="14826"/>
        <pc:sldMasterMkLst>
          <pc:docMk/>
          <pc:sldMasterMk cId="3394876698" sldId="2147483723"/>
        </pc:sldMasterMkLst>
        <pc:sldLayoutChg chg="delSp modSp mod">
          <pc:chgData name="Joy Njenga" userId="f3b4fb9c-9e5c-46da-986a-01470431b1ad" providerId="ADAL" clId="{FBCACD00-91D9-4962-8045-A3BA6632D462}" dt="2026-10-26T16:00:11.542" v="2982" actId="14826"/>
          <pc:sldLayoutMkLst>
            <pc:docMk/>
            <pc:sldMasterMk cId="3394876698" sldId="2147483723"/>
            <pc:sldLayoutMk cId="3424104282" sldId="2147483725"/>
          </pc:sldLayoutMkLst>
          <pc:picChg chg="mod topLvl">
            <ac:chgData name="Joy Njenga" userId="f3b4fb9c-9e5c-46da-986a-01470431b1ad" providerId="ADAL" clId="{FBCACD00-91D9-4962-8045-A3BA6632D462}" dt="2026-10-26T16:00:11.542" v="2982" actId="14826"/>
            <ac:picMkLst>
              <pc:docMk/>
              <pc:sldMasterMk cId="3394876698" sldId="2147483723"/>
              <pc:sldLayoutMk cId="3424104282" sldId="2147483725"/>
              <ac:picMk id="6" creationId="{DCF7B104-AA1B-E80A-808C-2E13A5F3DB9A}"/>
            </ac:picMkLst>
          </pc:picChg>
        </pc:sldLayoutChg>
      </pc:sldMasterChg>
      <pc:sldMasterChg chg="modSldLayout sldLayoutOrd">
        <pc:chgData name="Joy Njenga" userId="f3b4fb9c-9e5c-46da-986a-01470431b1ad" providerId="ADAL" clId="{FBCACD00-91D9-4962-8045-A3BA6632D462}" dt="2026-10-29T19:29:23.931" v="3003"/>
        <pc:sldMasterMkLst>
          <pc:docMk/>
          <pc:sldMasterMk cId="562884636" sldId="2147483756"/>
        </pc:sldMasterMkLst>
        <pc:sldLayoutChg chg="mod ord">
          <pc:chgData name="Joy Njenga" userId="f3b4fb9c-9e5c-46da-986a-01470431b1ad" providerId="ADAL" clId="{FBCACD00-91D9-4962-8045-A3BA6632D462}" dt="2026-10-29T19:29:23.931" v="3003"/>
          <pc:sldLayoutMkLst>
            <pc:docMk/>
            <pc:sldMasterMk cId="562884636" sldId="2147483756"/>
            <pc:sldLayoutMk cId="1685268800" sldId="2147483774"/>
          </pc:sldLayoutMkLst>
        </pc:sldLayoutChg>
        <pc:sldLayoutChg chg="modSp mod ord">
          <pc:chgData name="Joy Njenga" userId="f3b4fb9c-9e5c-46da-986a-01470431b1ad" providerId="ADAL" clId="{FBCACD00-91D9-4962-8045-A3BA6632D462}" dt="2026-10-29T19:29:23.931" v="3003"/>
          <pc:sldLayoutMkLst>
            <pc:docMk/>
            <pc:sldMasterMk cId="562884636" sldId="2147483756"/>
            <pc:sldLayoutMk cId="2828496232" sldId="2147483775"/>
          </pc:sldLayoutMkLst>
          <pc:spChg chg="mod">
            <ac:chgData name="Joy Njenga" userId="f3b4fb9c-9e5c-46da-986a-01470431b1ad" providerId="ADAL" clId="{FBCACD00-91D9-4962-8045-A3BA6632D462}" dt="2026-10-29T19:29:23.931" v="3003"/>
            <ac:spMkLst>
              <pc:docMk/>
              <pc:sldMasterMk cId="562884636" sldId="2147483756"/>
              <pc:sldLayoutMk cId="2828496232" sldId="2147483775"/>
              <ac:spMk id="15" creationId="{C6AA3321-EE38-E604-F0DE-2E5BE28E1DC7}"/>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1204310354" sldId="2147483776"/>
          </pc:sldLayoutMkLst>
          <pc:spChg chg="mod">
            <ac:chgData name="Joy Njenga" userId="f3b4fb9c-9e5c-46da-986a-01470431b1ad" providerId="ADAL" clId="{FBCACD00-91D9-4962-8045-A3BA6632D462}" dt="2026-10-29T19:29:23.931" v="3003"/>
            <ac:spMkLst>
              <pc:docMk/>
              <pc:sldMasterMk cId="562884636" sldId="2147483756"/>
              <pc:sldLayoutMk cId="1204310354" sldId="2147483776"/>
              <ac:spMk id="12" creationId="{7B363C67-D05F-E34B-0AA4-3CAB8B3E9CAE}"/>
            </ac:spMkLst>
          </pc:spChg>
          <pc:spChg chg="mod">
            <ac:chgData name="Joy Njenga" userId="f3b4fb9c-9e5c-46da-986a-01470431b1ad" providerId="ADAL" clId="{FBCACD00-91D9-4962-8045-A3BA6632D462}" dt="2026-10-29T19:29:23.931" v="3003"/>
            <ac:spMkLst>
              <pc:docMk/>
              <pc:sldMasterMk cId="562884636" sldId="2147483756"/>
              <pc:sldLayoutMk cId="1204310354" sldId="2147483776"/>
              <ac:spMk id="13" creationId="{A2D4C9C0-5C64-0EF4-E53A-57982BC02CAF}"/>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2661209926" sldId="2147483777"/>
          </pc:sldLayoutMkLst>
          <pc:spChg chg="mod">
            <ac:chgData name="Joy Njenga" userId="f3b4fb9c-9e5c-46da-986a-01470431b1ad" providerId="ADAL" clId="{FBCACD00-91D9-4962-8045-A3BA6632D462}" dt="2026-10-29T19:29:23.931" v="3003"/>
            <ac:spMkLst>
              <pc:docMk/>
              <pc:sldMasterMk cId="562884636" sldId="2147483756"/>
              <pc:sldLayoutMk cId="2661209926" sldId="2147483777"/>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2661209926" sldId="2147483777"/>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2661209926" sldId="2147483777"/>
              <ac:spMk id="6" creationId="{DBE2833B-0AB2-444E-9927-8091D694BC1F}"/>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1786773278" sldId="2147483778"/>
          </pc:sldLayoutMkLst>
          <pc:spChg chg="mod">
            <ac:chgData name="Joy Njenga" userId="f3b4fb9c-9e5c-46da-986a-01470431b1ad" providerId="ADAL" clId="{FBCACD00-91D9-4962-8045-A3BA6632D462}" dt="2026-10-29T19:29:23.931" v="3003"/>
            <ac:spMkLst>
              <pc:docMk/>
              <pc:sldMasterMk cId="562884636" sldId="2147483756"/>
              <pc:sldLayoutMk cId="1786773278" sldId="2147483778"/>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1786773278" sldId="2147483778"/>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1786773278" sldId="2147483778"/>
              <ac:spMk id="6" creationId="{DBE2833B-0AB2-444E-9927-8091D694BC1F}"/>
            </ac:spMkLst>
          </pc:spChg>
          <pc:spChg chg="mod">
            <ac:chgData name="Joy Njenga" userId="f3b4fb9c-9e5c-46da-986a-01470431b1ad" providerId="ADAL" clId="{FBCACD00-91D9-4962-8045-A3BA6632D462}" dt="2026-10-29T19:29:23.931" v="3003"/>
            <ac:spMkLst>
              <pc:docMk/>
              <pc:sldMasterMk cId="562884636" sldId="2147483756"/>
              <pc:sldLayoutMk cId="1786773278" sldId="2147483778"/>
              <ac:spMk id="7" creationId="{006F37E0-D0CF-D8B3-2939-17B35CBF89B4}"/>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4195208290" sldId="2147483779"/>
          </pc:sldLayoutMkLst>
          <pc:spChg chg="mod">
            <ac:chgData name="Joy Njenga" userId="f3b4fb9c-9e5c-46da-986a-01470431b1ad" providerId="ADAL" clId="{FBCACD00-91D9-4962-8045-A3BA6632D462}" dt="2026-10-29T19:29:23.931" v="3003"/>
            <ac:spMkLst>
              <pc:docMk/>
              <pc:sldMasterMk cId="562884636" sldId="2147483756"/>
              <pc:sldLayoutMk cId="4195208290" sldId="2147483779"/>
              <ac:spMk id="3" creationId="{E700D461-FE20-54E8-A0F1-3858373D84E5}"/>
            </ac:spMkLst>
          </pc:spChg>
          <pc:spChg chg="mod">
            <ac:chgData name="Joy Njenga" userId="f3b4fb9c-9e5c-46da-986a-01470431b1ad" providerId="ADAL" clId="{FBCACD00-91D9-4962-8045-A3BA6632D462}" dt="2026-10-29T19:29:23.931" v="3003"/>
            <ac:spMkLst>
              <pc:docMk/>
              <pc:sldMasterMk cId="562884636" sldId="2147483756"/>
              <pc:sldLayoutMk cId="4195208290" sldId="2147483779"/>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4195208290" sldId="2147483779"/>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4195208290" sldId="2147483779"/>
              <ac:spMk id="6" creationId="{DBE2833B-0AB2-444E-9927-8091D694BC1F}"/>
            </ac:spMkLst>
          </pc:spChg>
          <pc:spChg chg="mod">
            <ac:chgData name="Joy Njenga" userId="f3b4fb9c-9e5c-46da-986a-01470431b1ad" providerId="ADAL" clId="{FBCACD00-91D9-4962-8045-A3BA6632D462}" dt="2026-10-29T19:29:23.931" v="3003"/>
            <ac:spMkLst>
              <pc:docMk/>
              <pc:sldMasterMk cId="562884636" sldId="2147483756"/>
              <pc:sldLayoutMk cId="4195208290" sldId="2147483779"/>
              <ac:spMk id="10" creationId="{EDF650F4-21B0-E64C-AB3C-C19142DAAC78}"/>
            </ac:spMkLst>
          </pc:spChg>
          <pc:spChg chg="mod">
            <ac:chgData name="Joy Njenga" userId="f3b4fb9c-9e5c-46da-986a-01470431b1ad" providerId="ADAL" clId="{FBCACD00-91D9-4962-8045-A3BA6632D462}" dt="2026-10-29T19:29:23.931" v="3003"/>
            <ac:spMkLst>
              <pc:docMk/>
              <pc:sldMasterMk cId="562884636" sldId="2147483756"/>
              <pc:sldLayoutMk cId="4195208290" sldId="2147483779"/>
              <ac:spMk id="11" creationId="{D5B602B6-0265-0152-C8F4-F7948B4978DA}"/>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4261503240" sldId="2147483780"/>
          </pc:sldLayoutMkLst>
          <pc:spChg chg="mod">
            <ac:chgData name="Joy Njenga" userId="f3b4fb9c-9e5c-46da-986a-01470431b1ad" providerId="ADAL" clId="{FBCACD00-91D9-4962-8045-A3BA6632D462}" dt="2026-10-29T19:29:23.931" v="3003"/>
            <ac:spMkLst>
              <pc:docMk/>
              <pc:sldMasterMk cId="562884636" sldId="2147483756"/>
              <pc:sldLayoutMk cId="4261503240" sldId="2147483780"/>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4261503240" sldId="2147483780"/>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4261503240" sldId="2147483780"/>
              <ac:spMk id="6" creationId="{DBE2833B-0AB2-444E-9927-8091D694BC1F}"/>
            </ac:spMkLst>
          </pc:spChg>
          <pc:spChg chg="mod">
            <ac:chgData name="Joy Njenga" userId="f3b4fb9c-9e5c-46da-986a-01470431b1ad" providerId="ADAL" clId="{FBCACD00-91D9-4962-8045-A3BA6632D462}" dt="2026-10-29T19:29:23.931" v="3003"/>
            <ac:spMkLst>
              <pc:docMk/>
              <pc:sldMasterMk cId="562884636" sldId="2147483756"/>
              <pc:sldLayoutMk cId="4261503240" sldId="2147483780"/>
              <ac:spMk id="14" creationId="{B27A77C2-B69E-C198-94E9-252E36906864}"/>
            </ac:spMkLst>
          </pc:spChg>
          <pc:spChg chg="mod">
            <ac:chgData name="Joy Njenga" userId="f3b4fb9c-9e5c-46da-986a-01470431b1ad" providerId="ADAL" clId="{FBCACD00-91D9-4962-8045-A3BA6632D462}" dt="2026-10-29T19:29:23.931" v="3003"/>
            <ac:spMkLst>
              <pc:docMk/>
              <pc:sldMasterMk cId="562884636" sldId="2147483756"/>
              <pc:sldLayoutMk cId="4261503240" sldId="2147483780"/>
              <ac:spMk id="17" creationId="{8D83F3A5-A269-5765-3620-C62809E04815}"/>
            </ac:spMkLst>
          </pc:spChg>
          <pc:spChg chg="mod">
            <ac:chgData name="Joy Njenga" userId="f3b4fb9c-9e5c-46da-986a-01470431b1ad" providerId="ADAL" clId="{FBCACD00-91D9-4962-8045-A3BA6632D462}" dt="2026-10-29T19:29:23.931" v="3003"/>
            <ac:spMkLst>
              <pc:docMk/>
              <pc:sldMasterMk cId="562884636" sldId="2147483756"/>
              <pc:sldLayoutMk cId="4261503240" sldId="2147483780"/>
              <ac:spMk id="21" creationId="{3122AB62-6B56-3F3E-1CFE-217EE1D42B3E}"/>
            </ac:spMkLst>
          </pc:spChg>
          <pc:spChg chg="mod">
            <ac:chgData name="Joy Njenga" userId="f3b4fb9c-9e5c-46da-986a-01470431b1ad" providerId="ADAL" clId="{FBCACD00-91D9-4962-8045-A3BA6632D462}" dt="2026-10-29T19:29:23.931" v="3003"/>
            <ac:spMkLst>
              <pc:docMk/>
              <pc:sldMasterMk cId="562884636" sldId="2147483756"/>
              <pc:sldLayoutMk cId="4261503240" sldId="2147483780"/>
              <ac:spMk id="22" creationId="{9CD6253C-CD7D-01EA-70FE-57F4CECF0381}"/>
            </ac:spMkLst>
          </pc:spChg>
          <pc:spChg chg="mod">
            <ac:chgData name="Joy Njenga" userId="f3b4fb9c-9e5c-46da-986a-01470431b1ad" providerId="ADAL" clId="{FBCACD00-91D9-4962-8045-A3BA6632D462}" dt="2026-10-29T19:29:23.931" v="3003"/>
            <ac:spMkLst>
              <pc:docMk/>
              <pc:sldMasterMk cId="562884636" sldId="2147483756"/>
              <pc:sldLayoutMk cId="4261503240" sldId="2147483780"/>
              <ac:spMk id="23" creationId="{E2CC8DC6-9469-0148-F94E-0D3EED436FC4}"/>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3370321771" sldId="2147483781"/>
          </pc:sldLayoutMkLst>
          <pc:spChg chg="mod">
            <ac:chgData name="Joy Njenga" userId="f3b4fb9c-9e5c-46da-986a-01470431b1ad" providerId="ADAL" clId="{FBCACD00-91D9-4962-8045-A3BA6632D462}" dt="2026-10-29T19:29:23.931" v="3003"/>
            <ac:spMkLst>
              <pc:docMk/>
              <pc:sldMasterMk cId="562884636" sldId="2147483756"/>
              <pc:sldLayoutMk cId="3370321771" sldId="2147483781"/>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6" creationId="{DBE2833B-0AB2-444E-9927-8091D694BC1F}"/>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9" creationId="{C27197AE-58F7-D06B-5ADC-050C93891DDF}"/>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13" creationId="{2FABA22B-4693-9376-62E5-8F0DC639D3EF}"/>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15" creationId="{1C452F40-8CA2-214F-D98A-3F81F9064FE3}"/>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16" creationId="{0ABFB129-50C8-DF8C-073B-ECF03A7A7D60}"/>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18" creationId="{79218023-F8BB-BB7C-162F-7BED404FECBB}"/>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19" creationId="{48120D07-035C-4FCA-BCF4-05776032BFE5}"/>
            </ac:spMkLst>
          </pc:spChg>
          <pc:spChg chg="mod">
            <ac:chgData name="Joy Njenga" userId="f3b4fb9c-9e5c-46da-986a-01470431b1ad" providerId="ADAL" clId="{FBCACD00-91D9-4962-8045-A3BA6632D462}" dt="2026-10-29T19:29:23.931" v="3003"/>
            <ac:spMkLst>
              <pc:docMk/>
              <pc:sldMasterMk cId="562884636" sldId="2147483756"/>
              <pc:sldLayoutMk cId="3370321771" sldId="2147483781"/>
              <ac:spMk id="20" creationId="{13181C11-A948-EAF0-5129-08272FEA7A10}"/>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2991204000" sldId="2147483782"/>
          </pc:sldLayoutMkLst>
          <pc:spChg chg="mod">
            <ac:chgData name="Joy Njenga" userId="f3b4fb9c-9e5c-46da-986a-01470431b1ad" providerId="ADAL" clId="{FBCACD00-91D9-4962-8045-A3BA6632D462}" dt="2026-10-29T19:29:23.931" v="3003"/>
            <ac:spMkLst>
              <pc:docMk/>
              <pc:sldMasterMk cId="562884636" sldId="2147483756"/>
              <pc:sldLayoutMk cId="2991204000" sldId="2147483782"/>
              <ac:spMk id="3" creationId="{119685AD-F63C-BFB5-C824-796EC9FE8E8A}"/>
            </ac:spMkLst>
          </pc:spChg>
          <pc:spChg chg="mod">
            <ac:chgData name="Joy Njenga" userId="f3b4fb9c-9e5c-46da-986a-01470431b1ad" providerId="ADAL" clId="{FBCACD00-91D9-4962-8045-A3BA6632D462}" dt="2026-10-29T19:29:23.931" v="3003"/>
            <ac:spMkLst>
              <pc:docMk/>
              <pc:sldMasterMk cId="562884636" sldId="2147483756"/>
              <pc:sldLayoutMk cId="2991204000" sldId="2147483782"/>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2991204000" sldId="2147483782"/>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2991204000" sldId="2147483782"/>
              <ac:spMk id="6" creationId="{DBE2833B-0AB2-444E-9927-8091D694BC1F}"/>
            </ac:spMkLst>
          </pc:spChg>
          <pc:spChg chg="mod">
            <ac:chgData name="Joy Njenga" userId="f3b4fb9c-9e5c-46da-986a-01470431b1ad" providerId="ADAL" clId="{FBCACD00-91D9-4962-8045-A3BA6632D462}" dt="2026-10-29T19:29:23.931" v="3003"/>
            <ac:spMkLst>
              <pc:docMk/>
              <pc:sldMasterMk cId="562884636" sldId="2147483756"/>
              <pc:sldLayoutMk cId="2991204000" sldId="2147483782"/>
              <ac:spMk id="16" creationId="{30A5DA5D-6920-379D-A315-09BBB9F6A075}"/>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2136511331" sldId="2147483783"/>
          </pc:sldLayoutMkLst>
          <pc:spChg chg="mod">
            <ac:chgData name="Joy Njenga" userId="f3b4fb9c-9e5c-46da-986a-01470431b1ad" providerId="ADAL" clId="{FBCACD00-91D9-4962-8045-A3BA6632D462}" dt="2026-10-29T19:29:23.931" v="3003"/>
            <ac:spMkLst>
              <pc:docMk/>
              <pc:sldMasterMk cId="562884636" sldId="2147483756"/>
              <pc:sldLayoutMk cId="2136511331" sldId="2147483783"/>
              <ac:spMk id="2" creationId="{92EA50A5-8C23-DCC7-4C01-0069818FB4D0}"/>
            </ac:spMkLst>
          </pc:spChg>
          <pc:spChg chg="mod">
            <ac:chgData name="Joy Njenga" userId="f3b4fb9c-9e5c-46da-986a-01470431b1ad" providerId="ADAL" clId="{FBCACD00-91D9-4962-8045-A3BA6632D462}" dt="2026-10-29T19:29:23.931" v="3003"/>
            <ac:spMkLst>
              <pc:docMk/>
              <pc:sldMasterMk cId="562884636" sldId="2147483756"/>
              <pc:sldLayoutMk cId="2136511331" sldId="2147483783"/>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2136511331" sldId="2147483783"/>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2136511331" sldId="2147483783"/>
              <ac:spMk id="6" creationId="{DBE2833B-0AB2-444E-9927-8091D694BC1F}"/>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1327329665" sldId="2147483784"/>
          </pc:sldLayoutMkLst>
          <pc:spChg chg="mod">
            <ac:chgData name="Joy Njenga" userId="f3b4fb9c-9e5c-46da-986a-01470431b1ad" providerId="ADAL" clId="{FBCACD00-91D9-4962-8045-A3BA6632D462}" dt="2026-10-29T19:29:23.931" v="3003"/>
            <ac:spMkLst>
              <pc:docMk/>
              <pc:sldMasterMk cId="562884636" sldId="2147483756"/>
              <pc:sldLayoutMk cId="1327329665" sldId="2147483784"/>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1327329665" sldId="2147483784"/>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1327329665" sldId="2147483784"/>
              <ac:spMk id="6" creationId="{DBE2833B-0AB2-444E-9927-8091D694BC1F}"/>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4155703797" sldId="2147483785"/>
          </pc:sldLayoutMkLst>
          <pc:spChg chg="mod">
            <ac:chgData name="Joy Njenga" userId="f3b4fb9c-9e5c-46da-986a-01470431b1ad" providerId="ADAL" clId="{FBCACD00-91D9-4962-8045-A3BA6632D462}" dt="2026-10-29T19:29:23.931" v="3003"/>
            <ac:spMkLst>
              <pc:docMk/>
              <pc:sldMasterMk cId="562884636" sldId="2147483756"/>
              <pc:sldLayoutMk cId="4155703797" sldId="2147483785"/>
              <ac:spMk id="3" creationId="{EB6ACBBA-3904-C0D0-8402-66B99EACF679}"/>
            </ac:spMkLst>
          </pc:spChg>
          <pc:spChg chg="mod">
            <ac:chgData name="Joy Njenga" userId="f3b4fb9c-9e5c-46da-986a-01470431b1ad" providerId="ADAL" clId="{FBCACD00-91D9-4962-8045-A3BA6632D462}" dt="2026-10-29T19:29:23.931" v="3003"/>
            <ac:spMkLst>
              <pc:docMk/>
              <pc:sldMasterMk cId="562884636" sldId="2147483756"/>
              <pc:sldLayoutMk cId="4155703797" sldId="2147483785"/>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4155703797" sldId="2147483785"/>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4155703797" sldId="2147483785"/>
              <ac:spMk id="6" creationId="{DBE2833B-0AB2-444E-9927-8091D694BC1F}"/>
            </ac:spMkLst>
          </pc:spChg>
          <pc:spChg chg="mod">
            <ac:chgData name="Joy Njenga" userId="f3b4fb9c-9e5c-46da-986a-01470431b1ad" providerId="ADAL" clId="{FBCACD00-91D9-4962-8045-A3BA6632D462}" dt="2026-10-29T19:29:23.931" v="3003"/>
            <ac:spMkLst>
              <pc:docMk/>
              <pc:sldMasterMk cId="562884636" sldId="2147483756"/>
              <pc:sldLayoutMk cId="4155703797" sldId="2147483785"/>
              <ac:spMk id="8" creationId="{D7FF7A77-7B6F-68FB-472D-4E6B8001D153}"/>
            </ac:spMkLst>
          </pc:spChg>
          <pc:spChg chg="mod">
            <ac:chgData name="Joy Njenga" userId="f3b4fb9c-9e5c-46da-986a-01470431b1ad" providerId="ADAL" clId="{FBCACD00-91D9-4962-8045-A3BA6632D462}" dt="2026-10-29T19:29:23.931" v="3003"/>
            <ac:spMkLst>
              <pc:docMk/>
              <pc:sldMasterMk cId="562884636" sldId="2147483756"/>
              <pc:sldLayoutMk cId="4155703797" sldId="2147483785"/>
              <ac:spMk id="9" creationId="{B793E08B-2841-748E-5292-02FED55B7AA9}"/>
            </ac:spMkLst>
          </pc:spChg>
          <pc:spChg chg="mod">
            <ac:chgData name="Joy Njenga" userId="f3b4fb9c-9e5c-46da-986a-01470431b1ad" providerId="ADAL" clId="{FBCACD00-91D9-4962-8045-A3BA6632D462}" dt="2026-10-29T19:29:23.931" v="3003"/>
            <ac:spMkLst>
              <pc:docMk/>
              <pc:sldMasterMk cId="562884636" sldId="2147483756"/>
              <pc:sldLayoutMk cId="4155703797" sldId="2147483785"/>
              <ac:spMk id="10" creationId="{BD87DF1D-F54C-381D-C4C9-C95F62780DED}"/>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4146056946" sldId="2147483786"/>
          </pc:sldLayoutMkLst>
          <pc:spChg chg="mod">
            <ac:chgData name="Joy Njenga" userId="f3b4fb9c-9e5c-46da-986a-01470431b1ad" providerId="ADAL" clId="{FBCACD00-91D9-4962-8045-A3BA6632D462}" dt="2026-10-29T19:29:23.931" v="3003"/>
            <ac:spMkLst>
              <pc:docMk/>
              <pc:sldMasterMk cId="562884636" sldId="2147483756"/>
              <pc:sldLayoutMk cId="4146056946" sldId="2147483786"/>
              <ac:spMk id="497" creationId="{AB817A88-2058-8DE2-B569-7E4AD67600EE}"/>
            </ac:spMkLst>
          </pc:spChg>
        </pc:sldLayoutChg>
        <pc:sldLayoutChg chg="modSp mod ord">
          <pc:chgData name="Joy Njenga" userId="f3b4fb9c-9e5c-46da-986a-01470431b1ad" providerId="ADAL" clId="{FBCACD00-91D9-4962-8045-A3BA6632D462}" dt="2026-10-29T19:29:23.931" v="3003"/>
          <pc:sldLayoutMkLst>
            <pc:docMk/>
            <pc:sldMasterMk cId="562884636" sldId="2147483756"/>
            <pc:sldLayoutMk cId="4139290465" sldId="2147483787"/>
          </pc:sldLayoutMkLst>
          <pc:spChg chg="mod">
            <ac:chgData name="Joy Njenga" userId="f3b4fb9c-9e5c-46da-986a-01470431b1ad" providerId="ADAL" clId="{FBCACD00-91D9-4962-8045-A3BA6632D462}" dt="2026-10-29T19:29:23.931" v="3003"/>
            <ac:spMkLst>
              <pc:docMk/>
              <pc:sldMasterMk cId="562884636" sldId="2147483756"/>
              <pc:sldLayoutMk cId="4139290465" sldId="2147483787"/>
              <ac:spMk id="2" creationId="{FF18AAD6-5E60-9CD5-F211-531D7882C014}"/>
            </ac:spMkLst>
          </pc:spChg>
        </pc:sldLayoutChg>
        <pc:sldLayoutChg chg="mod ord">
          <pc:chgData name="Joy Njenga" userId="f3b4fb9c-9e5c-46da-986a-01470431b1ad" providerId="ADAL" clId="{FBCACD00-91D9-4962-8045-A3BA6632D462}" dt="2026-10-29T19:29:23.931" v="3003"/>
          <pc:sldLayoutMkLst>
            <pc:docMk/>
            <pc:sldMasterMk cId="562884636" sldId="2147483756"/>
            <pc:sldLayoutMk cId="1262950166" sldId="2147483788"/>
          </pc:sldLayoutMkLst>
        </pc:sldLayoutChg>
        <pc:sldLayoutChg chg="modSp mod ord">
          <pc:chgData name="Joy Njenga" userId="f3b4fb9c-9e5c-46da-986a-01470431b1ad" providerId="ADAL" clId="{FBCACD00-91D9-4962-8045-A3BA6632D462}" dt="2026-10-29T19:29:23.931" v="3003"/>
          <pc:sldLayoutMkLst>
            <pc:docMk/>
            <pc:sldMasterMk cId="562884636" sldId="2147483756"/>
            <pc:sldLayoutMk cId="2820457650" sldId="2147483789"/>
          </pc:sldLayoutMkLst>
          <pc:spChg chg="mod">
            <ac:chgData name="Joy Njenga" userId="f3b4fb9c-9e5c-46da-986a-01470431b1ad" providerId="ADAL" clId="{FBCACD00-91D9-4962-8045-A3BA6632D462}" dt="2026-10-29T19:29:23.931" v="3003"/>
            <ac:spMkLst>
              <pc:docMk/>
              <pc:sldMasterMk cId="562884636" sldId="2147483756"/>
              <pc:sldLayoutMk cId="2820457650" sldId="2147483789"/>
              <ac:spMk id="4" creationId="{62A49268-B3DD-744D-FB29-2F44BF0F1B0D}"/>
            </ac:spMkLst>
          </pc:spChg>
          <pc:spChg chg="mod">
            <ac:chgData name="Joy Njenga" userId="f3b4fb9c-9e5c-46da-986a-01470431b1ad" providerId="ADAL" clId="{FBCACD00-91D9-4962-8045-A3BA6632D462}" dt="2026-10-29T19:29:23.931" v="3003"/>
            <ac:spMkLst>
              <pc:docMk/>
              <pc:sldMasterMk cId="562884636" sldId="2147483756"/>
              <pc:sldLayoutMk cId="2820457650" sldId="2147483789"/>
              <ac:spMk id="5" creationId="{DFA1EA8F-4FA0-41A8-D405-F50720A3455B}"/>
            </ac:spMkLst>
          </pc:spChg>
          <pc:spChg chg="mod">
            <ac:chgData name="Joy Njenga" userId="f3b4fb9c-9e5c-46da-986a-01470431b1ad" providerId="ADAL" clId="{FBCACD00-91D9-4962-8045-A3BA6632D462}" dt="2026-10-29T19:29:23.931" v="3003"/>
            <ac:spMkLst>
              <pc:docMk/>
              <pc:sldMasterMk cId="562884636" sldId="2147483756"/>
              <pc:sldLayoutMk cId="2820457650" sldId="2147483789"/>
              <ac:spMk id="6" creationId="{DBE2833B-0AB2-444E-9927-8091D694BC1F}"/>
            </ac:spMkLst>
          </pc:spChg>
          <pc:spChg chg="mod">
            <ac:chgData name="Joy Njenga" userId="f3b4fb9c-9e5c-46da-986a-01470431b1ad" providerId="ADAL" clId="{FBCACD00-91D9-4962-8045-A3BA6632D462}" dt="2026-10-29T19:29:23.931" v="3003"/>
            <ac:spMkLst>
              <pc:docMk/>
              <pc:sldMasterMk cId="562884636" sldId="2147483756"/>
              <pc:sldLayoutMk cId="2820457650" sldId="2147483789"/>
              <ac:spMk id="29" creationId="{26E0D7A8-5923-7DCC-C705-75FEA905B5FD}"/>
            </ac:spMkLst>
          </pc:spChg>
          <pc:spChg chg="mod">
            <ac:chgData name="Joy Njenga" userId="f3b4fb9c-9e5c-46da-986a-01470431b1ad" providerId="ADAL" clId="{FBCACD00-91D9-4962-8045-A3BA6632D462}" dt="2026-10-29T19:29:23.931" v="3003"/>
            <ac:spMkLst>
              <pc:docMk/>
              <pc:sldMasterMk cId="562884636" sldId="2147483756"/>
              <pc:sldLayoutMk cId="2820457650" sldId="2147483789"/>
              <ac:spMk id="34" creationId="{4153D83A-F55A-40C3-E114-AB8D9D9F7F1C}"/>
            </ac:spMkLst>
          </pc:spChg>
          <pc:spChg chg="mod">
            <ac:chgData name="Joy Njenga" userId="f3b4fb9c-9e5c-46da-986a-01470431b1ad" providerId="ADAL" clId="{FBCACD00-91D9-4962-8045-A3BA6632D462}" dt="2026-10-29T19:29:23.931" v="3003"/>
            <ac:spMkLst>
              <pc:docMk/>
              <pc:sldMasterMk cId="562884636" sldId="2147483756"/>
              <pc:sldLayoutMk cId="2820457650" sldId="2147483789"/>
              <ac:spMk id="35" creationId="{52FAF8DD-C5CE-5CE2-AD62-9CB3D08F38FF}"/>
            </ac:spMkLst>
          </pc:spChg>
          <pc:spChg chg="mod">
            <ac:chgData name="Joy Njenga" userId="f3b4fb9c-9e5c-46da-986a-01470431b1ad" providerId="ADAL" clId="{FBCACD00-91D9-4962-8045-A3BA6632D462}" dt="2026-10-29T19:29:23.931" v="3003"/>
            <ac:spMkLst>
              <pc:docMk/>
              <pc:sldMasterMk cId="562884636" sldId="2147483756"/>
              <pc:sldLayoutMk cId="2820457650" sldId="2147483789"/>
              <ac:spMk id="36" creationId="{E640FDA8-F0BA-48A6-6C7B-FB5B03DEAD6C}"/>
            </ac:spMkLst>
          </pc:spChg>
          <pc:spChg chg="mod">
            <ac:chgData name="Joy Njenga" userId="f3b4fb9c-9e5c-46da-986a-01470431b1ad" providerId="ADAL" clId="{FBCACD00-91D9-4962-8045-A3BA6632D462}" dt="2026-10-29T19:29:23.931" v="3003"/>
            <ac:spMkLst>
              <pc:docMk/>
              <pc:sldMasterMk cId="562884636" sldId="2147483756"/>
              <pc:sldLayoutMk cId="2820457650" sldId="2147483789"/>
              <ac:spMk id="37" creationId="{12ACF18F-0BA1-8D93-DB95-3506B1FE174D}"/>
            </ac:spMkLst>
          </pc:spChg>
        </pc:sldLayoutChg>
      </pc:sldMasterChg>
      <pc:sldMasterChg chg="del sldLayoutOrd">
        <pc:chgData name="Joy Njenga" userId="f3b4fb9c-9e5c-46da-986a-01470431b1ad" providerId="ADAL" clId="{FBCACD00-91D9-4962-8045-A3BA6632D462}" dt="2026-10-29T19:29:23.972" v="3004"/>
        <pc:sldMasterMkLst>
          <pc:docMk/>
          <pc:sldMasterMk cId="760410506" sldId="2147483773"/>
        </pc:sldMasterMkLst>
      </pc:sldMasterChg>
    </pc:docChg>
  </pc:docChgLst>
  <pc:docChgLst>
    <pc:chgData name="Tim Perez" userId="a7c73369-2010-42c2-aaac-63a04480c1bd" providerId="ADAL" clId="{ED51EB6F-8FFE-541F-841C-549386D4EDDD}"/>
    <pc:docChg chg="undo custSel modSld">
      <pc:chgData name="Tim Perez" userId="a7c73369-2010-42c2-aaac-63a04480c1bd" providerId="ADAL" clId="{ED51EB6F-8FFE-541F-841C-549386D4EDDD}" dt="2026-10-27T14:02:28.804" v="52" actId="1035"/>
      <pc:docMkLst>
        <pc:docMk/>
      </pc:docMkLst>
      <pc:sldChg chg="modSp mod">
        <pc:chgData name="Tim Perez" userId="a7c73369-2010-42c2-aaac-63a04480c1bd" providerId="ADAL" clId="{ED51EB6F-8FFE-541F-841C-549386D4EDDD}" dt="2026-10-27T14:02:28.804" v="52" actId="1035"/>
        <pc:sldMkLst>
          <pc:docMk/>
          <pc:sldMk cId="484858897" sldId="299"/>
        </pc:sldMkLst>
        <pc:spChg chg="mod">
          <ac:chgData name="Tim Perez" userId="a7c73369-2010-42c2-aaac-63a04480c1bd" providerId="ADAL" clId="{ED51EB6F-8FFE-541F-841C-549386D4EDDD}" dt="2026-10-27T13:44:34.030" v="38" actId="1038"/>
          <ac:spMkLst>
            <pc:docMk/>
            <pc:sldMk cId="484858897" sldId="299"/>
            <ac:spMk id="3" creationId="{C6CF4A5A-019C-7BA4-F1A4-DFAC549D3695}"/>
          </ac:spMkLst>
        </pc:spChg>
        <pc:spChg chg="mod">
          <ac:chgData name="Tim Perez" userId="a7c73369-2010-42c2-aaac-63a04480c1bd" providerId="ADAL" clId="{ED51EB6F-8FFE-541F-841C-549386D4EDDD}" dt="2026-10-27T13:42:43.803" v="4" actId="313"/>
          <ac:spMkLst>
            <pc:docMk/>
            <pc:sldMk cId="484858897" sldId="299"/>
            <ac:spMk id="4" creationId="{4E9F1818-9C91-B717-E6C5-5A8DEE016F59}"/>
          </ac:spMkLst>
        </pc:spChg>
        <pc:spChg chg="mod">
          <ac:chgData name="Tim Perez" userId="a7c73369-2010-42c2-aaac-63a04480c1bd" providerId="ADAL" clId="{ED51EB6F-8FFE-541F-841C-549386D4EDDD}" dt="2026-10-27T14:02:28.804" v="52" actId="1035"/>
          <ac:spMkLst>
            <pc:docMk/>
            <pc:sldMk cId="484858897" sldId="299"/>
            <ac:spMk id="7" creationId="{82A25BDA-0CEA-3070-4725-10A57C2F29E2}"/>
          </ac:spMkLst>
        </pc:spChg>
        <pc:spChg chg="mod">
          <ac:chgData name="Tim Perez" userId="a7c73369-2010-42c2-aaac-63a04480c1bd" providerId="ADAL" clId="{ED51EB6F-8FFE-541F-841C-549386D4EDDD}" dt="2026-10-27T13:44:40.301" v="39" actId="2711"/>
          <ac:spMkLst>
            <pc:docMk/>
            <pc:sldMk cId="484858897" sldId="299"/>
            <ac:spMk id="10" creationId="{355920F5-2E02-25B0-1617-88EB21522154}"/>
          </ac:spMkLst>
        </pc:spChg>
        <pc:spChg chg="mod">
          <ac:chgData name="Tim Perez" userId="a7c73369-2010-42c2-aaac-63a04480c1bd" providerId="ADAL" clId="{ED51EB6F-8FFE-541F-841C-549386D4EDDD}" dt="2026-10-27T13:55:06.829" v="47" actId="1076"/>
          <ac:spMkLst>
            <pc:docMk/>
            <pc:sldMk cId="484858897" sldId="299"/>
            <ac:spMk id="47" creationId="{7E85EC35-EBF0-CF79-A0E0-DF91D1A22657}"/>
          </ac:spMkLst>
        </pc:spChg>
      </pc:sldChg>
      <pc:sldChg chg="modSp mod">
        <pc:chgData name="Tim Perez" userId="a7c73369-2010-42c2-aaac-63a04480c1bd" providerId="ADAL" clId="{ED51EB6F-8FFE-541F-841C-549386D4EDDD}" dt="2026-10-27T13:43:22.154" v="6" actId="20577"/>
        <pc:sldMkLst>
          <pc:docMk/>
          <pc:sldMk cId="1611245116" sldId="310"/>
        </pc:sldMkLst>
        <pc:spChg chg="mod">
          <ac:chgData name="Tim Perez" userId="a7c73369-2010-42c2-aaac-63a04480c1bd" providerId="ADAL" clId="{ED51EB6F-8FFE-541F-841C-549386D4EDDD}" dt="2026-10-27T13:43:22.154" v="6" actId="20577"/>
          <ac:spMkLst>
            <pc:docMk/>
            <pc:sldMk cId="1611245116" sldId="310"/>
            <ac:spMk id="5" creationId="{73389F56-4679-21FB-D20F-725D6F21E770}"/>
          </ac:spMkLst>
        </pc:spChg>
      </pc:sldChg>
      <pc:sldChg chg="modSp mod">
        <pc:chgData name="Tim Perez" userId="a7c73369-2010-42c2-aaac-63a04480c1bd" providerId="ADAL" clId="{ED51EB6F-8FFE-541F-841C-549386D4EDDD}" dt="2026-10-27T13:44:18.471" v="17" actId="2711"/>
        <pc:sldMkLst>
          <pc:docMk/>
          <pc:sldMk cId="3826468700" sldId="361"/>
        </pc:sldMkLst>
        <pc:spChg chg="mod">
          <ac:chgData name="Tim Perez" userId="a7c73369-2010-42c2-aaac-63a04480c1bd" providerId="ADAL" clId="{ED51EB6F-8FFE-541F-841C-549386D4EDDD}" dt="2026-10-27T13:44:18.471" v="17" actId="2711"/>
          <ac:spMkLst>
            <pc:docMk/>
            <pc:sldMk cId="3826468700" sldId="361"/>
            <ac:spMk id="215" creationId="{113A32F8-C91C-04AA-3FE9-306E30440ED4}"/>
          </ac:spMkLst>
        </pc:spChg>
      </pc:sldChg>
      <pc:sldChg chg="modSp mod">
        <pc:chgData name="Tim Perez" userId="a7c73369-2010-42c2-aaac-63a04480c1bd" providerId="ADAL" clId="{ED51EB6F-8FFE-541F-841C-549386D4EDDD}" dt="2026-10-27T13:43:28.645" v="8" actId="20577"/>
        <pc:sldMkLst>
          <pc:docMk/>
          <pc:sldMk cId="1762307927" sldId="367"/>
        </pc:sldMkLst>
        <pc:spChg chg="mod">
          <ac:chgData name="Tim Perez" userId="a7c73369-2010-42c2-aaac-63a04480c1bd" providerId="ADAL" clId="{ED51EB6F-8FFE-541F-841C-549386D4EDDD}" dt="2026-10-27T13:43:28.645" v="8" actId="20577"/>
          <ac:spMkLst>
            <pc:docMk/>
            <pc:sldMk cId="1762307927" sldId="367"/>
            <ac:spMk id="5" creationId="{E13FFDEE-5C49-3827-8135-B5759E872357}"/>
          </ac:spMkLst>
        </pc:spChg>
      </pc:sldChg>
      <pc:sldChg chg="modSp mod">
        <pc:chgData name="Tim Perez" userId="a7c73369-2010-42c2-aaac-63a04480c1bd" providerId="ADAL" clId="{ED51EB6F-8FFE-541F-841C-549386D4EDDD}" dt="2026-10-27T13:43:31.124" v="10" actId="20577"/>
        <pc:sldMkLst>
          <pc:docMk/>
          <pc:sldMk cId="4174575550" sldId="368"/>
        </pc:sldMkLst>
        <pc:spChg chg="mod">
          <ac:chgData name="Tim Perez" userId="a7c73369-2010-42c2-aaac-63a04480c1bd" providerId="ADAL" clId="{ED51EB6F-8FFE-541F-841C-549386D4EDDD}" dt="2026-10-27T13:43:31.124" v="10" actId="20577"/>
          <ac:spMkLst>
            <pc:docMk/>
            <pc:sldMk cId="4174575550" sldId="368"/>
            <ac:spMk id="5" creationId="{6577EC2F-BE8D-FB55-0587-6CBA23AF5EF3}"/>
          </ac:spMkLst>
        </pc:spChg>
      </pc:sldChg>
      <pc:sldChg chg="modSp mod">
        <pc:chgData name="Tim Perez" userId="a7c73369-2010-42c2-aaac-63a04480c1bd" providerId="ADAL" clId="{ED51EB6F-8FFE-541F-841C-549386D4EDDD}" dt="2026-10-27T13:43:37.675" v="14" actId="20577"/>
        <pc:sldMkLst>
          <pc:docMk/>
          <pc:sldMk cId="3298841617" sldId="369"/>
        </pc:sldMkLst>
        <pc:spChg chg="mod">
          <ac:chgData name="Tim Perez" userId="a7c73369-2010-42c2-aaac-63a04480c1bd" providerId="ADAL" clId="{ED51EB6F-8FFE-541F-841C-549386D4EDDD}" dt="2026-10-27T13:43:37.675" v="14" actId="20577"/>
          <ac:spMkLst>
            <pc:docMk/>
            <pc:sldMk cId="3298841617" sldId="369"/>
            <ac:spMk id="9" creationId="{405AF9BB-B454-7C93-4662-B435E7B7CB18}"/>
          </ac:spMkLst>
        </pc:spChg>
      </pc:sldChg>
      <pc:sldChg chg="modSp mod">
        <pc:chgData name="Tim Perez" userId="a7c73369-2010-42c2-aaac-63a04480c1bd" providerId="ADAL" clId="{ED51EB6F-8FFE-541F-841C-549386D4EDDD}" dt="2026-10-27T13:44:04.051" v="15" actId="2711"/>
        <pc:sldMkLst>
          <pc:docMk/>
          <pc:sldMk cId="1200861705" sldId="371"/>
        </pc:sldMkLst>
        <pc:spChg chg="mod">
          <ac:chgData name="Tim Perez" userId="a7c73369-2010-42c2-aaac-63a04480c1bd" providerId="ADAL" clId="{ED51EB6F-8FFE-541F-841C-549386D4EDDD}" dt="2026-10-27T13:42:38.187" v="1" actId="20577"/>
          <ac:spMkLst>
            <pc:docMk/>
            <pc:sldMk cId="1200861705" sldId="371"/>
            <ac:spMk id="3" creationId="{78E90ABD-BD7E-521D-11D8-3450F9E2D06B}"/>
          </ac:spMkLst>
        </pc:spChg>
        <pc:spChg chg="mod">
          <ac:chgData name="Tim Perez" userId="a7c73369-2010-42c2-aaac-63a04480c1bd" providerId="ADAL" clId="{ED51EB6F-8FFE-541F-841C-549386D4EDDD}" dt="2026-10-27T13:44:04.051" v="15" actId="2711"/>
          <ac:spMkLst>
            <pc:docMk/>
            <pc:sldMk cId="1200861705" sldId="371"/>
            <ac:spMk id="26" creationId="{533C1B83-3113-8B3B-1694-940CBEE1B34C}"/>
          </ac:spMkLst>
        </pc:spChg>
      </pc:sldChg>
      <pc:sldChg chg="modSp mod">
        <pc:chgData name="Tim Perez" userId="a7c73369-2010-42c2-aaac-63a04480c1bd" providerId="ADAL" clId="{ED51EB6F-8FFE-541F-841C-549386D4EDDD}" dt="2026-10-27T13:44:11.911" v="16" actId="2711"/>
        <pc:sldMkLst>
          <pc:docMk/>
          <pc:sldMk cId="2713528505" sldId="372"/>
        </pc:sldMkLst>
        <pc:spChg chg="mod">
          <ac:chgData name="Tim Perez" userId="a7c73369-2010-42c2-aaac-63a04480c1bd" providerId="ADAL" clId="{ED51EB6F-8FFE-541F-841C-549386D4EDDD}" dt="2026-10-27T13:44:11.911" v="16" actId="2711"/>
          <ac:spMkLst>
            <pc:docMk/>
            <pc:sldMk cId="2713528505" sldId="372"/>
            <ac:spMk id="11" creationId="{4948DF6B-C776-7577-D008-03E0DBC0FEB1}"/>
          </ac:spMkLst>
        </pc:spChg>
      </pc:sldChg>
    </pc:docChg>
  </pc:docChgLst>
  <pc:docChgLst>
    <pc:chgData name="Joy Njenga" userId="S::jnjenga@unicef.ca::f3b4fb9c-9e5c-46da-986a-01470431b1ad" providerId="AD" clId="Web-{00000000-0000-0000-0000-000000000000}"/>
    <pc:docChg chg="modSld">
      <pc:chgData name="Joy Njenga" userId="S::jnjenga@unicef.ca::f3b4fb9c-9e5c-46da-986a-01470431b1ad" providerId="AD" clId="Web-{00000000-0000-0000-0000-000000000000}" dt="2026-10-26T14:45:00.355" v="2"/>
      <pc:docMkLst>
        <pc:docMk/>
      </pc:docMkLst>
      <pc:sldChg chg="delSp modNotes">
        <pc:chgData name="Joy Njenga" userId="S::jnjenga@unicef.ca::f3b4fb9c-9e5c-46da-986a-01470431b1ad" providerId="AD" clId="Web-{00000000-0000-0000-0000-000000000000}" dt="2026-10-26T14:45:00.355" v="2"/>
        <pc:sldMkLst>
          <pc:docMk/>
          <pc:sldMk cId="4210718046" sldId="332"/>
        </pc:sldMkLst>
      </pc:sldChg>
    </pc:docChg>
  </pc:docChgLst>
  <pc:docChgLst>
    <pc:chgData name="Abeer SabzAli" userId="S::asabzali@unicef.ca::f038d2da-6990-4224-b511-817a718dfd88" providerId="AD" clId="Web-{F741E7BE-E1DF-DF3C-130F-3C44E481CF6D}"/>
    <pc:docChg chg="modSld modNotesMaster">
      <pc:chgData name="Abeer SabzAli" userId="S::asabzali@unicef.ca::f038d2da-6990-4224-b511-817a718dfd88" providerId="AD" clId="Web-{F741E7BE-E1DF-DF3C-130F-3C44E481CF6D}" dt="2026-10-20T17:10:51.361" v="1"/>
      <pc:docMkLst>
        <pc:docMk/>
      </pc:docMkLst>
      <pc:sldChg chg="modNotes">
        <pc:chgData name="Abeer SabzAli" userId="S::asabzali@unicef.ca::f038d2da-6990-4224-b511-817a718dfd88" providerId="AD" clId="Web-{F741E7BE-E1DF-DF3C-130F-3C44E481CF6D}" dt="2026-10-20T17:10:51.361" v="1"/>
        <pc:sldMkLst>
          <pc:docMk/>
          <pc:sldMk cId="484858897" sldId="299"/>
        </pc:sldMkLst>
      </pc:sldChg>
      <pc:sldChg chg="modNotes">
        <pc:chgData name="Abeer SabzAli" userId="S::asabzali@unicef.ca::f038d2da-6990-4224-b511-817a718dfd88" providerId="AD" clId="Web-{F741E7BE-E1DF-DF3C-130F-3C44E481CF6D}" dt="2026-10-20T17:10:51.361" v="1"/>
        <pc:sldMkLst>
          <pc:docMk/>
          <pc:sldMk cId="3492793759" sldId="303"/>
        </pc:sldMkLst>
      </pc:sldChg>
      <pc:sldChg chg="modNotes">
        <pc:chgData name="Abeer SabzAli" userId="S::asabzali@unicef.ca::f038d2da-6990-4224-b511-817a718dfd88" providerId="AD" clId="Web-{F741E7BE-E1DF-DF3C-130F-3C44E481CF6D}" dt="2026-10-20T17:10:51.361" v="1"/>
        <pc:sldMkLst>
          <pc:docMk/>
          <pc:sldMk cId="3540985167" sldId="304"/>
        </pc:sldMkLst>
      </pc:sldChg>
      <pc:sldChg chg="modNotes">
        <pc:chgData name="Abeer SabzAli" userId="S::asabzali@unicef.ca::f038d2da-6990-4224-b511-817a718dfd88" providerId="AD" clId="Web-{F741E7BE-E1DF-DF3C-130F-3C44E481CF6D}" dt="2026-10-20T17:10:51.361" v="1"/>
        <pc:sldMkLst>
          <pc:docMk/>
          <pc:sldMk cId="403923440" sldId="305"/>
        </pc:sldMkLst>
      </pc:sldChg>
      <pc:sldChg chg="modNotes">
        <pc:chgData name="Abeer SabzAli" userId="S::asabzali@unicef.ca::f038d2da-6990-4224-b511-817a718dfd88" providerId="AD" clId="Web-{F741E7BE-E1DF-DF3C-130F-3C44E481CF6D}" dt="2026-10-20T17:10:51.361" v="1"/>
        <pc:sldMkLst>
          <pc:docMk/>
          <pc:sldMk cId="1611245116" sldId="310"/>
        </pc:sldMkLst>
      </pc:sldChg>
      <pc:sldChg chg="modNotes">
        <pc:chgData name="Abeer SabzAli" userId="S::asabzali@unicef.ca::f038d2da-6990-4224-b511-817a718dfd88" providerId="AD" clId="Web-{F741E7BE-E1DF-DF3C-130F-3C44E481CF6D}" dt="2026-10-20T17:10:51.361" v="1"/>
        <pc:sldMkLst>
          <pc:docMk/>
          <pc:sldMk cId="818694919" sldId="331"/>
        </pc:sldMkLst>
      </pc:sldChg>
      <pc:sldChg chg="modNotes">
        <pc:chgData name="Abeer SabzAli" userId="S::asabzali@unicef.ca::f038d2da-6990-4224-b511-817a718dfd88" providerId="AD" clId="Web-{F741E7BE-E1DF-DF3C-130F-3C44E481CF6D}" dt="2026-10-20T17:10:51.361" v="1"/>
        <pc:sldMkLst>
          <pc:docMk/>
          <pc:sldMk cId="4210718046" sldId="332"/>
        </pc:sldMkLst>
      </pc:sldChg>
      <pc:sldChg chg="modNotes">
        <pc:chgData name="Abeer SabzAli" userId="S::asabzali@unicef.ca::f038d2da-6990-4224-b511-817a718dfd88" providerId="AD" clId="Web-{F741E7BE-E1DF-DF3C-130F-3C44E481CF6D}" dt="2026-10-20T17:10:51.361" v="1"/>
        <pc:sldMkLst>
          <pc:docMk/>
          <pc:sldMk cId="1492715677" sldId="334"/>
        </pc:sldMkLst>
      </pc:sldChg>
      <pc:sldChg chg="modNotes">
        <pc:chgData name="Abeer SabzAli" userId="S::asabzali@unicef.ca::f038d2da-6990-4224-b511-817a718dfd88" providerId="AD" clId="Web-{F741E7BE-E1DF-DF3C-130F-3C44E481CF6D}" dt="2026-10-20T17:10:51.361" v="1"/>
        <pc:sldMkLst>
          <pc:docMk/>
          <pc:sldMk cId="307435216" sldId="335"/>
        </pc:sldMkLst>
      </pc:sldChg>
      <pc:sldChg chg="modNotes">
        <pc:chgData name="Abeer SabzAli" userId="S::asabzali@unicef.ca::f038d2da-6990-4224-b511-817a718dfd88" providerId="AD" clId="Web-{F741E7BE-E1DF-DF3C-130F-3C44E481CF6D}" dt="2026-10-20T17:10:51.361" v="1"/>
        <pc:sldMkLst>
          <pc:docMk/>
          <pc:sldMk cId="3826468700" sldId="361"/>
        </pc:sldMkLst>
      </pc:sldChg>
      <pc:sldChg chg="modNotes">
        <pc:chgData name="Abeer SabzAli" userId="S::asabzali@unicef.ca::f038d2da-6990-4224-b511-817a718dfd88" providerId="AD" clId="Web-{F741E7BE-E1DF-DF3C-130F-3C44E481CF6D}" dt="2026-10-20T17:10:51.361" v="1"/>
        <pc:sldMkLst>
          <pc:docMk/>
          <pc:sldMk cId="1174904252" sldId="362"/>
        </pc:sldMkLst>
      </pc:sldChg>
      <pc:sldChg chg="modNotes">
        <pc:chgData name="Abeer SabzAli" userId="S::asabzali@unicef.ca::f038d2da-6990-4224-b511-817a718dfd88" providerId="AD" clId="Web-{F741E7BE-E1DF-DF3C-130F-3C44E481CF6D}" dt="2026-10-20T17:10:51.361" v="1"/>
        <pc:sldMkLst>
          <pc:docMk/>
          <pc:sldMk cId="1252437112" sldId="366"/>
        </pc:sldMkLst>
      </pc:sldChg>
      <pc:sldChg chg="modNotes">
        <pc:chgData name="Abeer SabzAli" userId="S::asabzali@unicef.ca::f038d2da-6990-4224-b511-817a718dfd88" providerId="AD" clId="Web-{F741E7BE-E1DF-DF3C-130F-3C44E481CF6D}" dt="2026-10-20T17:10:51.361" v="1"/>
        <pc:sldMkLst>
          <pc:docMk/>
          <pc:sldMk cId="1762307927" sldId="367"/>
        </pc:sldMkLst>
      </pc:sldChg>
      <pc:sldChg chg="modNotes">
        <pc:chgData name="Abeer SabzAli" userId="S::asabzali@unicef.ca::f038d2da-6990-4224-b511-817a718dfd88" providerId="AD" clId="Web-{F741E7BE-E1DF-DF3C-130F-3C44E481CF6D}" dt="2026-10-20T17:10:51.361" v="1"/>
        <pc:sldMkLst>
          <pc:docMk/>
          <pc:sldMk cId="4174575550" sldId="368"/>
        </pc:sldMkLst>
      </pc:sldChg>
      <pc:sldChg chg="modNotes">
        <pc:chgData name="Abeer SabzAli" userId="S::asabzali@unicef.ca::f038d2da-6990-4224-b511-817a718dfd88" providerId="AD" clId="Web-{F741E7BE-E1DF-DF3C-130F-3C44E481CF6D}" dt="2026-10-20T17:10:51.361" v="1"/>
        <pc:sldMkLst>
          <pc:docMk/>
          <pc:sldMk cId="3298841617" sldId="369"/>
        </pc:sldMkLst>
      </pc:sldChg>
      <pc:sldChg chg="modNotes">
        <pc:chgData name="Abeer SabzAli" userId="S::asabzali@unicef.ca::f038d2da-6990-4224-b511-817a718dfd88" providerId="AD" clId="Web-{F741E7BE-E1DF-DF3C-130F-3C44E481CF6D}" dt="2026-10-20T17:10:51.361" v="1"/>
        <pc:sldMkLst>
          <pc:docMk/>
          <pc:sldMk cId="2349363054" sldId="370"/>
        </pc:sldMkLst>
      </pc:sldChg>
    </pc:docChg>
  </pc:docChgLst>
  <pc:docChgLst>
    <pc:chgData name="Abeer SabzAli" userId="S::asabzali@unicef.ca::f038d2da-6990-4224-b511-817a718dfd88" providerId="AD" clId="Web-{28FD7953-7FC4-1D56-A8AC-6A6C64EF714F}"/>
    <pc:docChg chg="modSld">
      <pc:chgData name="Abeer SabzAli" userId="S::asabzali@unicef.ca::f038d2da-6990-4224-b511-817a718dfd88" providerId="AD" clId="Web-{28FD7953-7FC4-1D56-A8AC-6A6C64EF714F}" dt="2026-10-20T19:16:07.764" v="1"/>
      <pc:docMkLst>
        <pc:docMk/>
      </pc:docMkLst>
    </pc:docChg>
  </pc:docChgLst>
  <pc:docChgLst>
    <pc:chgData name="Samantha Ash" userId="f60f0875-1655-40d3-9890-4861dfe3b0c9" providerId="ADAL" clId="{916684D8-E988-4FF1-96A3-C1B310F1ABFE}"/>
    <pc:docChg chg="custSel modSld">
      <pc:chgData name="Samantha Ash" userId="f60f0875-1655-40d3-9890-4861dfe3b0c9" providerId="ADAL" clId="{916684D8-E988-4FF1-96A3-C1B310F1ABFE}" dt="2026-10-15T14:11:46.305" v="184" actId="20577"/>
      <pc:docMkLst>
        <pc:docMk/>
      </pc:docMkLst>
      <pc:sldChg chg="modSp mod">
        <pc:chgData name="Samantha Ash" userId="f60f0875-1655-40d3-9890-4861dfe3b0c9" providerId="ADAL" clId="{916684D8-E988-4FF1-96A3-C1B310F1ABFE}" dt="2026-10-15T13:50:18.022" v="0" actId="20577"/>
        <pc:sldMkLst>
          <pc:docMk/>
          <pc:sldMk cId="484858897" sldId="299"/>
        </pc:sldMkLst>
        <pc:spChg chg="mod">
          <ac:chgData name="Samantha Ash" userId="f60f0875-1655-40d3-9890-4861dfe3b0c9" providerId="ADAL" clId="{916684D8-E988-4FF1-96A3-C1B310F1ABFE}" dt="2026-10-15T13:50:18.022" v="0" actId="20577"/>
          <ac:spMkLst>
            <pc:docMk/>
            <pc:sldMk cId="484858897" sldId="299"/>
            <ac:spMk id="46" creationId="{6FB8FFEE-29F3-94CC-6BD8-D5BB829C1BB1}"/>
          </ac:spMkLst>
        </pc:spChg>
      </pc:sldChg>
      <pc:sldChg chg="modSp mod modCm">
        <pc:chgData name="Samantha Ash" userId="f60f0875-1655-40d3-9890-4861dfe3b0c9" providerId="ADAL" clId="{916684D8-E988-4FF1-96A3-C1B310F1ABFE}" dt="2026-10-15T14:08:23.862" v="161" actId="14100"/>
        <pc:sldMkLst>
          <pc:docMk/>
          <pc:sldMk cId="1611245116" sldId="310"/>
        </pc:sldMkLst>
        <pc:spChg chg="mod">
          <ac:chgData name="Samantha Ash" userId="f60f0875-1655-40d3-9890-4861dfe3b0c9" providerId="ADAL" clId="{916684D8-E988-4FF1-96A3-C1B310F1ABFE}" dt="2026-10-15T14:08:06.080" v="160" actId="20577"/>
          <ac:spMkLst>
            <pc:docMk/>
            <pc:sldMk cId="1611245116" sldId="310"/>
            <ac:spMk id="4" creationId="{DD8D9500-4E12-5897-3F4C-271D14B58B9A}"/>
          </ac:spMkLst>
        </pc:spChg>
        <pc:spChg chg="mod">
          <ac:chgData name="Samantha Ash" userId="f60f0875-1655-40d3-9890-4861dfe3b0c9" providerId="ADAL" clId="{916684D8-E988-4FF1-96A3-C1B310F1ABFE}" dt="2026-10-15T14:08:23.862" v="161" actId="14100"/>
          <ac:spMkLst>
            <pc:docMk/>
            <pc:sldMk cId="1611245116" sldId="310"/>
            <ac:spMk id="14" creationId="{E66CD788-FBB0-D071-9F2E-EE795078B94F}"/>
          </ac:spMkLst>
        </pc:spChg>
        <pc:extLst>
          <p:ext xmlns:p="http://schemas.openxmlformats.org/presentationml/2006/main" uri="{D6D511B9-2390-475A-947B-AFAB55BFBCF1}">
            <pc226:cmChg xmlns:pc226="http://schemas.microsoft.com/office/powerpoint/2022/06/main/command" chg="mod">
              <pc226:chgData name="Samantha Ash" userId="f60f0875-1655-40d3-9890-4861dfe3b0c9" providerId="ADAL" clId="{916684D8-E988-4FF1-96A3-C1B310F1ABFE}" dt="2026-10-15T14:08:06.080" v="160" actId="20577"/>
              <pc2:cmMkLst xmlns:pc2="http://schemas.microsoft.com/office/powerpoint/2019/9/main/command">
                <pc:docMk/>
                <pc:sldMk cId="1611245116" sldId="310"/>
                <pc2:cmMk id="{C83DCC8B-FCD3-48B9-9106-793DB0518498}"/>
              </pc2:cmMkLst>
            </pc226:cmChg>
            <pc226:cmChg xmlns:pc226="http://schemas.microsoft.com/office/powerpoint/2022/06/main/command" chg="mod">
              <pc226:chgData name="Samantha Ash" userId="f60f0875-1655-40d3-9890-4861dfe3b0c9" providerId="ADAL" clId="{916684D8-E988-4FF1-96A3-C1B310F1ABFE}" dt="2026-10-15T14:08:06.080" v="160" actId="20577"/>
              <pc2:cmMkLst xmlns:pc2="http://schemas.microsoft.com/office/powerpoint/2019/9/main/command">
                <pc:docMk/>
                <pc:sldMk cId="1611245116" sldId="310"/>
                <pc2:cmMk id="{E2EF5BAE-7C7B-4901-BDF7-1CDC1FE07396}"/>
              </pc2:cmMkLst>
            </pc226:cmChg>
          </p:ext>
        </pc:extLst>
      </pc:sldChg>
      <pc:sldChg chg="modNotesTx">
        <pc:chgData name="Samantha Ash" userId="f60f0875-1655-40d3-9890-4861dfe3b0c9" providerId="ADAL" clId="{916684D8-E988-4FF1-96A3-C1B310F1ABFE}" dt="2026-10-15T14:02:36.619" v="96" actId="20577"/>
        <pc:sldMkLst>
          <pc:docMk/>
          <pc:sldMk cId="818694919" sldId="331"/>
        </pc:sldMkLst>
      </pc:sldChg>
      <pc:sldChg chg="modSp mod modNotesTx">
        <pc:chgData name="Samantha Ash" userId="f60f0875-1655-40d3-9890-4861dfe3b0c9" providerId="ADAL" clId="{916684D8-E988-4FF1-96A3-C1B310F1ABFE}" dt="2026-10-15T13:52:30.492" v="15" actId="20577"/>
        <pc:sldMkLst>
          <pc:docMk/>
          <pc:sldMk cId="4210718046" sldId="332"/>
        </pc:sldMkLst>
        <pc:spChg chg="mod">
          <ac:chgData name="Samantha Ash" userId="f60f0875-1655-40d3-9890-4861dfe3b0c9" providerId="ADAL" clId="{916684D8-E988-4FF1-96A3-C1B310F1ABFE}" dt="2026-10-15T13:52:21.402" v="14" actId="14100"/>
          <ac:spMkLst>
            <pc:docMk/>
            <pc:sldMk cId="4210718046" sldId="332"/>
            <ac:spMk id="5" creationId="{764F3DD6-A762-0C5A-2721-1F2A4764E71C}"/>
          </ac:spMkLst>
        </pc:spChg>
      </pc:sldChg>
      <pc:sldChg chg="modNotesTx">
        <pc:chgData name="Samantha Ash" userId="f60f0875-1655-40d3-9890-4861dfe3b0c9" providerId="ADAL" clId="{916684D8-E988-4FF1-96A3-C1B310F1ABFE}" dt="2026-10-15T14:03:32.795" v="128" actId="20577"/>
        <pc:sldMkLst>
          <pc:docMk/>
          <pc:sldMk cId="307435216" sldId="335"/>
        </pc:sldMkLst>
      </pc:sldChg>
      <pc:sldChg chg="modSp mod modNotesTx">
        <pc:chgData name="Samantha Ash" userId="f60f0875-1655-40d3-9890-4861dfe3b0c9" providerId="ADAL" clId="{916684D8-E988-4FF1-96A3-C1B310F1ABFE}" dt="2026-10-15T13:53:45.301" v="34" actId="20577"/>
        <pc:sldMkLst>
          <pc:docMk/>
          <pc:sldMk cId="1174904252" sldId="362"/>
        </pc:sldMkLst>
        <pc:spChg chg="mod">
          <ac:chgData name="Samantha Ash" userId="f60f0875-1655-40d3-9890-4861dfe3b0c9" providerId="ADAL" clId="{916684D8-E988-4FF1-96A3-C1B310F1ABFE}" dt="2026-10-15T13:53:33.556" v="29" actId="14100"/>
          <ac:spMkLst>
            <pc:docMk/>
            <pc:sldMk cId="1174904252" sldId="362"/>
            <ac:spMk id="5" creationId="{204012F1-B8B5-3311-B4B5-9C233954E4C6}"/>
          </ac:spMkLst>
        </pc:spChg>
      </pc:sldChg>
      <pc:sldChg chg="modNotesTx">
        <pc:chgData name="Samantha Ash" userId="f60f0875-1655-40d3-9890-4861dfe3b0c9" providerId="ADAL" clId="{916684D8-E988-4FF1-96A3-C1B310F1ABFE}" dt="2026-10-15T14:04:49.478" v="134" actId="20577"/>
        <pc:sldMkLst>
          <pc:docMk/>
          <pc:sldMk cId="1252437112" sldId="366"/>
        </pc:sldMkLst>
      </pc:sldChg>
      <pc:sldChg chg="modSp mod modCm">
        <pc:chgData name="Samantha Ash" userId="f60f0875-1655-40d3-9890-4861dfe3b0c9" providerId="ADAL" clId="{916684D8-E988-4FF1-96A3-C1B310F1ABFE}" dt="2026-10-15T14:09:46.015" v="169" actId="20577"/>
        <pc:sldMkLst>
          <pc:docMk/>
          <pc:sldMk cId="1762307927" sldId="367"/>
        </pc:sldMkLst>
        <pc:spChg chg="mod">
          <ac:chgData name="Samantha Ash" userId="f60f0875-1655-40d3-9890-4861dfe3b0c9" providerId="ADAL" clId="{916684D8-E988-4FF1-96A3-C1B310F1ABFE}" dt="2026-10-15T14:09:46.015" v="169" actId="20577"/>
          <ac:spMkLst>
            <pc:docMk/>
            <pc:sldMk cId="1762307927" sldId="367"/>
            <ac:spMk id="14" creationId="{0F57127C-4DE8-9DCF-ED8E-5D6DBDE5F569}"/>
          </ac:spMkLst>
        </pc:spChg>
        <pc:extLst>
          <p:ext xmlns:p="http://schemas.openxmlformats.org/presentationml/2006/main" uri="{D6D511B9-2390-475A-947B-AFAB55BFBCF1}">
            <pc226:cmChg xmlns:pc226="http://schemas.microsoft.com/office/powerpoint/2022/06/main/command" chg="mod">
              <pc226:chgData name="Samantha Ash" userId="f60f0875-1655-40d3-9890-4861dfe3b0c9" providerId="ADAL" clId="{916684D8-E988-4FF1-96A3-C1B310F1ABFE}" dt="2026-10-15T14:09:46.015" v="169" actId="20577"/>
              <pc2:cmMkLst xmlns:pc2="http://schemas.microsoft.com/office/powerpoint/2019/9/main/command">
                <pc:docMk/>
                <pc:sldMk cId="1762307927" sldId="367"/>
                <pc2:cmMk id="{2C131EF0-4B8D-40B6-8515-02C8A2096D4F}"/>
              </pc2:cmMkLst>
            </pc226:cmChg>
          </p:ext>
        </pc:extLst>
      </pc:sldChg>
      <pc:sldChg chg="modSp mod modNotesTx">
        <pc:chgData name="Samantha Ash" userId="f60f0875-1655-40d3-9890-4861dfe3b0c9" providerId="ADAL" clId="{916684D8-E988-4FF1-96A3-C1B310F1ABFE}" dt="2026-10-15T14:11:24.280" v="183" actId="20577"/>
        <pc:sldMkLst>
          <pc:docMk/>
          <pc:sldMk cId="4174575550" sldId="368"/>
        </pc:sldMkLst>
        <pc:spChg chg="mod">
          <ac:chgData name="Samantha Ash" userId="f60f0875-1655-40d3-9890-4861dfe3b0c9" providerId="ADAL" clId="{916684D8-E988-4FF1-96A3-C1B310F1ABFE}" dt="2026-10-15T14:10:17.045" v="175" actId="20577"/>
          <ac:spMkLst>
            <pc:docMk/>
            <pc:sldMk cId="4174575550" sldId="368"/>
            <ac:spMk id="4" creationId="{5A855F9C-A254-9CB3-7EAD-19C0293CD408}"/>
          </ac:spMkLst>
        </pc:spChg>
        <pc:spChg chg="mod">
          <ac:chgData name="Samantha Ash" userId="f60f0875-1655-40d3-9890-4861dfe3b0c9" providerId="ADAL" clId="{916684D8-E988-4FF1-96A3-C1B310F1ABFE}" dt="2026-10-15T14:10:35.465" v="176" actId="14100"/>
          <ac:spMkLst>
            <pc:docMk/>
            <pc:sldMk cId="4174575550" sldId="368"/>
            <ac:spMk id="14" creationId="{08D85911-3289-C1E2-F9D2-A0025DDDAD35}"/>
          </ac:spMkLst>
        </pc:spChg>
      </pc:sldChg>
      <pc:sldChg chg="modSp mod">
        <pc:chgData name="Samantha Ash" userId="f60f0875-1655-40d3-9890-4861dfe3b0c9" providerId="ADAL" clId="{916684D8-E988-4FF1-96A3-C1B310F1ABFE}" dt="2026-10-15T14:11:46.305" v="184" actId="20577"/>
        <pc:sldMkLst>
          <pc:docMk/>
          <pc:sldMk cId="3298841617" sldId="369"/>
        </pc:sldMkLst>
        <pc:spChg chg="mod">
          <ac:chgData name="Samantha Ash" userId="f60f0875-1655-40d3-9890-4861dfe3b0c9" providerId="ADAL" clId="{916684D8-E988-4FF1-96A3-C1B310F1ABFE}" dt="2026-10-15T14:11:46.305" v="184" actId="20577"/>
          <ac:spMkLst>
            <pc:docMk/>
            <pc:sldMk cId="3298841617" sldId="369"/>
            <ac:spMk id="4" creationId="{F9829731-ABB2-2C69-D83E-E71A36D33DC8}"/>
          </ac:spMkLst>
        </pc:spChg>
      </pc:sldChg>
      <pc:sldChg chg="modNotesTx">
        <pc:chgData name="Samantha Ash" userId="f60f0875-1655-40d3-9890-4861dfe3b0c9" providerId="ADAL" clId="{916684D8-E988-4FF1-96A3-C1B310F1ABFE}" dt="2026-10-15T13:55:31.902" v="90" actId="20577"/>
        <pc:sldMkLst>
          <pc:docMk/>
          <pc:sldMk cId="2349363054" sldId="370"/>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48147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www.unicef.org/zimbabwe"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3" Type="http://schemas.openxmlformats.org/officeDocument/2006/relationships/hyperlink" Target="https://worldslargestlesson.globalgoals.org/" TargetMode="External"/><Relationship Id="rId2" Type="http://schemas.openxmlformats.org/officeDocument/2006/relationships/slide" Target="../slides/slide14.xml"/><Relationship Id="rId1" Type="http://schemas.openxmlformats.org/officeDocument/2006/relationships/notesMaster" Target="../notesMasters/notesMaster1.xml"/><Relationship Id="rId4" Type="http://schemas.openxmlformats.org/officeDocument/2006/relationships/hyperlink" Target="https://globalgoals.org/" TargetMode="Externa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3" Type="http://schemas.openxmlformats.org/officeDocument/2006/relationships/hyperlink" Target="https://oxfamilibrary.openrepository.com/server/api/core/bitstreams/d3a1541c-f4c2-4062-b3ff-ae5da3d8023f/content" TargetMode="External"/><Relationship Id="rId2" Type="http://schemas.openxmlformats.org/officeDocument/2006/relationships/slide" Target="../slides/slide20.xml"/><Relationship Id="rId1" Type="http://schemas.openxmlformats.org/officeDocument/2006/relationships/notesMaster" Target="../notesMasters/notesMaster1.xml"/><Relationship Id="rId4" Type="http://schemas.openxmlformats.org/officeDocument/2006/relationships/hyperlink" Target="https://www.unicef.org/supply/unicefs-school-box" TargetMode="Externa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32785773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1"/>
              <a:t>Prep Note: </a:t>
            </a:r>
            <a:r>
              <a:rPr lang="en-US" b="0"/>
              <a:t>Refer to the </a:t>
            </a:r>
            <a:r>
              <a:rPr lang="en-US" b="0" u="sng"/>
              <a:t>Rights, Needs and Wants Activity</a:t>
            </a:r>
            <a:r>
              <a:rPr lang="en-US" b="0" u="none"/>
              <a:t> </a:t>
            </a:r>
            <a:r>
              <a:rPr lang="en-US" b="0"/>
              <a:t>to help explain children rights and the Convention on the Rights of the Child to your students.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8225056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34813448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b="1" dirty="0">
                <a:latin typeface="Univers LT Pro 45 Light"/>
              </a:rPr>
              <a:t>Prep Note: </a:t>
            </a:r>
            <a:r>
              <a:rPr lang="en-GB" b="0" dirty="0">
                <a:latin typeface="Univers LT Pro 45 Light"/>
              </a:rPr>
              <a:t>Edit the facts suit your audience. Boxes can be deleted if you would prefer to focus on fewer facts. </a:t>
            </a:r>
            <a:endParaRPr lang="en-US" b="0" dirty="0">
              <a:solidFill>
                <a:srgbClr val="444444"/>
              </a:solidFill>
              <a:latin typeface="Univers LT Pro 45 Light"/>
            </a:endParaRPr>
          </a:p>
          <a:p>
            <a:endParaRPr lang="en-US" dirty="0"/>
          </a:p>
        </p:txBody>
      </p:sp>
      <p:sp>
        <p:nvSpPr>
          <p:cNvPr id="4" name="Slide Number Placeholder 3"/>
          <p:cNvSpPr>
            <a:spLocks noGrp="1"/>
          </p:cNvSpPr>
          <p:nvPr>
            <p:ph type="sldNum" sz="quarter" idx="5"/>
          </p:nvPr>
        </p:nvSpPr>
        <p:spPr/>
        <p:txBody>
          <a:bodyPr/>
          <a:lstStyle/>
          <a:p>
            <a:fld id="{29579422-DDE5-7A4E-844D-890A01B6C3B6}" type="slidenum">
              <a:rPr lang="en-GB" smtClean="0"/>
              <a:pPr/>
              <a:t>6</a:t>
            </a:fld>
            <a:endParaRPr lang="en-GB"/>
          </a:p>
        </p:txBody>
      </p:sp>
    </p:spTree>
    <p:extLst>
      <p:ext uri="{BB962C8B-B14F-4D97-AF65-F5344CB8AC3E}">
        <p14:creationId xmlns:p14="http://schemas.microsoft.com/office/powerpoint/2010/main" val="30994575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Arial" panose="020B0604020202020204" pitchFamily="34" charset="0"/>
                <a:cs typeface="Arial" panose="020B0604020202020204" pitchFamily="34" charset="0"/>
              </a:rPr>
              <a:t>Prep Note: </a:t>
            </a:r>
            <a:r>
              <a:rPr lang="en-GB" b="0" dirty="0">
                <a:latin typeface="Arial" panose="020B0604020202020204" pitchFamily="34" charset="0"/>
                <a:cs typeface="Arial" panose="020B0604020202020204" pitchFamily="34" charset="0"/>
              </a:rPr>
              <a:t>Use this slide to make the link to UNICEF’s work.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You may wish to explore what the word ‘ratified’ means with your students. When a country ratifies a law, it means that they have agreed to it. In other words, when a country 'ratifies' the CRC it means that the people in charge (government) agree to do all they can to make sure children have their rights.</a:t>
            </a:r>
          </a:p>
          <a:p>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a:p>
            <a:pPr>
              <a:defRPr/>
            </a:pPr>
            <a:r>
              <a:rPr lang="en-GB" b="1" dirty="0">
                <a:latin typeface="Arial"/>
                <a:cs typeface="Arial"/>
              </a:rPr>
              <a:t>Background Note: </a:t>
            </a:r>
            <a:r>
              <a:rPr lang="en-GB" dirty="0">
                <a:latin typeface="Arial"/>
                <a:cs typeface="Arial"/>
              </a:rPr>
              <a:t>Learn more about UNICEF in Zimbabwe: </a:t>
            </a:r>
            <a:r>
              <a:rPr lang="en-GB" dirty="0">
                <a:latin typeface="Arial"/>
                <a:cs typeface="Arial"/>
                <a:hlinkClick r:id="rId3"/>
              </a:rPr>
              <a:t>https://www.unicef.org/zimbabwe</a:t>
            </a:r>
            <a:r>
              <a:rPr lang="en-GB" dirty="0">
                <a:latin typeface="Arial"/>
                <a:cs typeface="Arial"/>
              </a:rPr>
              <a:t> </a:t>
            </a:r>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7</a:t>
            </a:fld>
            <a:endParaRPr lang="en-GB"/>
          </a:p>
        </p:txBody>
      </p:sp>
    </p:spTree>
    <p:extLst>
      <p:ext uri="{BB962C8B-B14F-4D97-AF65-F5344CB8AC3E}">
        <p14:creationId xmlns:p14="http://schemas.microsoft.com/office/powerpoint/2010/main" val="216675707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116D71-BD65-FABA-70E1-E29EA67FA08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6F1A23-ABFE-EB79-2373-E77A7802907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54C4D60-B595-379A-5C5E-DF041576BD8C}"/>
              </a:ext>
            </a:extLst>
          </p:cNvPr>
          <p:cNvSpPr>
            <a:spLocks noGrp="1"/>
          </p:cNvSpPr>
          <p:nvPr>
            <p:ph type="body" idx="1"/>
          </p:nvPr>
        </p:nvSpPr>
        <p:spPr/>
        <p:txBody>
          <a:bodyPr/>
          <a:lstStyle/>
          <a:p>
            <a:pPr rtl="0"/>
            <a:r>
              <a:rPr lang="en-US" sz="1200" b="1" i="0" u="none" strike="noStrike" kern="1200" dirty="0">
                <a:solidFill>
                  <a:schemeClr val="tx1"/>
                </a:solidFill>
                <a:effectLst/>
                <a:latin typeface="+mn-lt"/>
                <a:ea typeface="+mn-ea"/>
                <a:cs typeface="+mn-cs"/>
              </a:rPr>
              <a:t>Background Note: </a:t>
            </a:r>
            <a:r>
              <a:rPr lang="en-US" sz="1200" b="0" i="0" u="none" strike="noStrike" kern="1200" dirty="0">
                <a:solidFill>
                  <a:schemeClr val="tx1"/>
                </a:solidFill>
                <a:effectLst/>
                <a:latin typeface="+mn-lt"/>
                <a:ea typeface="+mn-ea"/>
                <a:cs typeface="+mn-cs"/>
              </a:rPr>
              <a:t>The Manitoba Council for International Cooperation is one of the international partners supporting this work, while UNICEF works with local partners, schools and communities to put the project into action.</a:t>
            </a:r>
          </a:p>
          <a:p>
            <a:pPr rtl="0"/>
            <a:endParaRPr lang="en-US" b="0" dirty="0">
              <a:effectLst/>
            </a:endParaRPr>
          </a:p>
          <a:p>
            <a:pPr rtl="0"/>
            <a:r>
              <a:rPr lang="en-US" sz="1200" b="0" i="0" u="none" strike="noStrike" kern="1200" dirty="0">
                <a:solidFill>
                  <a:schemeClr val="tx1"/>
                </a:solidFill>
                <a:effectLst/>
                <a:latin typeface="+mn-lt"/>
                <a:ea typeface="+mn-ea"/>
                <a:cs typeface="+mn-cs"/>
              </a:rPr>
              <a:t>Girls and boys both benefit when classrooms that encourage curiosity, participation and practical learning. However, girls can face additional barriers or discouragement when pursuing science and technology. The project aims to help create more opportunities for girls to participate and develop their interests.</a:t>
            </a:r>
          </a:p>
          <a:p>
            <a:pPr rtl="0"/>
            <a:endParaRPr lang="en-US" b="0" dirty="0">
              <a:effectLst/>
            </a:endParaRPr>
          </a:p>
          <a:p>
            <a:br>
              <a:rPr lang="en-US" dirty="0"/>
            </a:br>
            <a:endParaRPr lang="en-GB" dirty="0">
              <a:latin typeface="Arial" panose="020B060402020202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72549DAC-5CC6-A97D-4A4E-A75327AC52D9}"/>
              </a:ext>
            </a:extLst>
          </p:cNvPr>
          <p:cNvSpPr>
            <a:spLocks noGrp="1"/>
          </p:cNvSpPr>
          <p:nvPr>
            <p:ph type="sldNum" sz="quarter" idx="5"/>
          </p:nvPr>
        </p:nvSpPr>
        <p:spPr/>
        <p:txBody>
          <a:bodyPr/>
          <a:lstStyle/>
          <a:p>
            <a:fld id="{29579422-DDE5-7A4E-844D-890A01B6C3B6}" type="slidenum">
              <a:rPr lang="en-GB" smtClean="0"/>
              <a:pPr/>
              <a:t>8</a:t>
            </a:fld>
            <a:endParaRPr lang="en-GB"/>
          </a:p>
        </p:txBody>
      </p:sp>
    </p:spTree>
    <p:extLst>
      <p:ext uri="{BB962C8B-B14F-4D97-AF65-F5344CB8AC3E}">
        <p14:creationId xmlns:p14="http://schemas.microsoft.com/office/powerpoint/2010/main" val="112606466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DEE262-3180-CF61-ECCB-63CAA0805A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7C9689-F323-3EA1-1180-3B81695B91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E900B1D-71A5-D0FA-7551-001910E23C2E}"/>
              </a:ext>
            </a:extLst>
          </p:cNvPr>
          <p:cNvSpPr>
            <a:spLocks noGrp="1"/>
          </p:cNvSpPr>
          <p:nvPr>
            <p:ph type="body" idx="1"/>
          </p:nvPr>
        </p:nvSpPr>
        <p:spPr/>
        <p:txBody>
          <a:bodyPr/>
          <a:lstStyle/>
          <a:p>
            <a:pPr rtl="0"/>
            <a:r>
              <a:rPr lang="en-US" sz="1200" b="1" i="0" u="none" strike="noStrike" kern="1200" dirty="0">
                <a:solidFill>
                  <a:schemeClr val="tx1"/>
                </a:solidFill>
                <a:effectLst/>
                <a:latin typeface="+mn-lt"/>
                <a:ea typeface="+mn-ea"/>
                <a:cs typeface="+mn-cs"/>
              </a:rPr>
              <a:t>Background Note: </a:t>
            </a:r>
            <a:r>
              <a:rPr lang="en-US" sz="1200" b="0" i="0" u="none" strike="noStrike" kern="1200" dirty="0">
                <a:solidFill>
                  <a:schemeClr val="tx1"/>
                </a:solidFill>
                <a:effectLst/>
                <a:latin typeface="+mn-lt"/>
                <a:ea typeface="+mn-ea"/>
                <a:cs typeface="+mn-cs"/>
              </a:rPr>
              <a:t>The Manitoba Council for International Cooperation (MCIC) is one of the international partners supporting this work, while UNICEF works with local partners, schools and communities to put the project into action.</a:t>
            </a:r>
          </a:p>
          <a:p>
            <a:pPr rtl="0"/>
            <a:endParaRPr lang="en-US" sz="1200" b="0" i="0" u="none" strike="noStrike" kern="1200" dirty="0">
              <a:solidFill>
                <a:schemeClr val="tx1"/>
              </a:solidFill>
              <a:effectLst/>
              <a:latin typeface="+mn-lt"/>
              <a:ea typeface="+mn-ea"/>
              <a:cs typeface="+mn-cs"/>
            </a:endParaRPr>
          </a:p>
          <a:p>
            <a:pPr rtl="0"/>
            <a:r>
              <a:rPr lang="en-US" sz="1200" b="0" i="0" u="none" strike="noStrike" kern="1200" dirty="0">
                <a:solidFill>
                  <a:schemeClr val="tx1"/>
                </a:solidFill>
                <a:effectLst/>
                <a:latin typeface="+mn-lt"/>
                <a:ea typeface="+mn-ea"/>
                <a:cs typeface="+mn-cs"/>
              </a:rPr>
              <a:t>The project recognizes that access to education involves more than entering a school and sitting in a classroom. Children need opportunities to participate, supportive teachers, relevant learning experiences and protection from harm.</a:t>
            </a:r>
            <a:endParaRPr lang="en-US" b="0" dirty="0">
              <a:effectLst/>
            </a:endParaRPr>
          </a:p>
          <a:p>
            <a:br>
              <a:rPr lang="en-US" b="0" dirty="0">
                <a:effectLst/>
              </a:rPr>
            </a:br>
            <a:r>
              <a:rPr lang="en-US" sz="1200" b="0" i="0" u="none" strike="noStrike" kern="1200" dirty="0">
                <a:solidFill>
                  <a:schemeClr val="tx1"/>
                </a:solidFill>
                <a:effectLst/>
                <a:latin typeface="+mn-lt"/>
                <a:ea typeface="+mn-ea"/>
                <a:cs typeface="+mn-cs"/>
              </a:rPr>
              <a:t>Girls may be discouraged from studying </a:t>
            </a:r>
            <a:r>
              <a:rPr lang="en-US" b="1" dirty="0">
                <a:latin typeface="+mn-lt"/>
                <a:cs typeface="Arial"/>
              </a:rPr>
              <a:t>Science, Technology, Engineering, and Mathematics (STEM) </a:t>
            </a:r>
            <a:r>
              <a:rPr lang="en-US" sz="1200" b="0" i="0" u="none" strike="noStrike" kern="1200" dirty="0">
                <a:solidFill>
                  <a:schemeClr val="tx1"/>
                </a:solidFill>
                <a:effectLst/>
                <a:latin typeface="+mn-lt"/>
                <a:ea typeface="+mn-ea"/>
                <a:cs typeface="+mn-cs"/>
              </a:rPr>
              <a:t>because of stereotypes about which subjects are appropriate for them, a lack of female role models or fewer opportunities for practical science learning. Other barriers can include household responsibilities, financial pressures, unsafe environments and gender-based violence.</a:t>
            </a:r>
            <a:endParaRPr lang="en-US" b="0" dirty="0">
              <a:effectLst/>
            </a:endParaRPr>
          </a:p>
          <a:p>
            <a:br>
              <a:rPr lang="en-US" b="0" dirty="0">
                <a:effectLst/>
              </a:rPr>
            </a:br>
            <a:r>
              <a:rPr lang="en-US" sz="1200" b="0" i="0" u="none" strike="noStrike" kern="1200" dirty="0">
                <a:solidFill>
                  <a:schemeClr val="tx1"/>
                </a:solidFill>
                <a:effectLst/>
                <a:latin typeface="+mn-lt"/>
                <a:ea typeface="+mn-ea"/>
                <a:cs typeface="+mn-cs"/>
              </a:rPr>
              <a:t>The project addresses some of these barriers by supporting teachers, creating hands-on learning opportunities and engaging families and communities. The video about </a:t>
            </a:r>
            <a:r>
              <a:rPr lang="en-US" sz="1200" b="0" i="0" u="none" strike="noStrike" kern="1200" dirty="0" err="1">
                <a:solidFill>
                  <a:schemeClr val="tx1"/>
                </a:solidFill>
                <a:effectLst/>
                <a:latin typeface="+mn-lt"/>
                <a:ea typeface="+mn-ea"/>
                <a:cs typeface="+mn-cs"/>
              </a:rPr>
              <a:t>Mawaba</a:t>
            </a:r>
            <a:r>
              <a:rPr lang="en-US" sz="1200" b="0" i="0" u="none" strike="noStrike" kern="1200" dirty="0">
                <a:solidFill>
                  <a:schemeClr val="tx1"/>
                </a:solidFill>
                <a:effectLst/>
                <a:latin typeface="+mn-lt"/>
                <a:ea typeface="+mn-ea"/>
                <a:cs typeface="+mn-cs"/>
              </a:rPr>
              <a:t> Primary School provides an example of how practical learning and good nutrition can help create conditions in which children are better prepared to learn.</a:t>
            </a:r>
            <a:endParaRPr lang="en-US" b="0" dirty="0">
              <a:effectLst/>
            </a:endParaRPr>
          </a:p>
          <a:p>
            <a:br>
              <a:rPr lang="en-US" dirty="0"/>
            </a:br>
            <a:endParaRPr lang="en-GB" dirty="0">
              <a:latin typeface="Arial" panose="020B060402020202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DBCA8C40-059C-DEAA-F843-33A4260190BE}"/>
              </a:ext>
            </a:extLst>
          </p:cNvPr>
          <p:cNvSpPr>
            <a:spLocks noGrp="1"/>
          </p:cNvSpPr>
          <p:nvPr>
            <p:ph type="sldNum" sz="quarter" idx="5"/>
          </p:nvPr>
        </p:nvSpPr>
        <p:spPr/>
        <p:txBody>
          <a:bodyPr/>
          <a:lstStyle/>
          <a:p>
            <a:fld id="{29579422-DDE5-7A4E-844D-890A01B6C3B6}" type="slidenum">
              <a:rPr lang="en-GB" smtClean="0"/>
              <a:pPr/>
              <a:t>9</a:t>
            </a:fld>
            <a:endParaRPr lang="en-GB"/>
          </a:p>
        </p:txBody>
      </p:sp>
    </p:spTree>
    <p:extLst>
      <p:ext uri="{BB962C8B-B14F-4D97-AF65-F5344CB8AC3E}">
        <p14:creationId xmlns:p14="http://schemas.microsoft.com/office/powerpoint/2010/main" val="40864251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Arial" panose="020B0604020202020204" pitchFamily="34" charset="0"/>
                <a:cs typeface="Arial" panose="020B0604020202020204" pitchFamily="34" charset="0"/>
              </a:rPr>
              <a:t>Prep Note: Slide 11 and slide 12 offer the same content in different levels of detail.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Select the slide that is most appropriate for your students.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Remember to play the video full screen, and you have the choice to display captions.</a:t>
            </a:r>
          </a:p>
          <a:p>
            <a:endParaRPr lang="en-GB" dirty="0">
              <a:solidFill>
                <a:srgbClr val="444444"/>
              </a:solidFill>
            </a:endParaRPr>
          </a:p>
          <a:p>
            <a:pPr rtl="0"/>
            <a:endParaRPr lang="en-US" sz="1200" b="1" i="0" u="none" strike="noStrike" kern="1200" dirty="0">
              <a:solidFill>
                <a:schemeClr val="tx1"/>
              </a:solidFill>
              <a:effectLst/>
              <a:latin typeface="+mn-lt"/>
              <a:ea typeface="+mn-ea"/>
              <a:cs typeface="+mn-cs"/>
            </a:endParaRPr>
          </a:p>
          <a:p>
            <a:pPr rtl="0"/>
            <a:r>
              <a:rPr lang="en-US" sz="1200" b="1" i="0" u="none" strike="noStrike" kern="1200" dirty="0">
                <a:solidFill>
                  <a:schemeClr val="tx1"/>
                </a:solidFill>
                <a:effectLst/>
                <a:latin typeface="+mn-lt"/>
                <a:ea typeface="+mn-ea"/>
                <a:cs typeface="+mn-cs"/>
              </a:rPr>
              <a:t>Discussion Note: </a:t>
            </a:r>
            <a:r>
              <a:rPr lang="en-US" sz="1200" b="0" i="0" u="none" strike="noStrike" kern="1200" dirty="0">
                <a:solidFill>
                  <a:schemeClr val="tx1"/>
                </a:solidFill>
                <a:effectLst/>
                <a:latin typeface="+mn-lt"/>
                <a:ea typeface="+mn-ea"/>
                <a:cs typeface="+mn-cs"/>
              </a:rPr>
              <a:t>Before playing the video, ask children what they need to feel ready to learn at school. They may mention books, teachers, friends, food or a safe place to learn.</a:t>
            </a:r>
            <a:endParaRPr lang="en-US" b="0" dirty="0">
              <a:effectLst/>
            </a:endParaRPr>
          </a:p>
          <a:p>
            <a:endParaRPr lang="en-US" b="0" dirty="0">
              <a:effectLst/>
            </a:endParaRPr>
          </a:p>
          <a:p>
            <a:pPr rtl="0"/>
            <a:r>
              <a:rPr lang="en-US" sz="1200" b="0" i="0" u="none" strike="noStrike" kern="1200" dirty="0">
                <a:solidFill>
                  <a:schemeClr val="tx1"/>
                </a:solidFill>
                <a:effectLst/>
                <a:latin typeface="+mn-lt"/>
                <a:ea typeface="+mn-ea"/>
                <a:cs typeface="+mn-cs"/>
              </a:rPr>
              <a:t>After the video, ask:</a:t>
            </a:r>
            <a:endParaRPr lang="en-US" b="0"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What food did the school grow or raise?</a:t>
            </a:r>
            <a:endParaRPr lang="en-US" b="0"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Who helped prepare the meals?</a:t>
            </a:r>
            <a:endParaRPr lang="en-US" b="0"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Why is it important for children to eat nutritious food?</a:t>
            </a:r>
          </a:p>
          <a:p>
            <a:pPr marL="0" indent="0" rtl="0">
              <a:buFont typeface="Arial" panose="020B0604020202020204" pitchFamily="34" charset="0"/>
              <a:buNone/>
            </a:pPr>
            <a:endParaRPr lang="en-US" b="0" dirty="0">
              <a:effectLst/>
            </a:endParaRPr>
          </a:p>
          <a:p>
            <a:pPr rtl="0"/>
            <a:r>
              <a:rPr lang="en-US" sz="1200" b="0" i="0" u="none" strike="noStrike" kern="1200" dirty="0">
                <a:solidFill>
                  <a:schemeClr val="tx1"/>
                </a:solidFill>
                <a:effectLst/>
                <a:latin typeface="+mn-lt"/>
                <a:ea typeface="+mn-ea"/>
                <a:cs typeface="+mn-cs"/>
              </a:rPr>
              <a:t>Emphasize that education is about more than being at school. Children need their basic needs met so they can participate in learning.</a:t>
            </a:r>
            <a:endParaRPr lang="en-US" b="0" dirty="0">
              <a:effectLst/>
            </a:endParaRPr>
          </a:p>
          <a:p>
            <a:br>
              <a:rPr lang="en-US" dirty="0"/>
            </a:br>
            <a:r>
              <a:rPr lang="en-GB" dirty="0">
                <a:latin typeface="Univers LT Pro 45 Light"/>
              </a:rPr>
              <a:t> </a:t>
            </a:r>
            <a:endParaRPr lang="en-US" dirty="0">
              <a:solidFill>
                <a:srgbClr val="444444"/>
              </a:solidFill>
              <a:latin typeface="Univers LT Pro 45 Light"/>
            </a:endParaRPr>
          </a:p>
          <a:p>
            <a:r>
              <a:rPr lang="en-GB" b="1" dirty="0">
                <a:latin typeface="Univers LT Pro 45 Light"/>
              </a:rPr>
              <a:t>Speaking Notes: </a:t>
            </a:r>
            <a:r>
              <a:rPr lang="en-GB" b="0" dirty="0">
                <a:latin typeface="Univers LT Pro 45 Light"/>
              </a:rPr>
              <a:t>You could also delete the text if you prefer to read this out to your students: </a:t>
            </a:r>
            <a:endParaRPr lang="en-US" b="0" dirty="0">
              <a:solidFill>
                <a:srgbClr val="444444"/>
              </a:solidFill>
              <a:latin typeface="Univers LT Pro 45 Light"/>
            </a:endParaRPr>
          </a:p>
          <a:p>
            <a:pPr marL="628650" lvl="1" indent="-171450">
              <a:buFont typeface="Arial" panose="020B0604020202020204" pitchFamily="34" charset="0"/>
              <a:buChar char="•"/>
            </a:pPr>
            <a:r>
              <a:rPr lang="en-US" dirty="0">
                <a:cs typeface="Arial"/>
              </a:rPr>
              <a:t>Meet the children at </a:t>
            </a:r>
            <a:r>
              <a:rPr lang="en-US" dirty="0" err="1">
                <a:cs typeface="Arial"/>
              </a:rPr>
              <a:t>Mawaba</a:t>
            </a:r>
            <a:r>
              <a:rPr lang="en-US" dirty="0">
                <a:cs typeface="Arial"/>
              </a:rPr>
              <a:t> Primary School in Zimbabwe!</a:t>
            </a:r>
          </a:p>
          <a:p>
            <a:pPr marL="628650" lvl="1" indent="-171450">
              <a:buFont typeface="Arial" panose="020B0604020202020204" pitchFamily="34" charset="0"/>
              <a:buChar char="•"/>
            </a:pPr>
            <a:r>
              <a:rPr lang="en-US" dirty="0">
                <a:cs typeface="Arial"/>
              </a:rPr>
              <a:t>At their school, vegetables are grown in a greenhouse, chickens lay eggs and fish are raised. These activities help provide food for school meals.</a:t>
            </a:r>
          </a:p>
          <a:p>
            <a:pPr marL="628650" lvl="1" indent="-171450">
              <a:buFont typeface="Arial" panose="020B0604020202020204" pitchFamily="34" charset="0"/>
              <a:buChar char="•"/>
            </a:pPr>
            <a:r>
              <a:rPr lang="en-US" dirty="0">
                <a:cs typeface="Arial"/>
              </a:rPr>
              <a:t>Eating nutritious food helps children stay healthy and gives them energy to learn, play and grow.</a:t>
            </a:r>
          </a:p>
        </p:txBody>
      </p:sp>
      <p:sp>
        <p:nvSpPr>
          <p:cNvPr id="4" name="Slide Number Placeholder 3"/>
          <p:cNvSpPr>
            <a:spLocks noGrp="1"/>
          </p:cNvSpPr>
          <p:nvPr>
            <p:ph type="sldNum" sz="quarter" idx="5"/>
          </p:nvPr>
        </p:nvSpPr>
        <p:spPr/>
        <p:txBody>
          <a:bodyPr/>
          <a:lstStyle/>
          <a:p>
            <a:fld id="{29579422-DDE5-7A4E-844D-890A01B6C3B6}" type="slidenum">
              <a:rPr lang="en-GB" smtClean="0"/>
              <a:pPr/>
              <a:t>10</a:t>
            </a:fld>
            <a:endParaRPr lang="en-GB"/>
          </a:p>
        </p:txBody>
      </p:sp>
    </p:spTree>
    <p:extLst>
      <p:ext uri="{BB962C8B-B14F-4D97-AF65-F5344CB8AC3E}">
        <p14:creationId xmlns:p14="http://schemas.microsoft.com/office/powerpoint/2010/main" val="363330584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770380-DD0F-A402-FBD7-65D8A4796B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62773F-4C71-F12A-AD18-46B9D10D8F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670463D-CC8D-707B-3010-AC2A31838A2E}"/>
              </a:ext>
            </a:extLst>
          </p:cNvPr>
          <p:cNvSpPr>
            <a:spLocks noGrp="1"/>
          </p:cNvSpPr>
          <p:nvPr>
            <p:ph type="body" idx="1"/>
          </p:nvPr>
        </p:nvSpPr>
        <p:spPr/>
        <p:txBody>
          <a:bodyPr/>
          <a:lstStyle/>
          <a:p>
            <a:r>
              <a:rPr lang="en-GB" b="1" dirty="0">
                <a:latin typeface="Arial" panose="020B0604020202020204" pitchFamily="34" charset="0"/>
                <a:cs typeface="Arial" panose="020B0604020202020204" pitchFamily="34" charset="0"/>
              </a:rPr>
              <a:t>Prep Note: Slide 10 and slide 12 offer the same content in different levels of detail.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Select the slide that is most appropriate for your students.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Remember to play the video full screen, and you have the choice to display captions.</a:t>
            </a:r>
          </a:p>
          <a:p>
            <a:endParaRPr lang="en-GB" dirty="0">
              <a:solidFill>
                <a:srgbClr val="444444"/>
              </a:solidFill>
            </a:endParaRPr>
          </a:p>
          <a:p>
            <a:endParaRPr lang="en-GB" dirty="0">
              <a:latin typeface="Univers LT Pro 45 Light"/>
            </a:endParaRPr>
          </a:p>
          <a:p>
            <a:pPr rtl="0"/>
            <a:r>
              <a:rPr lang="en-US" sz="1200" b="1" i="0" u="none" strike="noStrike" kern="1200" dirty="0">
                <a:solidFill>
                  <a:schemeClr val="tx1"/>
                </a:solidFill>
                <a:effectLst/>
                <a:latin typeface="+mn-lt"/>
                <a:ea typeface="+mn-ea"/>
                <a:cs typeface="+mn-cs"/>
              </a:rPr>
              <a:t>Discussion Note: </a:t>
            </a:r>
            <a:r>
              <a:rPr lang="en-US" sz="1200" b="0" i="0" u="none" strike="noStrike" kern="1200" dirty="0">
                <a:solidFill>
                  <a:schemeClr val="tx1"/>
                </a:solidFill>
                <a:effectLst/>
                <a:latin typeface="+mn-lt"/>
                <a:ea typeface="+mn-ea"/>
                <a:cs typeface="+mn-cs"/>
              </a:rPr>
              <a:t>After the video, highlight three connected elements:</a:t>
            </a:r>
            <a:endParaRPr lang="en-US" b="0" dirty="0">
              <a:effectLst/>
            </a:endParaRPr>
          </a:p>
          <a:p>
            <a:pPr marL="171450" indent="-171450">
              <a:buFont typeface="Arial" panose="020B0604020202020204" pitchFamily="34" charset="0"/>
              <a:buChar char="•"/>
            </a:pPr>
            <a:r>
              <a:rPr lang="en-US" sz="1200" b="0" i="0" u="none" strike="noStrike" kern="1200" dirty="0">
                <a:solidFill>
                  <a:schemeClr val="tx1"/>
                </a:solidFill>
                <a:effectLst/>
                <a:latin typeface="+mn-lt"/>
                <a:ea typeface="+mn-ea"/>
                <a:cs typeface="+mn-cs"/>
              </a:rPr>
              <a:t>Nutrition: Children need nutritious food to support their growing bodies and minds</a:t>
            </a:r>
            <a:endParaRPr lang="en-US" b="0"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Practical learning: Growing crops and caring for animals and fish can help students develop knowledge and skills that have applications beyond the classroom.</a:t>
            </a:r>
            <a:endParaRPr lang="en-US" b="0" dirty="0">
              <a:effectLst/>
            </a:endParaRPr>
          </a:p>
          <a:p>
            <a:pPr marL="171450"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Community participation: School staff and parents work together to support the feeding program.</a:t>
            </a:r>
            <a:endParaRPr lang="en-US" b="0" dirty="0">
              <a:effectLst/>
            </a:endParaRPr>
          </a:p>
          <a:p>
            <a:br>
              <a:rPr lang="en-US" b="0" dirty="0">
                <a:effectLst/>
              </a:rPr>
            </a:br>
            <a:endParaRPr lang="en-US" b="0" dirty="0">
              <a:effectLst/>
            </a:endParaRPr>
          </a:p>
          <a:p>
            <a:r>
              <a:rPr lang="en-GB" b="1" dirty="0">
                <a:latin typeface="Univers LT Pro 45 Light"/>
              </a:rPr>
              <a:t>Speaking Notes: </a:t>
            </a:r>
            <a:r>
              <a:rPr lang="en-GB" b="0" dirty="0">
                <a:latin typeface="Univers LT Pro 45 Light"/>
              </a:rPr>
              <a:t>You could also delete the text if you prefer to read this out to your students: </a:t>
            </a:r>
            <a:endParaRPr lang="en-US" b="0" dirty="0">
              <a:solidFill>
                <a:srgbClr val="444444"/>
              </a:solidFill>
              <a:latin typeface="Univers LT Pro 45 Light"/>
            </a:endParaRPr>
          </a:p>
          <a:p>
            <a:pPr marL="628650" lvl="1" indent="-171450" fontAlgn="base">
              <a:buFont typeface="Arial" panose="020B0604020202020204" pitchFamily="34" charset="0"/>
              <a:buChar char="•"/>
            </a:pPr>
            <a:r>
              <a:rPr lang="en-US" sz="1200" dirty="0"/>
              <a:t>At </a:t>
            </a:r>
            <a:r>
              <a:rPr lang="en-US" sz="1200" dirty="0" err="1"/>
              <a:t>Mawaba</a:t>
            </a:r>
            <a:r>
              <a:rPr lang="en-US" sz="1200" dirty="0"/>
              <a:t> Primary School in Zimbabwe, learning happens beyond textbooks.</a:t>
            </a:r>
          </a:p>
          <a:p>
            <a:pPr marL="628650" lvl="1" indent="-171450" fontAlgn="base">
              <a:buFont typeface="Arial" panose="020B0604020202020204" pitchFamily="34" charset="0"/>
              <a:buChar char="•"/>
            </a:pPr>
            <a:r>
              <a:rPr lang="en-US" sz="1200" dirty="0"/>
              <a:t>With UNICEF's support, the school works with parents and the wider community to grow vegetables, raise chickens and farm fish. These activities help supply ingredients for students’ meals and generate income for the school. The story shows how nutrition, practical learning and community participation can work together to support children's education.</a:t>
            </a:r>
          </a:p>
          <a:p>
            <a:pPr marL="628650" lvl="1" indent="-171450">
              <a:buFont typeface="Arial" panose="020B0604020202020204" pitchFamily="34" charset="0"/>
              <a:buChar char="•"/>
            </a:pPr>
            <a:r>
              <a:rPr lang="en-US" sz="1200" b="0" dirty="0"/>
              <a:t>As you watch, consider: </a:t>
            </a:r>
            <a:r>
              <a:rPr lang="en-US" sz="1200" dirty="0"/>
              <a:t>How might nutritious meals and hands-on learning help children participate and succeed at school?</a:t>
            </a:r>
          </a:p>
        </p:txBody>
      </p:sp>
      <p:sp>
        <p:nvSpPr>
          <p:cNvPr id="4" name="Slide Number Placeholder 3">
            <a:extLst>
              <a:ext uri="{FF2B5EF4-FFF2-40B4-BE49-F238E27FC236}">
                <a16:creationId xmlns:a16="http://schemas.microsoft.com/office/drawing/2014/main" id="{B5F886D1-7C3E-2F99-69F9-3AE0FAD7871E}"/>
              </a:ext>
            </a:extLst>
          </p:cNvPr>
          <p:cNvSpPr>
            <a:spLocks noGrp="1"/>
          </p:cNvSpPr>
          <p:nvPr>
            <p:ph type="sldNum" sz="quarter" idx="5"/>
          </p:nvPr>
        </p:nvSpPr>
        <p:spPr/>
        <p:txBody>
          <a:bodyPr/>
          <a:lstStyle/>
          <a:p>
            <a:fld id="{29579422-DDE5-7A4E-844D-890A01B6C3B6}" type="slidenum">
              <a:rPr lang="en-GB" smtClean="0"/>
              <a:pPr/>
              <a:t>11</a:t>
            </a:fld>
            <a:endParaRPr lang="en-GB"/>
          </a:p>
        </p:txBody>
      </p:sp>
    </p:spTree>
    <p:extLst>
      <p:ext uri="{BB962C8B-B14F-4D97-AF65-F5344CB8AC3E}">
        <p14:creationId xmlns:p14="http://schemas.microsoft.com/office/powerpoint/2010/main" val="35439457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770380-DD0F-A402-FBD7-65D8A4796B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62773F-4C71-F12A-AD18-46B9D10D8F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670463D-CC8D-707B-3010-AC2A31838A2E}"/>
              </a:ext>
            </a:extLst>
          </p:cNvPr>
          <p:cNvSpPr>
            <a:spLocks noGrp="1"/>
          </p:cNvSpPr>
          <p:nvPr>
            <p:ph type="body" idx="1"/>
          </p:nvPr>
        </p:nvSpPr>
        <p:spPr/>
        <p:txBody>
          <a:bodyPr/>
          <a:lstStyle/>
          <a:p>
            <a:r>
              <a:rPr lang="en-GB" b="1" dirty="0">
                <a:latin typeface="Arial" panose="020B0604020202020204" pitchFamily="34" charset="0"/>
                <a:cs typeface="Arial" panose="020B0604020202020204" pitchFamily="34" charset="0"/>
              </a:rPr>
              <a:t>Prep Note: Slide 10 and slide 11 offer the same content in different levels of detail.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Select the slide that is most appropriate for your students.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Remember to play the video full screen, and you have the choice to display captions.</a:t>
            </a:r>
          </a:p>
          <a:p>
            <a:endParaRPr lang="en-GB" dirty="0">
              <a:latin typeface="Univers LT Pro 45 Light"/>
            </a:endParaRPr>
          </a:p>
          <a:p>
            <a:pPr rtl="0"/>
            <a:r>
              <a:rPr lang="en-US" sz="1200" b="1" i="0" u="none" strike="noStrike" kern="1200" dirty="0">
                <a:solidFill>
                  <a:schemeClr val="tx1"/>
                </a:solidFill>
                <a:effectLst/>
                <a:latin typeface="+mn-lt"/>
                <a:ea typeface="+mn-ea"/>
                <a:cs typeface="+mn-cs"/>
              </a:rPr>
              <a:t>Discussion Note: </a:t>
            </a:r>
            <a:r>
              <a:rPr lang="en-US" sz="1200" b="0" i="0" u="none" strike="noStrike" kern="1200" dirty="0">
                <a:solidFill>
                  <a:schemeClr val="tx1"/>
                </a:solidFill>
                <a:effectLst/>
                <a:latin typeface="+mn-lt"/>
                <a:ea typeface="+mn-ea"/>
                <a:cs typeface="+mn-cs"/>
              </a:rPr>
              <a:t>After the video, invite students to look for connections between nutrition, attendance, participation and learning.</a:t>
            </a:r>
          </a:p>
          <a:p>
            <a:pPr marL="628650" lvl="1"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Nutrition: Children need nutritious food to support their health, growth and ability to learn.</a:t>
            </a:r>
            <a:endParaRPr lang="en-US" b="0" dirty="0">
              <a:effectLst/>
            </a:endParaRPr>
          </a:p>
          <a:p>
            <a:pPr marL="628650" lvl="1"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Practical learning: Growing crops and caring for animals and fish can help students develop knowledge and skills that have applications beyond the classroom.</a:t>
            </a:r>
            <a:endParaRPr lang="en-US" b="0" dirty="0">
              <a:effectLst/>
            </a:endParaRPr>
          </a:p>
          <a:p>
            <a:pPr marL="628650" lvl="1" indent="-171450" rtl="0">
              <a:buFont typeface="Arial" panose="020B0604020202020204" pitchFamily="34" charset="0"/>
              <a:buChar char="•"/>
            </a:pPr>
            <a:r>
              <a:rPr lang="en-US" sz="1200" b="0" i="0" u="none" strike="noStrike" kern="1200" dirty="0">
                <a:solidFill>
                  <a:schemeClr val="tx1"/>
                </a:solidFill>
                <a:effectLst/>
                <a:latin typeface="+mn-lt"/>
                <a:ea typeface="+mn-ea"/>
                <a:cs typeface="+mn-cs"/>
              </a:rPr>
              <a:t>Community participation: School staff and parents work together to support the feeding program.</a:t>
            </a:r>
            <a:endParaRPr lang="en-US" b="0" dirty="0">
              <a:effectLst/>
            </a:endParaRPr>
          </a:p>
          <a:p>
            <a:br>
              <a:rPr lang="en-US" b="0" dirty="0">
                <a:effectLst/>
              </a:rPr>
            </a:br>
            <a:r>
              <a:rPr lang="en-US" b="1" dirty="0">
                <a:effectLst/>
              </a:rPr>
              <a:t>Speaking Notes: </a:t>
            </a:r>
            <a:r>
              <a:rPr lang="en-GB" b="0" dirty="0">
                <a:latin typeface="Univers LT Pro 45 Light"/>
              </a:rPr>
              <a:t>You could also delete the text if you prefer to read this out to your students: </a:t>
            </a:r>
            <a:endParaRPr lang="en-US" b="0" dirty="0">
              <a:solidFill>
                <a:srgbClr val="444444"/>
              </a:solidFill>
              <a:latin typeface="Univers LT Pro 45 Light"/>
            </a:endParaRPr>
          </a:p>
          <a:p>
            <a:pPr marL="628650" lvl="1" indent="-171450" fontAlgn="base">
              <a:buFont typeface="Arial" panose="020B0604020202020204" pitchFamily="34" charset="0"/>
              <a:buChar char="•"/>
            </a:pPr>
            <a:r>
              <a:rPr lang="en-US" sz="1200" dirty="0"/>
              <a:t>At </a:t>
            </a:r>
            <a:r>
              <a:rPr lang="en-US" sz="1200" dirty="0" err="1"/>
              <a:t>Mawaba</a:t>
            </a:r>
            <a:r>
              <a:rPr lang="en-US" sz="1200" dirty="0"/>
              <a:t> Primary School in Zimbabwe, learning happens beyond textbooks.</a:t>
            </a:r>
          </a:p>
          <a:p>
            <a:pPr marL="628650" lvl="1" indent="-171450" fontAlgn="base">
              <a:buFont typeface="Arial" panose="020B0604020202020204" pitchFamily="34" charset="0"/>
              <a:buChar char="•"/>
            </a:pPr>
            <a:r>
              <a:rPr lang="en-US" sz="1200" dirty="0"/>
              <a:t>The school grows vegetables, raises chickens and farms tilapia fish. Its greenhouse and other agricultural activities help supply ingredients for school meals, while income from selling eggs helps cover some operating costs.</a:t>
            </a:r>
          </a:p>
          <a:p>
            <a:pPr marL="628650" lvl="1" indent="-171450" fontAlgn="base">
              <a:buFont typeface="Arial" panose="020B0604020202020204" pitchFamily="34" charset="0"/>
              <a:buChar char="•"/>
            </a:pPr>
            <a:r>
              <a:rPr lang="en-US" sz="1200" dirty="0"/>
              <a:t>These activities illustrate something important: access to education is not just about a child attending school. It is also about children having the nutrition, support and opportunities they need to learn and develop skills.</a:t>
            </a:r>
          </a:p>
          <a:p>
            <a:pPr marL="628650" lvl="1" indent="-171450" fontAlgn="base">
              <a:buFont typeface="Arial" panose="020B0604020202020204" pitchFamily="34" charset="0"/>
              <a:buChar char="•"/>
            </a:pPr>
            <a:r>
              <a:rPr lang="en-US" sz="1200" b="0" dirty="0"/>
              <a:t>As you watch, consider: </a:t>
            </a:r>
            <a:r>
              <a:rPr lang="en-US" sz="1200" dirty="0"/>
              <a:t>How can practical learning prepare students for life beyond school?</a:t>
            </a:r>
          </a:p>
        </p:txBody>
      </p:sp>
      <p:sp>
        <p:nvSpPr>
          <p:cNvPr id="4" name="Slide Number Placeholder 3">
            <a:extLst>
              <a:ext uri="{FF2B5EF4-FFF2-40B4-BE49-F238E27FC236}">
                <a16:creationId xmlns:a16="http://schemas.microsoft.com/office/drawing/2014/main" id="{B5F886D1-7C3E-2F99-69F9-3AE0FAD7871E}"/>
              </a:ext>
            </a:extLst>
          </p:cNvPr>
          <p:cNvSpPr>
            <a:spLocks noGrp="1"/>
          </p:cNvSpPr>
          <p:nvPr>
            <p:ph type="sldNum" sz="quarter" idx="5"/>
          </p:nvPr>
        </p:nvSpPr>
        <p:spPr/>
        <p:txBody>
          <a:bodyPr/>
          <a:lstStyle/>
          <a:p>
            <a:fld id="{29579422-DDE5-7A4E-844D-890A01B6C3B6}" type="slidenum">
              <a:rPr lang="en-GB" smtClean="0"/>
              <a:pPr/>
              <a:t>12</a:t>
            </a:fld>
            <a:endParaRPr lang="en-GB"/>
          </a:p>
        </p:txBody>
      </p:sp>
    </p:spTree>
    <p:extLst>
      <p:ext uri="{BB962C8B-B14F-4D97-AF65-F5344CB8AC3E}">
        <p14:creationId xmlns:p14="http://schemas.microsoft.com/office/powerpoint/2010/main" val="335184355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t>Prep Note: </a:t>
            </a:r>
            <a:r>
              <a:rPr lang="en-GB" dirty="0"/>
              <a:t>You may wish to have copies of the CRC available if your students are less familiar with the articles from the convention. </a:t>
            </a:r>
          </a:p>
          <a:p>
            <a:endParaRPr lang="en-GB" dirty="0">
              <a:solidFill>
                <a:srgbClr val="444444"/>
              </a:solidFill>
            </a:endParaRPr>
          </a:p>
          <a:p>
            <a:r>
              <a:rPr lang="en-GB" b="1" dirty="0">
                <a:solidFill>
                  <a:srgbClr val="444444"/>
                </a:solidFill>
              </a:rPr>
              <a:t>Animation Note: </a:t>
            </a:r>
            <a:r>
              <a:rPr lang="en-GB" sz="1200" dirty="0">
                <a:latin typeface="Noto Sans Medium" panose="020B0502040504020204" pitchFamily="34" charset="0"/>
                <a:ea typeface="Noto Sans Medium" panose="020B0502040504020204" pitchFamily="34" charset="0"/>
                <a:cs typeface="Noto Sans Medium" panose="020B0502040504020204" pitchFamily="34" charset="0"/>
              </a:rPr>
              <a:t>Click to reveal some examples. </a:t>
            </a:r>
            <a:endParaRPr lang="en-US" dirty="0">
              <a:solidFill>
                <a:srgbClr val="444444"/>
              </a:solidFill>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13</a:t>
            </a:fld>
            <a:endParaRPr lang="en-GB"/>
          </a:p>
        </p:txBody>
      </p:sp>
    </p:spTree>
    <p:extLst>
      <p:ext uri="{BB962C8B-B14F-4D97-AF65-F5344CB8AC3E}">
        <p14:creationId xmlns:p14="http://schemas.microsoft.com/office/powerpoint/2010/main" val="178318976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t>Prep Note: </a:t>
            </a:r>
            <a:r>
              <a:rPr lang="en-GB" dirty="0">
                <a:latin typeface="Univers LT Pro 45 Light"/>
              </a:rPr>
              <a:t>If your students are not currently familiar with the </a:t>
            </a:r>
            <a:r>
              <a:rPr lang="en-GB" dirty="0">
                <a:latin typeface="Arial" panose="020B0604020202020204" pitchFamily="34" charset="0"/>
                <a:cs typeface="Arial" panose="020B0604020202020204" pitchFamily="34" charset="0"/>
              </a:rPr>
              <a:t>Sustainable Development Goals, </a:t>
            </a:r>
            <a:r>
              <a:rPr lang="en-GB" dirty="0">
                <a:latin typeface="Univers LT Pro 45 Light"/>
              </a:rPr>
              <a:t>please remove this slide or refer to the additional context provided in the Educator Resource Kit. To find out more about the Global Goals: </a:t>
            </a:r>
            <a:r>
              <a:rPr lang="en-GB" dirty="0">
                <a:latin typeface="Univers LT Pro 45 Light"/>
                <a:hlinkClick r:id="rId3"/>
              </a:rPr>
              <a:t>https://worldslargestlesson.globalgoals.org/</a:t>
            </a:r>
            <a:r>
              <a:rPr lang="en-GB" dirty="0">
                <a:latin typeface="Univers LT Pro 45 Light"/>
              </a:rPr>
              <a:t> or </a:t>
            </a:r>
            <a:r>
              <a:rPr lang="en-GB" dirty="0">
                <a:latin typeface="Univers LT Pro 45 Light"/>
                <a:hlinkClick r:id="rId4"/>
              </a:rPr>
              <a:t>https://globalgoals.org/</a:t>
            </a:r>
            <a:r>
              <a:rPr lang="en-GB" dirty="0">
                <a:latin typeface="Univers LT Pro 45 Light"/>
              </a:rPr>
              <a:t>. </a:t>
            </a:r>
          </a:p>
          <a:p>
            <a:endParaRPr lang="en-GB" dirty="0">
              <a:latin typeface="Univers LT Pro 45 Light"/>
            </a:endParaRPr>
          </a:p>
          <a:p>
            <a:endParaRPr lang="en-GB" dirty="0">
              <a:latin typeface="Univers LT Pro 45 Light"/>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14</a:t>
            </a:fld>
            <a:endParaRPr lang="en-GB"/>
          </a:p>
        </p:txBody>
      </p:sp>
    </p:spTree>
    <p:extLst>
      <p:ext uri="{BB962C8B-B14F-4D97-AF65-F5344CB8AC3E}">
        <p14:creationId xmlns:p14="http://schemas.microsoft.com/office/powerpoint/2010/main" val="283246934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29579422-DDE5-7A4E-844D-890A01B6C3B6}" type="slidenum">
              <a:rPr lang="en-GB" smtClean="0"/>
              <a:pPr/>
              <a:t>15</a:t>
            </a:fld>
            <a:endParaRPr lang="en-GB"/>
          </a:p>
        </p:txBody>
      </p:sp>
    </p:spTree>
    <p:extLst>
      <p:ext uri="{BB962C8B-B14F-4D97-AF65-F5344CB8AC3E}">
        <p14:creationId xmlns:p14="http://schemas.microsoft.com/office/powerpoint/2010/main" val="98729850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b="1" dirty="0">
                <a:latin typeface="Arial"/>
                <a:cs typeface="Arial"/>
              </a:rPr>
              <a:t>Prep Note: </a:t>
            </a:r>
            <a:r>
              <a:rPr lang="en-GB" dirty="0">
                <a:latin typeface="Arial"/>
                <a:cs typeface="Arial"/>
              </a:rPr>
              <a:t>Before ending the session, encourage students to reflect on what they have learnt. You could ask them to share their reflections in pairs, small groups or to the whole group.</a:t>
            </a:r>
            <a:br>
              <a:rPr lang="en-GB" dirty="0">
                <a:latin typeface="Arial" panose="020B0604020202020204" pitchFamily="34" charset="0"/>
                <a:cs typeface="Arial" panose="020B0604020202020204" pitchFamily="34" charset="0"/>
              </a:rPr>
            </a:br>
            <a:br>
              <a:rPr lang="en-GB" dirty="0">
                <a:latin typeface="Arial" panose="020B0604020202020204" pitchFamily="34" charset="0"/>
                <a:cs typeface="Arial" panose="020B0604020202020204" pitchFamily="34" charset="0"/>
              </a:rPr>
            </a:br>
            <a:endParaRPr lang="en-GB" dirty="0">
              <a:latin typeface="Arial" panose="020B0604020202020204" pitchFamily="34" charset="0"/>
              <a:cs typeface="Arial" panose="020B0604020202020204" pitchFamily="34" charset="0"/>
            </a:endParaRPr>
          </a:p>
          <a:p>
            <a:endParaRPr lang="en-GB" dirty="0">
              <a:latin typeface="Arial"/>
              <a:cs typeface="Arial"/>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16</a:t>
            </a:fld>
            <a:endParaRPr lang="en-GB"/>
          </a:p>
        </p:txBody>
      </p:sp>
    </p:spTree>
    <p:extLst>
      <p:ext uri="{BB962C8B-B14F-4D97-AF65-F5344CB8AC3E}">
        <p14:creationId xmlns:p14="http://schemas.microsoft.com/office/powerpoint/2010/main" val="103476467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endParaRPr lang="en-US" dirty="0"/>
          </a:p>
        </p:txBody>
      </p:sp>
      <p:sp>
        <p:nvSpPr>
          <p:cNvPr id="4" name="Slide Number Placeholder 3"/>
          <p:cNvSpPr>
            <a:spLocks noGrp="1"/>
          </p:cNvSpPr>
          <p:nvPr>
            <p:ph type="sldNum" sz="quarter" idx="5"/>
          </p:nvPr>
        </p:nvSpPr>
        <p:spPr/>
        <p:txBody>
          <a:bodyPr/>
          <a:lstStyle/>
          <a:p>
            <a:fld id="{29579422-DDE5-7A4E-844D-890A01B6C3B6}" type="slidenum">
              <a:rPr lang="en-GB" smtClean="0"/>
              <a:pPr/>
              <a:t>18</a:t>
            </a:fld>
            <a:endParaRPr lang="en-GB"/>
          </a:p>
        </p:txBody>
      </p:sp>
    </p:spTree>
    <p:extLst>
      <p:ext uri="{BB962C8B-B14F-4D97-AF65-F5344CB8AC3E}">
        <p14:creationId xmlns:p14="http://schemas.microsoft.com/office/powerpoint/2010/main" val="267191809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375A1E-63A3-6F74-D3D0-5806CAD4FB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358783-B287-6C59-960C-6C160C6A03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B8212B1-BDF7-B39A-6B4F-965E4D8E49A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endParaRPr lang="en-US" dirty="0"/>
          </a:p>
        </p:txBody>
      </p:sp>
      <p:sp>
        <p:nvSpPr>
          <p:cNvPr id="4" name="Slide Number Placeholder 3">
            <a:extLst>
              <a:ext uri="{FF2B5EF4-FFF2-40B4-BE49-F238E27FC236}">
                <a16:creationId xmlns:a16="http://schemas.microsoft.com/office/drawing/2014/main" id="{BB5EAFF0-E215-EB87-63C2-A003C610E1E4}"/>
              </a:ext>
            </a:extLst>
          </p:cNvPr>
          <p:cNvSpPr>
            <a:spLocks noGrp="1"/>
          </p:cNvSpPr>
          <p:nvPr>
            <p:ph type="sldNum" sz="quarter" idx="5"/>
          </p:nvPr>
        </p:nvSpPr>
        <p:spPr/>
        <p:txBody>
          <a:bodyPr/>
          <a:lstStyle/>
          <a:p>
            <a:fld id="{29579422-DDE5-7A4E-844D-890A01B6C3B6}" type="slidenum">
              <a:rPr lang="en-GB" smtClean="0"/>
              <a:pPr/>
              <a:t>19</a:t>
            </a:fld>
            <a:endParaRPr lang="en-GB"/>
          </a:p>
        </p:txBody>
      </p:sp>
    </p:spTree>
    <p:extLst>
      <p:ext uri="{BB962C8B-B14F-4D97-AF65-F5344CB8AC3E}">
        <p14:creationId xmlns:p14="http://schemas.microsoft.com/office/powerpoint/2010/main" val="22969150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C28066-9B8B-F468-A8B2-F2ED45CBFB9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60B3FB-C692-01B5-99B5-3F6DE145BB8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AA9E2DF-675F-C6A6-2DE6-BB506FE83CE6}"/>
              </a:ext>
            </a:extLst>
          </p:cNvPr>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endParaRPr lang="en-US" dirty="0">
              <a:solidFill>
                <a:srgbClr val="444444"/>
              </a:solidFill>
              <a:latin typeface="Arial" panose="020B0604020202020204" pitchFamily="34" charset="0"/>
              <a:cs typeface="Arial" panose="020B0604020202020204" pitchFamily="34" charset="0"/>
            </a:endParaRPr>
          </a:p>
          <a:p>
            <a:r>
              <a:rPr lang="en-US" b="1" dirty="0">
                <a:solidFill>
                  <a:srgbClr val="000000"/>
                </a:solidFill>
                <a:latin typeface="Arial" panose="020B0604020202020204" pitchFamily="34" charset="0"/>
                <a:cs typeface="Arial" panose="020B0604020202020204" pitchFamily="34" charset="0"/>
              </a:rPr>
              <a:t>Additional Resources:</a:t>
            </a:r>
            <a:endParaRPr lang="en-US" b="1" dirty="0">
              <a:solidFill>
                <a:srgbClr val="444444"/>
              </a:solidFill>
              <a:latin typeface="Arial" panose="020B0604020202020204" pitchFamily="34"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latin typeface="Arial" panose="020B0604020202020204" pitchFamily="34" charset="0"/>
              <a:cs typeface="Arial" panose="020B0604020202020204" pitchFamily="34"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b="1" dirty="0">
                <a:latin typeface="Arial" panose="020B0604020202020204" pitchFamily="34" charset="0"/>
                <a:cs typeface="Arial" panose="020B0604020202020204" pitchFamily="34" charset="0"/>
              </a:rPr>
              <a:t>What If School Disappeared Tomorrow</a:t>
            </a:r>
            <a:r>
              <a:rPr lang="en-GB" dirty="0">
                <a:latin typeface="Arial" panose="020B0604020202020204" pitchFamily="34" charset="0"/>
                <a:cs typeface="Arial" panose="020B0604020202020204" pitchFamily="34" charset="0"/>
              </a:rPr>
              <a:t> Oxfam's ‘Global Citizenship in the Classroom: A guide for teachers’ resource explains how to run a ‘consequences wheel’ activity on page 14. </a:t>
            </a:r>
            <a:r>
              <a:rPr lang="en-GB" dirty="0">
                <a:latin typeface="Arial" panose="020B0604020202020204" pitchFamily="34" charset="0"/>
                <a:cs typeface="Arial" panose="020B0604020202020204" pitchFamily="34" charset="0"/>
                <a:hlinkClick r:id="rId3"/>
              </a:rPr>
              <a:t>https://oxfamilibrary.openrepository.com/server/api/core/bitstreams/d3a1541c-f4c2-4062-b3ff-ae5da3d8023f/content</a:t>
            </a:r>
            <a:r>
              <a:rPr lang="en-GB" dirty="0">
                <a:latin typeface="Arial" panose="020B0604020202020204" pitchFamily="34" charset="0"/>
                <a:cs typeface="Arial" panose="020B0604020202020204" pitchFamily="34" charset="0"/>
              </a:rPr>
              <a:t> </a:t>
            </a:r>
          </a:p>
          <a:p>
            <a:pPr marL="171450" indent="-171450" rtl="0">
              <a:buFont typeface="Arial" panose="020B0604020202020204" pitchFamily="34" charset="0"/>
              <a:buChar char="•"/>
            </a:pPr>
            <a:endParaRPr lang="en-US" sz="1200" b="0" i="0" u="none" strike="noStrike" kern="1200" dirty="0">
              <a:solidFill>
                <a:schemeClr val="tx1"/>
              </a:solidFill>
              <a:effectLst/>
              <a:latin typeface="+mn-lt"/>
              <a:ea typeface="+mn-ea"/>
              <a:cs typeface="+mn-cs"/>
            </a:endParaRPr>
          </a:p>
          <a:p>
            <a:pPr marL="171450" indent="-171450" rtl="0">
              <a:buFont typeface="Arial" panose="020B0604020202020204" pitchFamily="34" charset="0"/>
              <a:buChar char="•"/>
            </a:pPr>
            <a:r>
              <a:rPr lang="en-GB" b="1" dirty="0">
                <a:latin typeface="Arial" panose="020B0604020202020204" pitchFamily="34" charset="0"/>
                <a:cs typeface="Arial" panose="020B0604020202020204" pitchFamily="34" charset="0"/>
              </a:rPr>
              <a:t>Why Are Girls Missing Out? </a:t>
            </a:r>
            <a:r>
              <a:rPr lang="en-US" sz="1200" b="0" i="0" u="none" strike="noStrike" kern="1200" dirty="0">
                <a:solidFill>
                  <a:schemeClr val="tx1"/>
                </a:solidFill>
                <a:effectLst/>
                <a:latin typeface="+mn-lt"/>
                <a:ea typeface="+mn-ea"/>
                <a:cs typeface="+mn-cs"/>
              </a:rPr>
              <a:t>Encourage students to avoid treating girls as a single group with identical experiences. Barriers vary by context, and solutions should be informed by the needs and perspectives of each child.</a:t>
            </a:r>
          </a:p>
          <a:p>
            <a:pPr marL="171450" indent="-171450" rtl="0">
              <a:buFont typeface="Arial" panose="020B0604020202020204" pitchFamily="34" charset="0"/>
              <a:buChar char="•"/>
            </a:pPr>
            <a:endParaRPr lang="en-US" sz="1200" b="0" i="0" u="none" strike="noStrike" kern="1200" dirty="0">
              <a:solidFill>
                <a:schemeClr val="tx1"/>
              </a:solidFill>
              <a:effectLst/>
              <a:latin typeface="+mn-lt"/>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b="1" dirty="0">
                <a:solidFill>
                  <a:srgbClr val="000000"/>
                </a:solidFill>
                <a:highlight>
                  <a:srgbClr val="FFFFFF"/>
                </a:highlight>
                <a:ea typeface="+mn-lt"/>
                <a:cs typeface="+mn-lt"/>
              </a:rPr>
              <a:t>What Can’t You Put in a Box? </a:t>
            </a:r>
            <a:r>
              <a:rPr lang="en-GB" dirty="0">
                <a:latin typeface="Arial" panose="020B0604020202020204" pitchFamily="34" charset="0"/>
                <a:cs typeface="Arial" panose="020B0604020202020204" pitchFamily="34" charset="0"/>
              </a:rPr>
              <a:t>You can see the contents of </a:t>
            </a:r>
            <a:r>
              <a:rPr lang="en-GB" dirty="0">
                <a:highlight>
                  <a:srgbClr val="FFFFFF"/>
                </a:highlight>
                <a:latin typeface="Arial" panose="020B0604020202020204" pitchFamily="34" charset="0"/>
                <a:cs typeface="Arial" panose="020B0604020202020204" pitchFamily="34" charset="0"/>
              </a:rPr>
              <a:t>UNICEF’s </a:t>
            </a:r>
            <a:r>
              <a:rPr lang="en-GB" b="1" dirty="0">
                <a:highlight>
                  <a:srgbClr val="FFFFFF"/>
                </a:highlight>
                <a:latin typeface="Arial" panose="020B0604020202020204" pitchFamily="34" charset="0"/>
                <a:cs typeface="Arial" panose="020B0604020202020204" pitchFamily="34" charset="0"/>
                <a:hlinkClick r:id="rId4"/>
              </a:rPr>
              <a:t>School-in-a-Box</a:t>
            </a:r>
            <a:r>
              <a:rPr lang="en-GB" dirty="0">
                <a:latin typeface="Arial" panose="020B0604020202020204" pitchFamily="34" charset="0"/>
                <a:cs typeface="Arial" panose="020B0604020202020204" pitchFamily="34" charset="0"/>
              </a:rPr>
              <a:t> here: </a:t>
            </a:r>
            <a:r>
              <a:rPr lang="en-GB" dirty="0">
                <a:solidFill>
                  <a:srgbClr val="444444"/>
                </a:solidFill>
                <a:latin typeface="Arial" panose="020B0604020202020204" pitchFamily="34" charset="0"/>
                <a:cs typeface="Arial" panose="020B0604020202020204" pitchFamily="34" charset="0"/>
                <a:hlinkClick r:id="rId4"/>
              </a:rPr>
              <a:t>https://www.unicef.org/supply/unicefs-school-box</a:t>
            </a:r>
            <a:r>
              <a:rPr lang="en-GB" dirty="0">
                <a:latin typeface="Arial" panose="020B0604020202020204" pitchFamily="34" charset="0"/>
                <a:cs typeface="Arial" panose="020B0604020202020204" pitchFamily="34" charset="0"/>
              </a:rPr>
              <a:t> </a:t>
            </a:r>
            <a:endParaRPr lang="en-US" dirty="0">
              <a:solidFill>
                <a:srgbClr val="444444"/>
              </a:solidFill>
              <a:latin typeface="Arial" panose="020B0604020202020204" pitchFamily="34" charset="0"/>
              <a:cs typeface="Arial" panose="020B0604020202020204" pitchFamily="34" charset="0"/>
            </a:endParaRPr>
          </a:p>
          <a:p>
            <a:pPr rtl="0"/>
            <a:endParaRPr lang="en-US" sz="1200" b="0" i="0" u="none" strike="noStrike" kern="1200" dirty="0">
              <a:solidFill>
                <a:schemeClr val="tx1"/>
              </a:solidFill>
              <a:effectLst/>
              <a:latin typeface="+mn-lt"/>
              <a:ea typeface="+mn-ea"/>
              <a:cs typeface="+mn-cs"/>
            </a:endParaRPr>
          </a:p>
          <a:p>
            <a:pPr rtl="0"/>
            <a:endParaRPr lang="en-US" b="0" dirty="0">
              <a:effectLst/>
            </a:endParaRPr>
          </a:p>
          <a:p>
            <a:br>
              <a:rPr lang="en-US" dirty="0"/>
            </a:br>
            <a:endParaRPr lang="en-US" dirty="0"/>
          </a:p>
        </p:txBody>
      </p:sp>
      <p:sp>
        <p:nvSpPr>
          <p:cNvPr id="4" name="Slide Number Placeholder 3">
            <a:extLst>
              <a:ext uri="{FF2B5EF4-FFF2-40B4-BE49-F238E27FC236}">
                <a16:creationId xmlns:a16="http://schemas.microsoft.com/office/drawing/2014/main" id="{D5F91CC1-BE9E-400C-C7F7-AEE68A63DAEC}"/>
              </a:ext>
            </a:extLst>
          </p:cNvPr>
          <p:cNvSpPr>
            <a:spLocks noGrp="1"/>
          </p:cNvSpPr>
          <p:nvPr>
            <p:ph type="sldNum" sz="quarter" idx="5"/>
          </p:nvPr>
        </p:nvSpPr>
        <p:spPr/>
        <p:txBody>
          <a:bodyPr/>
          <a:lstStyle/>
          <a:p>
            <a:fld id="{29579422-DDE5-7A4E-844D-890A01B6C3B6}" type="slidenum">
              <a:rPr lang="en-GB" smtClean="0"/>
              <a:pPr/>
              <a:t>20</a:t>
            </a:fld>
            <a:endParaRPr lang="en-GB"/>
          </a:p>
        </p:txBody>
      </p:sp>
    </p:spTree>
    <p:extLst>
      <p:ext uri="{BB962C8B-B14F-4D97-AF65-F5344CB8AC3E}">
        <p14:creationId xmlns:p14="http://schemas.microsoft.com/office/powerpoint/2010/main" val="218581368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a:spcBef>
                <a:spcPts val="600"/>
              </a:spcBef>
            </a:pPr>
            <a:endParaRPr lang="en-US" dirty="0">
              <a:solidFill>
                <a:srgbClr val="0F0A07"/>
              </a:solidFill>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376253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Background Note:</a:t>
            </a:r>
            <a:r>
              <a:rPr lang="en-US" dirty="0"/>
              <a:t> Educators play an important role in helping young people discover opportunities to lead and make an impact in their communities. UNICEF Canada Campus Clubs provide a structured and supported way for students ages 13-24 to explore global citizenship, child rights, advocacy, and fundraising while connecting with youth leaders across Canada. For additional context and program details, please review the accompanying Campus Club resource, which outlines the benefits, requirements, and supports available to participating schools and student</a:t>
            </a:r>
            <a:r>
              <a:rPr lang="en-US" dirty="0">
                <a:latin typeface="Arial" panose="020B0604020202020204" pitchFamily="34" charset="0"/>
                <a:cs typeface="Arial" panose="020B0604020202020204" pitchFamily="34" charset="0"/>
              </a:rPr>
              <a:t>s.</a:t>
            </a:r>
            <a:endParaRPr lang="en-US" dirty="0"/>
          </a:p>
          <a:p>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1427122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8"/>
        <p:cNvGrpSpPr/>
        <p:nvPr/>
      </p:nvGrpSpPr>
      <p:grpSpPr>
        <a:xfrm>
          <a:off x="0" y="0"/>
          <a:ext cx="0" cy="0"/>
          <a:chOff x="0" y="0"/>
          <a:chExt cx="0" cy="0"/>
        </a:xfrm>
      </p:grpSpPr>
      <p:sp>
        <p:nvSpPr>
          <p:cNvPr id="1989" name="Google Shape;1989;g3f06a509a29_0_12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0" name="Google Shape;1990;g3f06a509a29_0_1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1.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2.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3.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4.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5.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5.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9177366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defRPr>
            </a:lvl1pPr>
          </a:lstStyle>
          <a:p>
            <a:r>
              <a:rPr lang="en-GB">
                <a:latin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219256009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panose="020B0604020202020204" pitchFamily="34" charset="0"/>
                <a:cs typeface="Arial" panose="020B0604020202020204" pitchFamily="34" charset="0"/>
              </a:rPr>
              <a:t>If you are a Rights Respecting School, this resource will help you to meet Outcomes </a:t>
            </a:r>
            <a:br>
              <a:rPr lang="en-US" sz="1400">
                <a:latin typeface="Noto Sans Medium" panose="020B0604020202020204" pitchFamily="34" charset="0"/>
                <a:cs typeface="Arial" panose="020B0604020202020204" pitchFamily="34" charset="0"/>
              </a:rPr>
            </a:br>
            <a:r>
              <a:rPr lang="en-US" sz="1400">
                <a:latin typeface="Noto Sans Medium"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Noto Sans Medium" panose="020B0604020202020204" pitchFamily="34" charset="0"/>
                <a:ea typeface="Times New Roman" panose="02020603050405020304" pitchFamily="18" charset="0"/>
                <a:cs typeface="Arial" panose="020B0604020202020204" pitchFamily="34" charset="0"/>
              </a:rPr>
            </a:br>
            <a:r>
              <a:rPr lang="en-US" sz="1400">
                <a:effectLst/>
                <a:latin typeface="Noto Sans Medium"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Noto Sans Medium"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panose="020B0604020202020204" pitchFamily="34" charset="0"/>
                <a:cs typeface="Arial" panose="020B0604020202020204" pitchFamily="34" charset="0"/>
              </a:rPr>
              <a:t>      One star: </a:t>
            </a:r>
            <a:r>
              <a:rPr lang="en-US" sz="1400" kern="1200">
                <a:solidFill>
                  <a:schemeClr val="tx1"/>
                </a:solidFill>
                <a:effectLst/>
                <a:latin typeface="Noto Sans Medium" panose="020B0604020202020204" pitchFamily="34" charset="0"/>
                <a:cs typeface="Arial" panose="020B0604020202020204" pitchFamily="34" charset="0"/>
              </a:rPr>
              <a:t>simple - for children in </a:t>
            </a:r>
            <a:r>
              <a:rPr lang="en-GB" sz="1400" kern="1200">
                <a:solidFill>
                  <a:schemeClr val="tx1"/>
                </a:solidFill>
                <a:effectLst/>
                <a:latin typeface="Noto Sans Medium"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panose="020B0604020202020204" pitchFamily="34" charset="0"/>
                <a:cs typeface="Arial" panose="020B0604020202020204" pitchFamily="34" charset="0"/>
              </a:rPr>
              <a:t>          Two stars: </a:t>
            </a:r>
            <a:r>
              <a:rPr lang="en-GB" sz="1400" kern="1200">
                <a:solidFill>
                  <a:schemeClr val="tx1"/>
                </a:solidFill>
                <a:effectLst/>
                <a:latin typeface="Noto Sans Medium"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panose="020B0604020202020204" pitchFamily="34" charset="0"/>
                <a:cs typeface="Arial" panose="020B0604020202020204" pitchFamily="34" charset="0"/>
              </a:rPr>
              <a:t>              Three stars: </a:t>
            </a:r>
            <a:r>
              <a:rPr lang="en-GB" sz="1400" kern="1200">
                <a:solidFill>
                  <a:schemeClr val="tx1"/>
                </a:solidFill>
                <a:effectLst/>
                <a:latin typeface="Noto Sans Medium" panose="020B0604020202020204" pitchFamily="34" charset="0"/>
                <a:cs typeface="Arial" panose="020B0604020202020204" pitchFamily="34" charset="0"/>
              </a:rPr>
              <a:t>advanced – for young people who have the confidence and maturity to explore more challenging themes</a:t>
            </a:r>
            <a:r>
              <a:rPr lang="en-GB" sz="1400">
                <a:latin typeface="Noto Sans Medium"/>
                <a:cs typeface="Arial"/>
              </a:rPr>
              <a:t>, concepts and ideas.</a:t>
            </a:r>
          </a:p>
          <a:p>
            <a:pPr marL="0" indent="0" algn="l">
              <a:spcBef>
                <a:spcPts val="900"/>
              </a:spcBef>
              <a:buNone/>
            </a:pPr>
            <a:r>
              <a:rPr lang="en-GB" sz="1400">
                <a:latin typeface="Noto Sans Medium"/>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rPr>
              <a:t>PART</a:t>
            </a:r>
          </a:p>
          <a:p>
            <a:pPr algn="ctr">
              <a:lnSpc>
                <a:spcPct val="95000"/>
              </a:lnSpc>
              <a:spcBef>
                <a:spcPts val="0"/>
              </a:spcBef>
            </a:pPr>
            <a:r>
              <a:rPr lang="en-GB" sz="1600" b="1">
                <a:latin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Noto Sans Black"/>
              </a:rPr>
              <a:t>How to use this resource</a:t>
            </a:r>
            <a:endParaRPr lang="en-GB" sz="3200" b="1">
              <a:solidFill>
                <a:sysClr val="windowText" lastClr="000000"/>
              </a:solidFill>
              <a:latin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rPr>
              <a:t>PART</a:t>
            </a:r>
          </a:p>
          <a:p>
            <a:pPr algn="ctr">
              <a:lnSpc>
                <a:spcPct val="95000"/>
              </a:lnSpc>
              <a:spcBef>
                <a:spcPts val="0"/>
              </a:spcBef>
            </a:pPr>
            <a:r>
              <a:rPr lang="en-GB" sz="1600" b="1">
                <a:latin typeface="Noto Sans Black"/>
              </a:rPr>
              <a:t>2</a:t>
            </a:r>
          </a:p>
        </p:txBody>
      </p:sp>
    </p:spTree>
    <p:extLst>
      <p:ext uri="{BB962C8B-B14F-4D97-AF65-F5344CB8AC3E}">
        <p14:creationId xmlns:p14="http://schemas.microsoft.com/office/powerpoint/2010/main" val="23441627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Tree>
    <p:extLst>
      <p:ext uri="{BB962C8B-B14F-4D97-AF65-F5344CB8AC3E}">
        <p14:creationId xmlns:p14="http://schemas.microsoft.com/office/powerpoint/2010/main" val="23150781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99523966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3985937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6972119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253440282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11398"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4577605" cy="651222"/>
          </a:xfrm>
        </p:spPr>
        <p:txBody>
          <a:bodyPr/>
          <a:lstStyle/>
          <a:p>
            <a:r>
              <a:rPr lang="en-GB">
                <a:latin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491150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Tree>
    <p:extLst>
      <p:ext uri="{BB962C8B-B14F-4D97-AF65-F5344CB8AC3E}">
        <p14:creationId xmlns:p14="http://schemas.microsoft.com/office/powerpoint/2010/main" val="35334091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1398622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44977935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defRPr>
            </a:lvl1pPr>
          </a:lstStyle>
          <a:p>
            <a:r>
              <a:rPr lang="en-GB">
                <a:latin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142636441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rgbClr val="FFFCED"/>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defRPr>
            </a:lvl1pPr>
          </a:lstStyle>
          <a:p>
            <a:r>
              <a:rPr lang="en-GB">
                <a:latin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pic>
        <p:nvPicPr>
          <p:cNvPr id="513" name="Picture 512">
            <a:extLst>
              <a:ext uri="{FF2B5EF4-FFF2-40B4-BE49-F238E27FC236}">
                <a16:creationId xmlns:a16="http://schemas.microsoft.com/office/drawing/2014/main" id="{8F9E7516-1A22-22EE-CC9D-CB81E47C655B}"/>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259243020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473762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473762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Tree>
    <p:extLst>
      <p:ext uri="{BB962C8B-B14F-4D97-AF65-F5344CB8AC3E}">
        <p14:creationId xmlns:p14="http://schemas.microsoft.com/office/powerpoint/2010/main" val="231507814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227893950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defRPr>
            </a:lvl1pPr>
          </a:lstStyle>
          <a:p>
            <a:r>
              <a:rPr lang="en-GB">
                <a:latin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383115768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panose="020B0604020202020204" pitchFamily="34" charset="0"/>
                <a:cs typeface="Arial" panose="020B0604020202020204" pitchFamily="34" charset="0"/>
              </a:rPr>
              <a:t>If you are a Rights Respecting School, this resource will help you to meet Outcomes </a:t>
            </a:r>
            <a:br>
              <a:rPr lang="en-US" sz="1400">
                <a:latin typeface="Noto Sans Medium" panose="020B0604020202020204" pitchFamily="34" charset="0"/>
                <a:cs typeface="Arial" panose="020B0604020202020204" pitchFamily="34" charset="0"/>
              </a:rPr>
            </a:br>
            <a:r>
              <a:rPr lang="en-US" sz="1400">
                <a:latin typeface="Noto Sans Medium"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Noto Sans Medium" panose="020B0604020202020204" pitchFamily="34" charset="0"/>
                <a:ea typeface="Times New Roman" panose="02020603050405020304" pitchFamily="18" charset="0"/>
                <a:cs typeface="Arial" panose="020B0604020202020204" pitchFamily="34" charset="0"/>
              </a:rPr>
            </a:br>
            <a:r>
              <a:rPr lang="en-US" sz="1400">
                <a:effectLst/>
                <a:latin typeface="Noto Sans Medium"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Noto Sans Medium"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panose="020B0604020202020204" pitchFamily="34" charset="0"/>
                <a:cs typeface="Arial" panose="020B0604020202020204" pitchFamily="34" charset="0"/>
              </a:rPr>
              <a:t>      One star: </a:t>
            </a:r>
            <a:r>
              <a:rPr lang="en-US" sz="1400" kern="1200">
                <a:solidFill>
                  <a:schemeClr val="tx1"/>
                </a:solidFill>
                <a:effectLst/>
                <a:latin typeface="Noto Sans Medium" panose="020B0604020202020204" pitchFamily="34" charset="0"/>
                <a:cs typeface="Arial" panose="020B0604020202020204" pitchFamily="34" charset="0"/>
              </a:rPr>
              <a:t>simple - for children in </a:t>
            </a:r>
            <a:r>
              <a:rPr lang="en-GB" sz="1400" kern="1200">
                <a:solidFill>
                  <a:schemeClr val="tx1"/>
                </a:solidFill>
                <a:effectLst/>
                <a:latin typeface="Noto Sans Medium"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panose="020B0604020202020204" pitchFamily="34" charset="0"/>
                <a:cs typeface="Arial" panose="020B0604020202020204" pitchFamily="34" charset="0"/>
              </a:rPr>
              <a:t>          Two stars: </a:t>
            </a:r>
            <a:r>
              <a:rPr lang="en-GB" sz="1400" kern="1200">
                <a:solidFill>
                  <a:schemeClr val="tx1"/>
                </a:solidFill>
                <a:effectLst/>
                <a:latin typeface="Noto Sans Medium"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panose="020B0604020202020204" pitchFamily="34" charset="0"/>
                <a:cs typeface="Arial" panose="020B0604020202020204" pitchFamily="34" charset="0"/>
              </a:rPr>
              <a:t>              Three stars: </a:t>
            </a:r>
            <a:r>
              <a:rPr lang="en-GB" sz="1400" kern="1200">
                <a:solidFill>
                  <a:schemeClr val="tx1"/>
                </a:solidFill>
                <a:effectLst/>
                <a:latin typeface="Noto Sans Medium" panose="020B0604020202020204" pitchFamily="34" charset="0"/>
                <a:cs typeface="Arial" panose="020B0604020202020204" pitchFamily="34" charset="0"/>
              </a:rPr>
              <a:t>advanced – for young people who have the confidence and maturity to explore more challenging themes</a:t>
            </a:r>
            <a:r>
              <a:rPr lang="en-GB" sz="1400">
                <a:latin typeface="Noto Sans Medium"/>
                <a:cs typeface="Arial"/>
              </a:rPr>
              <a:t>, concepts and ideas.</a:t>
            </a:r>
          </a:p>
          <a:p>
            <a:pPr marL="0" indent="0" algn="l">
              <a:spcBef>
                <a:spcPts val="900"/>
              </a:spcBef>
              <a:buNone/>
            </a:pPr>
            <a:r>
              <a:rPr lang="en-GB" sz="1400">
                <a:latin typeface="Noto Sans Medium"/>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rPr>
              <a:t>PART</a:t>
            </a:r>
          </a:p>
          <a:p>
            <a:pPr algn="ctr">
              <a:lnSpc>
                <a:spcPct val="95000"/>
              </a:lnSpc>
              <a:spcBef>
                <a:spcPts val="0"/>
              </a:spcBef>
            </a:pPr>
            <a:r>
              <a:rPr lang="en-GB" sz="1600" b="1">
                <a:latin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Noto Sans Black"/>
              </a:rPr>
              <a:t>How to use this resource</a:t>
            </a:r>
            <a:endParaRPr lang="en-GB" sz="3200" b="1">
              <a:solidFill>
                <a:sysClr val="windowText" lastClr="000000"/>
              </a:solidFill>
              <a:latin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rPr>
              <a:t>PART</a:t>
            </a:r>
          </a:p>
          <a:p>
            <a:pPr algn="ctr">
              <a:lnSpc>
                <a:spcPct val="95000"/>
              </a:lnSpc>
              <a:spcBef>
                <a:spcPts val="0"/>
              </a:spcBef>
            </a:pPr>
            <a:r>
              <a:rPr lang="en-GB" sz="1600" b="1">
                <a:latin typeface="Noto Sans Black"/>
              </a:rPr>
              <a:t>2</a:t>
            </a:r>
          </a:p>
        </p:txBody>
      </p:sp>
    </p:spTree>
    <p:extLst>
      <p:ext uri="{BB962C8B-B14F-4D97-AF65-F5344CB8AC3E}">
        <p14:creationId xmlns:p14="http://schemas.microsoft.com/office/powerpoint/2010/main" val="12236262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_Title Only">
    <p:bg>
      <p:bgPr>
        <a:solidFill>
          <a:srgbClr val="FFFCED"/>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Tree>
    <p:extLst>
      <p:ext uri="{BB962C8B-B14F-4D97-AF65-F5344CB8AC3E}">
        <p14:creationId xmlns:p14="http://schemas.microsoft.com/office/powerpoint/2010/main" val="224276645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1191017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6334276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77894378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400304403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2380242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Tree>
    <p:extLst>
      <p:ext uri="{BB962C8B-B14F-4D97-AF65-F5344CB8AC3E}">
        <p14:creationId xmlns:p14="http://schemas.microsoft.com/office/powerpoint/2010/main" val="137550161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75642129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76171930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defRPr>
            </a:lvl1pPr>
          </a:lstStyle>
          <a:p>
            <a:r>
              <a:rPr lang="en-GB">
                <a:latin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272952275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rgbClr val="FFFCED"/>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defRPr>
            </a:lvl1pPr>
          </a:lstStyle>
          <a:p>
            <a:r>
              <a:rPr lang="en-GB">
                <a:latin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2605214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470921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vl1pPr>
            <a:lvl2pPr marL="9525" indent="0" algn="l">
              <a:spcBef>
                <a:spcPts val="600"/>
              </a:spcBef>
              <a:buNone/>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2062757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749808" y="2639505"/>
            <a:ext cx="2692380" cy="1578990"/>
          </a:xfrm>
          <a:prstGeom prst="rect">
            <a:avLst/>
          </a:prstGeom>
        </p:spPr>
      </p:pic>
      <p:grpSp>
        <p:nvGrpSpPr>
          <p:cNvPr id="2" name="Group 1">
            <a:extLst>
              <a:ext uri="{FF2B5EF4-FFF2-40B4-BE49-F238E27FC236}">
                <a16:creationId xmlns:a16="http://schemas.microsoft.com/office/drawing/2014/main" id="{8B50AA69-FBC1-255F-DAEA-115249D7A7C0}"/>
              </a:ext>
            </a:extLst>
          </p:cNvPr>
          <p:cNvGrpSpPr/>
          <p:nvPr userDrawn="1"/>
        </p:nvGrpSpPr>
        <p:grpSpPr>
          <a:xfrm>
            <a:off x="10005539" y="0"/>
            <a:ext cx="1873399" cy="1481960"/>
            <a:chOff x="10146215" y="0"/>
            <a:chExt cx="1873399" cy="1481960"/>
          </a:xfrm>
        </p:grpSpPr>
        <p:sp>
          <p:nvSpPr>
            <p:cNvPr id="3" name="Rectangle 2">
              <a:extLst>
                <a:ext uri="{FF2B5EF4-FFF2-40B4-BE49-F238E27FC236}">
                  <a16:creationId xmlns:a16="http://schemas.microsoft.com/office/drawing/2014/main" id="{73570A28-D8CD-FB51-B1AF-CDAABA041F7D}"/>
                </a:ext>
              </a:extLst>
            </p:cNvPr>
            <p:cNvSpPr/>
            <p:nvPr userDrawn="1"/>
          </p:nvSpPr>
          <p:spPr>
            <a:xfrm>
              <a:off x="10146215" y="0"/>
              <a:ext cx="1873399" cy="1481960"/>
            </a:xfrm>
            <a:prstGeom prst="rect">
              <a:avLst/>
            </a:prstGeom>
            <a:solidFill>
              <a:srgbClr val="1CABE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US" sz="1600" err="1">
                <a:solidFill>
                  <a:schemeClr val="tx1"/>
                </a:solidFill>
                <a:latin typeface="+mj-lt"/>
              </a:endParaRPr>
            </a:p>
          </p:txBody>
        </p:sp>
        <p:pic>
          <p:nvPicPr>
            <p:cNvPr id="4" name="Picture 3">
              <a:extLst>
                <a:ext uri="{FF2B5EF4-FFF2-40B4-BE49-F238E27FC236}">
                  <a16:creationId xmlns:a16="http://schemas.microsoft.com/office/drawing/2014/main" id="{3A943A1B-DE4D-5DC1-52C1-D8C63D10C79F}"/>
                </a:ext>
              </a:extLst>
            </p:cNvPr>
            <p:cNvPicPr>
              <a:picLocks noChangeAspect="1"/>
            </p:cNvPicPr>
            <p:nvPr userDrawn="1"/>
          </p:nvPicPr>
          <p:blipFill>
            <a:blip r:embed="rId3"/>
            <a:srcRect/>
            <a:stretch/>
          </p:blipFill>
          <p:spPr>
            <a:xfrm>
              <a:off x="10308994" y="171921"/>
              <a:ext cx="1547841" cy="1138118"/>
            </a:xfrm>
            <a:prstGeom prst="rect">
              <a:avLst/>
            </a:prstGeom>
          </p:spPr>
        </p:pic>
      </p:grpSp>
    </p:spTree>
    <p:extLst>
      <p:ext uri="{BB962C8B-B14F-4D97-AF65-F5344CB8AC3E}">
        <p14:creationId xmlns:p14="http://schemas.microsoft.com/office/powerpoint/2010/main" val="46936163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sp>
        <p:nvSpPr>
          <p:cNvPr id="14" name="Rounded Rectangle 13">
            <a:extLst>
              <a:ext uri="{FF2B5EF4-FFF2-40B4-BE49-F238E27FC236}">
                <a16:creationId xmlns:a16="http://schemas.microsoft.com/office/drawing/2014/main" id="{8A3532B6-9E95-D0E5-AA03-D28E647DDE25}"/>
              </a:ext>
            </a:extLst>
          </p:cNvPr>
          <p:cNvSpPr/>
          <p:nvPr userDrawn="1"/>
        </p:nvSpPr>
        <p:spPr>
          <a:xfrm>
            <a:off x="4183429"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4392563" y="1991146"/>
            <a:ext cx="3426385" cy="2009457"/>
          </a:xfrm>
          <a:prstGeom prst="rect">
            <a:avLst/>
          </a:prstGeom>
        </p:spPr>
      </p:pic>
      <p:sp>
        <p:nvSpPr>
          <p:cNvPr id="15" name="Title 14">
            <a:extLst>
              <a:ext uri="{FF2B5EF4-FFF2-40B4-BE49-F238E27FC236}">
                <a16:creationId xmlns:a16="http://schemas.microsoft.com/office/drawing/2014/main" id="{C6AA3321-EE38-E604-F0DE-2E5BE28E1DC7}"/>
              </a:ext>
            </a:extLst>
          </p:cNvPr>
          <p:cNvSpPr>
            <a:spLocks noGrp="1"/>
          </p:cNvSpPr>
          <p:nvPr userDrawn="1">
            <p:ph type="title" hasCustomPrompt="1"/>
          </p:nvPr>
        </p:nvSpPr>
        <p:spPr>
          <a:xfrm>
            <a:off x="4183429" y="4412654"/>
            <a:ext cx="3825142" cy="478929"/>
          </a:xfrm>
          <a:effectLst/>
        </p:spPr>
        <p:txBody>
          <a:bodyPr tIns="90000"/>
          <a:lstStyle>
            <a:lvl1pPr algn="ctr">
              <a:defRPr sz="2000">
                <a:latin typeface="Motor-Normal" panose="02000000000000000000" pitchFamily="2" charset="0"/>
              </a:defRPr>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806119"/>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647301"/>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pic>
        <p:nvPicPr>
          <p:cNvPr id="6" name="Picture 5">
            <a:extLst>
              <a:ext uri="{FF2B5EF4-FFF2-40B4-BE49-F238E27FC236}">
                <a16:creationId xmlns:a16="http://schemas.microsoft.com/office/drawing/2014/main" id="{DCF7B104-AA1B-E80A-808C-2E13A5F3DB9A}"/>
              </a:ext>
            </a:extLst>
          </p:cNvPr>
          <p:cNvPicPr>
            <a:picLocks noChangeAspect="1"/>
          </p:cNvPicPr>
          <p:nvPr userDrawn="1"/>
        </p:nvPicPr>
        <p:blipFill>
          <a:blip r:embed="rId3"/>
          <a:srcRect/>
          <a:stretch/>
        </p:blipFill>
        <p:spPr>
          <a:xfrm>
            <a:off x="10308994" y="171921"/>
            <a:ext cx="1547840" cy="1138118"/>
          </a:xfrm>
          <a:prstGeom prst="rect">
            <a:avLst/>
          </a:prstGeom>
        </p:spPr>
      </p:pic>
    </p:spTree>
    <p:extLst>
      <p:ext uri="{BB962C8B-B14F-4D97-AF65-F5344CB8AC3E}">
        <p14:creationId xmlns:p14="http://schemas.microsoft.com/office/powerpoint/2010/main" val="342410428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924425"/>
          </a:xfrm>
          <a:prstGeom prst="rect">
            <a:avLst/>
          </a:prstGeom>
          <a:noFill/>
        </p:spPr>
        <p:txBody>
          <a:bodyPr wrap="square" lIns="0" tIns="0" rIns="0" bIns="0" rtlCol="0">
            <a:spAutoFit/>
          </a:bodyPr>
          <a:lstStyle/>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If you are a Rights Respecting School, this resource will help you to meet Outcomes </a:t>
            </a:r>
            <a:br>
              <a:rPr lang="en-US" sz="1400">
                <a:latin typeface="Noto Sans Medium" panose="020B0502040504020204" pitchFamily="34" charset="0"/>
                <a:ea typeface="Noto Sans Medium" panose="020B0502040504020204" pitchFamily="34" charset="0"/>
                <a:cs typeface="Noto Sans Medium" panose="020B0502040504020204" pitchFamily="34" charset="0"/>
              </a:rPr>
            </a:br>
            <a:r>
              <a:rPr lang="en-US" sz="1400">
                <a:latin typeface="Noto Sans Medium" panose="020B0502040504020204" pitchFamily="34" charset="0"/>
                <a:ea typeface="Noto Sans Medium" panose="020B0502040504020204" pitchFamily="34" charset="0"/>
                <a:cs typeface="Noto Sans Medium" panose="020B0502040504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and young people have taken action to claim their rights and promote </a:t>
            </a:r>
            <a:b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b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Noto Sans Medium" panose="020B0502040504020204" pitchFamily="34" charset="0"/>
                <a:ea typeface="Noto Sans Medium" panose="020B0502040504020204" pitchFamily="34" charset="0"/>
                <a:cs typeface="Noto Sans Medium" panose="020B0502040504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otor-Normal" panose="02000000000000000000" pitchFamily="2" charset="0"/>
              </a:rPr>
              <a:t>How to use this resource</a:t>
            </a:r>
            <a:endParaRPr lang="en-GB" sz="3200" b="1">
              <a:solidFill>
                <a:sysClr val="windowText" lastClr="000000"/>
              </a:solidFill>
              <a:latin typeface="Motor-Normal" panose="02000000000000000000" pitchFamily="2" charset="0"/>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297813739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Tree>
    <p:extLst>
      <p:ext uri="{BB962C8B-B14F-4D97-AF65-F5344CB8AC3E}">
        <p14:creationId xmlns:p14="http://schemas.microsoft.com/office/powerpoint/2010/main" val="38659557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18793892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89581" y="0"/>
            <a:ext cx="68024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a:solidFill>
            <a:srgbClr val="F2F2F2"/>
          </a:solidFill>
        </p:spPr>
        <p:txBody>
          <a:bodyPr/>
          <a:lstStyle>
            <a:lvl1pPr>
              <a:defRPr>
                <a:latin typeface="Motor-Normal" panose="02000000000000000000" pitchFamily="2" charset="0"/>
              </a:defRPr>
            </a:lvl1p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935886" y="674524"/>
            <a:ext cx="5709809" cy="5508952"/>
          </a:xfrm>
          <a:prstGeom prst="roundRect">
            <a:avLst>
              <a:gd name="adj" fmla="val 5432"/>
            </a:avLst>
          </a:prstGeom>
          <a:solidFill>
            <a:schemeClr val="tx1"/>
          </a:solidFill>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935886" y="6336072"/>
            <a:ext cx="5741415" cy="184666"/>
          </a:xfrm>
        </p:spPr>
        <p:txBody>
          <a:bodyPr/>
          <a:lstStyle>
            <a:lvl1pPr algn="l">
              <a:spcBef>
                <a:spcPts val="0"/>
              </a:spcBef>
              <a:defRPr sz="1200">
                <a:solidFill>
                  <a:srgbClr val="FFFCED"/>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1pPr>
            <a:lvl2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2pPr>
            <a:lvl3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3pPr>
            <a:lvl4pPr>
              <a:defRPr>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4pPr>
            <a:lvl5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28446465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92615" y="0"/>
            <a:ext cx="679938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68409387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10555" y="0"/>
            <a:ext cx="6881446"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77016668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11398" y="0"/>
            <a:ext cx="6495457"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63230714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134348482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42906812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65597163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46981994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63455699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466310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285498586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367570424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Arial"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Arial" panose="020B0604020202020204" pitchFamily="34" charset="0"/>
                <a:cs typeface="Arial" panose="020B0604020202020204" pitchFamily="34" charset="0"/>
              </a:rPr>
              <a:t>If you are a Rights Respecting School, this resource will help you to meet Outcomes </a:t>
            </a:r>
            <a:br>
              <a:rPr lang="en-US" sz="1400">
                <a:latin typeface="Arial" panose="020B0604020202020204" pitchFamily="34" charset="0"/>
                <a:cs typeface="Arial" panose="020B0604020202020204" pitchFamily="34" charset="0"/>
              </a:rPr>
            </a:br>
            <a:r>
              <a:rPr lang="en-US" sz="1400">
                <a:latin typeface="Arial"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Arial" panose="020B0604020202020204" pitchFamily="34" charset="0"/>
                <a:ea typeface="Times New Roman" panose="02020603050405020304" pitchFamily="18" charset="0"/>
                <a:cs typeface="Arial" panose="020B0604020202020204" pitchFamily="34" charset="0"/>
              </a:rPr>
            </a:br>
            <a:r>
              <a:rPr lang="en-US" sz="1400">
                <a:effectLst/>
                <a:latin typeface="Arial"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Arial"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j-lt"/>
              </a:rPr>
              <a:t>How to use this resource</a:t>
            </a:r>
            <a:endParaRPr lang="en-GB" sz="3200" b="1">
              <a:solidFill>
                <a:sysClr val="windowText" lastClr="000000"/>
              </a:solidFill>
              <a:latin typeface="+mj-lt"/>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39595166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a:solidFill>
            <a:srgbClr val="F2F2F2"/>
          </a:solidFill>
          <a:effectLst>
            <a:outerShdw dist="127000" dir="2700000" algn="tl" rotWithShape="0">
              <a:srgbClr val="1CABE2"/>
            </a:outerShdw>
          </a:effectLst>
        </p:spPr>
        <p:txBody>
          <a:bodyPr/>
          <a:lstStyle/>
          <a:p>
            <a:r>
              <a:rPr lang="en-GB"/>
              <a:t>Click to edit Master title style</a:t>
            </a:r>
          </a:p>
        </p:txBody>
      </p:sp>
    </p:spTree>
    <p:extLst>
      <p:ext uri="{BB962C8B-B14F-4D97-AF65-F5344CB8AC3E}">
        <p14:creationId xmlns:p14="http://schemas.microsoft.com/office/powerpoint/2010/main" val="105084644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79086636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52642879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86048090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350003515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31625967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345948689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64080922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81909287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353141990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398223326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99433259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vl1pPr>
            <a:lvl2pPr marL="9525" indent="0" algn="l">
              <a:spcBef>
                <a:spcPts val="600"/>
              </a:spcBef>
              <a:buNone/>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67355678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62305804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263947451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239505451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15197467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7503629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48720851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00960514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138966035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94044933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23840449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42770614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78168120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1159311747"/>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45796741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5315041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76515019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_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68526880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_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282849623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_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120431035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_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266120992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786773278"/>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4195208290"/>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426150324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337032177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99120400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213651133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_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32732966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415570379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pic>
        <p:nvPicPr>
          <p:cNvPr id="3" name="Picture 2">
            <a:extLst>
              <a:ext uri="{FF2B5EF4-FFF2-40B4-BE49-F238E27FC236}">
                <a16:creationId xmlns:a16="http://schemas.microsoft.com/office/drawing/2014/main" id="{CB4663FF-4714-4D1F-1F70-448B1B4EA780}"/>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4146056946"/>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_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413929046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_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2950166"/>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82045765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rm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4"/>
            <a:ext cx="11360800" cy="105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800"/>
              <a:buNone/>
              <a:defRPr sz="3734"/>
            </a:lvl1pPr>
            <a:lvl2pPr lvl="1" algn="ctr">
              <a:lnSpc>
                <a:spcPct val="100000"/>
              </a:lnSpc>
              <a:spcBef>
                <a:spcPts val="0"/>
              </a:spcBef>
              <a:spcAft>
                <a:spcPts val="0"/>
              </a:spcAft>
              <a:buSzPts val="2800"/>
              <a:buNone/>
              <a:defRPr sz="3734"/>
            </a:lvl2pPr>
            <a:lvl3pPr lvl="2" algn="ctr">
              <a:lnSpc>
                <a:spcPct val="100000"/>
              </a:lnSpc>
              <a:spcBef>
                <a:spcPts val="0"/>
              </a:spcBef>
              <a:spcAft>
                <a:spcPts val="0"/>
              </a:spcAft>
              <a:buSzPts val="2800"/>
              <a:buNone/>
              <a:defRPr sz="3734"/>
            </a:lvl3pPr>
            <a:lvl4pPr lvl="3" algn="ctr">
              <a:lnSpc>
                <a:spcPct val="100000"/>
              </a:lnSpc>
              <a:spcBef>
                <a:spcPts val="0"/>
              </a:spcBef>
              <a:spcAft>
                <a:spcPts val="0"/>
              </a:spcAft>
              <a:buSzPts val="2800"/>
              <a:buNone/>
              <a:defRPr sz="3734"/>
            </a:lvl4pPr>
            <a:lvl5pPr lvl="4" algn="ctr">
              <a:lnSpc>
                <a:spcPct val="100000"/>
              </a:lnSpc>
              <a:spcBef>
                <a:spcPts val="0"/>
              </a:spcBef>
              <a:spcAft>
                <a:spcPts val="0"/>
              </a:spcAft>
              <a:buSzPts val="2800"/>
              <a:buNone/>
              <a:defRPr sz="3734"/>
            </a:lvl5pPr>
            <a:lvl6pPr lvl="5" algn="ctr">
              <a:lnSpc>
                <a:spcPct val="100000"/>
              </a:lnSpc>
              <a:spcBef>
                <a:spcPts val="0"/>
              </a:spcBef>
              <a:spcAft>
                <a:spcPts val="0"/>
              </a:spcAft>
              <a:buSzPts val="2800"/>
              <a:buNone/>
              <a:defRPr sz="3734"/>
            </a:lvl6pPr>
            <a:lvl7pPr lvl="6" algn="ctr">
              <a:lnSpc>
                <a:spcPct val="100000"/>
              </a:lnSpc>
              <a:spcBef>
                <a:spcPts val="0"/>
              </a:spcBef>
              <a:spcAft>
                <a:spcPts val="0"/>
              </a:spcAft>
              <a:buSzPts val="2800"/>
              <a:buNone/>
              <a:defRPr sz="3734"/>
            </a:lvl7pPr>
            <a:lvl8pPr lvl="7" algn="ctr">
              <a:lnSpc>
                <a:spcPct val="100000"/>
              </a:lnSpc>
              <a:spcBef>
                <a:spcPts val="0"/>
              </a:spcBef>
              <a:spcAft>
                <a:spcPts val="0"/>
              </a:spcAft>
              <a:buSzPts val="2800"/>
              <a:buNone/>
              <a:defRPr sz="3734"/>
            </a:lvl8pPr>
            <a:lvl9pPr lvl="8" algn="ctr">
              <a:lnSpc>
                <a:spcPct val="100000"/>
              </a:lnSpc>
              <a:spcBef>
                <a:spcPts val="0"/>
              </a:spcBef>
              <a:spcAft>
                <a:spcPts val="0"/>
              </a:spcAft>
              <a:buSzPts val="2800"/>
              <a:buNone/>
              <a:defRPr sz="3734"/>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56322407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rm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5" name="Google Shape;1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50339111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415600" y="1536634"/>
            <a:ext cx="11360800" cy="4555200"/>
          </a:xfrm>
          <a:prstGeom prst="rect">
            <a:avLst/>
          </a:prstGeom>
        </p:spPr>
        <p:txBody>
          <a:bodyPr spcFirstLastPara="1" wrap="square" lIns="91425" tIns="91425" rIns="91425" bIns="91425" anchor="t"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19" name="Google Shape;19;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407850295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4156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3" name="Google Shape;23;p5"/>
          <p:cNvSpPr txBox="1">
            <a:spLocks noGrp="1"/>
          </p:cNvSpPr>
          <p:nvPr>
            <p:ph type="body" idx="2"/>
          </p:nvPr>
        </p:nvSpPr>
        <p:spPr>
          <a:xfrm>
            <a:off x="64432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4" name="Google Shape;24;p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274168605"/>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93134220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rm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30" name="Google Shape;30;p7"/>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rmAutofit/>
          </a:bodyPr>
          <a:lstStyle>
            <a:lvl1pPr marL="609608" lvl="0" indent="-406405">
              <a:spcBef>
                <a:spcPts val="0"/>
              </a:spcBef>
              <a:spcAft>
                <a:spcPts val="0"/>
              </a:spcAft>
              <a:buSzPts val="1200"/>
              <a:buChar char="●"/>
              <a:defRPr sz="1600"/>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31" name="Google Shape;31;p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427376739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rm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4" name="Google Shape;34;p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71484043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7"/>
          </a:p>
        </p:txBody>
      </p:sp>
      <p:sp>
        <p:nvSpPr>
          <p:cNvPr id="37" name="Google Shape;37;p9"/>
          <p:cNvSpPr txBox="1">
            <a:spLocks noGrp="1"/>
          </p:cNvSpPr>
          <p:nvPr>
            <p:ph type="title"/>
          </p:nvPr>
        </p:nvSpPr>
        <p:spPr>
          <a:xfrm>
            <a:off x="354000" y="1644234"/>
            <a:ext cx="5393600" cy="1976400"/>
          </a:xfrm>
          <a:prstGeom prst="rect">
            <a:avLst/>
          </a:prstGeom>
        </p:spPr>
        <p:txBody>
          <a:bodyPr spcFirstLastPara="1" wrap="square" lIns="91425" tIns="91425" rIns="91425" bIns="91425" anchor="b" anchorCtr="0">
            <a:norm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8" name="Google Shape;38;p9"/>
          <p:cNvSpPr txBox="1">
            <a:spLocks noGrp="1"/>
          </p:cNvSpPr>
          <p:nvPr>
            <p:ph type="subTitle" idx="1"/>
          </p:nvPr>
        </p:nvSpPr>
        <p:spPr>
          <a:xfrm>
            <a:off x="354000" y="3737434"/>
            <a:ext cx="5393600" cy="164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9" name="Google Shape;39;p9"/>
          <p:cNvSpPr txBox="1">
            <a:spLocks noGrp="1"/>
          </p:cNvSpPr>
          <p:nvPr>
            <p:ph type="body" idx="2"/>
          </p:nvPr>
        </p:nvSpPr>
        <p:spPr>
          <a:xfrm>
            <a:off x="6586000" y="965434"/>
            <a:ext cx="5116000" cy="4926800"/>
          </a:xfrm>
          <a:prstGeom prst="rect">
            <a:avLst/>
          </a:prstGeom>
        </p:spPr>
        <p:txBody>
          <a:bodyPr spcFirstLastPara="1" wrap="square" lIns="91425" tIns="91425" rIns="91425" bIns="91425" anchor="ctr"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40" name="Google Shape;40;p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92073182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rmAutofit/>
          </a:bodyPr>
          <a:lstStyle>
            <a:lvl1pPr marL="609608" lvl="0" indent="-30480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47539827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6898611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Blank 1">
  <p:cSld name="Blank 1">
    <p:spTree>
      <p:nvGrpSpPr>
        <p:cNvPr id="1" name="Shape 50"/>
        <p:cNvGrpSpPr/>
        <p:nvPr/>
      </p:nvGrpSpPr>
      <p:grpSpPr>
        <a:xfrm>
          <a:off x="0" y="0"/>
          <a:ext cx="0" cy="0"/>
          <a:chOff x="0" y="0"/>
          <a:chExt cx="0" cy="0"/>
        </a:xfrm>
      </p:grpSpPr>
      <p:sp>
        <p:nvSpPr>
          <p:cNvPr id="51" name="Google Shape;51;p13"/>
          <p:cNvSpPr txBox="1">
            <a:spLocks noGrp="1"/>
          </p:cNvSpPr>
          <p:nvPr>
            <p:ph type="sldNum" idx="12"/>
          </p:nvPr>
        </p:nvSpPr>
        <p:spPr>
          <a:xfrm>
            <a:off x="11095176" y="6426420"/>
            <a:ext cx="258800" cy="253885"/>
          </a:xfrm>
          <a:prstGeom prst="rect">
            <a:avLst/>
          </a:prstGeom>
          <a:noFill/>
          <a:ln>
            <a:noFill/>
          </a:ln>
        </p:spPr>
        <p:txBody>
          <a:bodyPr spcFirstLastPara="1" wrap="square" lIns="34275" tIns="34275" rIns="34275" bIns="34275" anchor="ctr" anchorCtr="0">
            <a:spAutoFit/>
          </a:bodyPr>
          <a:lstStyle>
            <a:lvl1pPr marL="0" marR="0" lvl="0"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31771519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7_Title and Content">
  <p:cSld name="7_Title and Content">
    <p:spTree>
      <p:nvGrpSpPr>
        <p:cNvPr id="1" name="Shape 609"/>
        <p:cNvGrpSpPr/>
        <p:nvPr/>
      </p:nvGrpSpPr>
      <p:grpSpPr>
        <a:xfrm>
          <a:off x="0" y="0"/>
          <a:ext cx="0" cy="0"/>
          <a:chOff x="0" y="0"/>
          <a:chExt cx="0" cy="0"/>
        </a:xfrm>
      </p:grpSpPr>
      <p:sp>
        <p:nvSpPr>
          <p:cNvPr id="610" name="Google Shape;610;p129"/>
          <p:cNvSpPr>
            <a:spLocks noGrp="1"/>
          </p:cNvSpPr>
          <p:nvPr>
            <p:ph type="pic" idx="2"/>
          </p:nvPr>
        </p:nvSpPr>
        <p:spPr>
          <a:xfrm>
            <a:off x="6717018" y="0"/>
            <a:ext cx="5475000" cy="6858000"/>
          </a:xfrm>
          <a:prstGeom prst="rect">
            <a:avLst/>
          </a:prstGeom>
          <a:solidFill>
            <a:srgbClr val="00AEEF"/>
          </a:solidFill>
          <a:ln>
            <a:noFill/>
          </a:ln>
        </p:spPr>
        <p:txBody>
          <a:bodyPr/>
          <a:lstStyle/>
          <a:p>
            <a:endParaRPr lang="en-US"/>
          </a:p>
        </p:txBody>
      </p:sp>
      <p:sp>
        <p:nvSpPr>
          <p:cNvPr id="611" name="Google Shape;611;p129"/>
          <p:cNvSpPr txBox="1">
            <a:spLocks noGrp="1"/>
          </p:cNvSpPr>
          <p:nvPr>
            <p:ph type="title"/>
          </p:nvPr>
        </p:nvSpPr>
        <p:spPr>
          <a:xfrm>
            <a:off x="728680" y="655297"/>
            <a:ext cx="5204100" cy="1144200"/>
          </a:xfrm>
          <a:prstGeom prst="rect">
            <a:avLst/>
          </a:prstGeom>
          <a:noFill/>
          <a:ln>
            <a:noFill/>
          </a:ln>
        </p:spPr>
        <p:txBody>
          <a:bodyPr spcFirstLastPara="1" wrap="square" lIns="182850" tIns="91400" rIns="182850" bIns="91400" anchor="ctr" anchorCtr="0">
            <a:noAutofit/>
          </a:bodyPr>
          <a:lstStyle>
            <a:lvl1pPr lvl="0" algn="l">
              <a:lnSpc>
                <a:spcPct val="100000"/>
              </a:lnSpc>
              <a:spcBef>
                <a:spcPts val="0"/>
              </a:spcBef>
              <a:spcAft>
                <a:spcPts val="0"/>
              </a:spcAft>
              <a:buClr>
                <a:srgbClr val="00B0F0"/>
              </a:buClr>
              <a:buSzPts val="7200"/>
              <a:buFont typeface="Arial"/>
              <a:buNone/>
              <a:defRPr sz="3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612" name="Google Shape;612;p129"/>
          <p:cNvSpPr txBox="1">
            <a:spLocks noGrp="1"/>
          </p:cNvSpPr>
          <p:nvPr>
            <p:ph type="body" idx="1"/>
          </p:nvPr>
        </p:nvSpPr>
        <p:spPr>
          <a:xfrm>
            <a:off x="728681" y="2239766"/>
            <a:ext cx="5204100" cy="3626700"/>
          </a:xfrm>
          <a:prstGeom prst="rect">
            <a:avLst/>
          </a:prstGeom>
          <a:noFill/>
          <a:ln>
            <a:noFill/>
          </a:ln>
        </p:spPr>
        <p:txBody>
          <a:bodyPr spcFirstLastPara="1" wrap="square" lIns="182850" tIns="91400" rIns="182850" bIns="91400" anchor="t" anchorCtr="0">
            <a:noAutofit/>
          </a:bodyPr>
          <a:lstStyle>
            <a:lvl1pPr marL="228600" lvl="0" indent="-241300" algn="l">
              <a:lnSpc>
                <a:spcPct val="100000"/>
              </a:lnSpc>
              <a:spcBef>
                <a:spcPts val="0"/>
              </a:spcBef>
              <a:spcAft>
                <a:spcPts val="0"/>
              </a:spcAft>
              <a:buClr>
                <a:srgbClr val="00AEEF"/>
              </a:buClr>
              <a:buSzPts val="4000"/>
              <a:buFont typeface="Arial"/>
              <a:buChar char="⎯"/>
              <a:defRPr sz="2000"/>
            </a:lvl1pPr>
            <a:lvl2pPr marL="457200" lvl="1" indent="-228600" algn="l">
              <a:lnSpc>
                <a:spcPct val="90000"/>
              </a:lnSpc>
              <a:spcBef>
                <a:spcPts val="500"/>
              </a:spcBef>
              <a:spcAft>
                <a:spcPts val="0"/>
              </a:spcAft>
              <a:buClr>
                <a:schemeClr val="dk1"/>
              </a:buClr>
              <a:buSzPts val="3600"/>
              <a:buChar char="•"/>
              <a:defRPr/>
            </a:lvl2pPr>
            <a:lvl3pPr marL="685800" lvl="2" indent="-228600" algn="l">
              <a:lnSpc>
                <a:spcPct val="90000"/>
              </a:lnSpc>
              <a:spcBef>
                <a:spcPts val="500"/>
              </a:spcBef>
              <a:spcAft>
                <a:spcPts val="0"/>
              </a:spcAft>
              <a:buClr>
                <a:schemeClr val="dk1"/>
              </a:buClr>
              <a:buSzPts val="3600"/>
              <a:buChar char="•"/>
              <a:defRPr/>
            </a:lvl3pPr>
            <a:lvl4pPr marL="914400" lvl="3" indent="-228600" algn="l">
              <a:lnSpc>
                <a:spcPct val="90000"/>
              </a:lnSpc>
              <a:spcBef>
                <a:spcPts val="500"/>
              </a:spcBef>
              <a:spcAft>
                <a:spcPts val="0"/>
              </a:spcAft>
              <a:buClr>
                <a:schemeClr val="dk1"/>
              </a:buClr>
              <a:buSzPts val="3600"/>
              <a:buChar char="•"/>
              <a:defRPr/>
            </a:lvl4pPr>
            <a:lvl5pPr marL="1143000" lvl="4" indent="-228600" algn="l">
              <a:lnSpc>
                <a:spcPct val="90000"/>
              </a:lnSpc>
              <a:spcBef>
                <a:spcPts val="500"/>
              </a:spcBef>
              <a:spcAft>
                <a:spcPts val="0"/>
              </a:spcAft>
              <a:buClr>
                <a:schemeClr val="dk1"/>
              </a:buClr>
              <a:buSzPts val="3600"/>
              <a:buChar char="•"/>
              <a:defRPr/>
            </a:lvl5pPr>
            <a:lvl6pPr marL="1371600" lvl="5" indent="-228600" algn="l">
              <a:lnSpc>
                <a:spcPct val="90000"/>
              </a:lnSpc>
              <a:spcBef>
                <a:spcPts val="500"/>
              </a:spcBef>
              <a:spcAft>
                <a:spcPts val="0"/>
              </a:spcAft>
              <a:buClr>
                <a:schemeClr val="dk1"/>
              </a:buClr>
              <a:buSzPts val="3600"/>
              <a:buChar char="•"/>
              <a:defRPr/>
            </a:lvl6pPr>
            <a:lvl7pPr marL="1600200" lvl="6" indent="-228600" algn="l">
              <a:lnSpc>
                <a:spcPct val="90000"/>
              </a:lnSpc>
              <a:spcBef>
                <a:spcPts val="500"/>
              </a:spcBef>
              <a:spcAft>
                <a:spcPts val="0"/>
              </a:spcAft>
              <a:buClr>
                <a:schemeClr val="dk1"/>
              </a:buClr>
              <a:buSzPts val="3600"/>
              <a:buChar char="•"/>
              <a:defRPr/>
            </a:lvl7pPr>
            <a:lvl8pPr marL="1828800" lvl="7" indent="-228600" algn="l">
              <a:lnSpc>
                <a:spcPct val="90000"/>
              </a:lnSpc>
              <a:spcBef>
                <a:spcPts val="500"/>
              </a:spcBef>
              <a:spcAft>
                <a:spcPts val="0"/>
              </a:spcAft>
              <a:buClr>
                <a:schemeClr val="dk1"/>
              </a:buClr>
              <a:buSzPts val="3600"/>
              <a:buChar char="•"/>
              <a:defRPr/>
            </a:lvl8pPr>
            <a:lvl9pPr marL="2057400" lvl="8" indent="-228600" algn="l">
              <a:lnSpc>
                <a:spcPct val="90000"/>
              </a:lnSpc>
              <a:spcBef>
                <a:spcPts val="500"/>
              </a:spcBef>
              <a:spcAft>
                <a:spcPts val="0"/>
              </a:spcAft>
              <a:buClr>
                <a:schemeClr val="dk1"/>
              </a:buClr>
              <a:buSzPts val="3600"/>
              <a:buChar char="•"/>
              <a:defRPr/>
            </a:lvl9pPr>
          </a:lstStyle>
          <a:p>
            <a:endParaRPr/>
          </a:p>
        </p:txBody>
      </p:sp>
      <p:sp>
        <p:nvSpPr>
          <p:cNvPr id="613" name="Google Shape;613;p129"/>
          <p:cNvSpPr txBox="1">
            <a:spLocks noGrp="1"/>
          </p:cNvSpPr>
          <p:nvPr>
            <p:ph type="dt" idx="10"/>
          </p:nvPr>
        </p:nvSpPr>
        <p:spPr>
          <a:xfrm>
            <a:off x="1109946" y="6234747"/>
            <a:ext cx="5214900" cy="365100"/>
          </a:xfrm>
          <a:prstGeom prst="rect">
            <a:avLst/>
          </a:prstGeom>
          <a:noFill/>
          <a:ln>
            <a:noFill/>
          </a:ln>
        </p:spPr>
        <p:txBody>
          <a:bodyPr spcFirstLastPara="1" wrap="square" lIns="182850" tIns="91400" rIns="182850" bIns="91400" anchor="t" anchorCtr="0">
            <a:noAutofit/>
          </a:bodyPr>
          <a:lstStyle>
            <a:lvl1pPr marR="0" lvl="0" algn="l">
              <a:spcBef>
                <a:spcPts val="0"/>
              </a:spcBef>
              <a:spcAft>
                <a:spcPts val="0"/>
              </a:spcAft>
              <a:buSzPts val="2800"/>
              <a:buNone/>
              <a:defRPr sz="1050">
                <a:solidFill>
                  <a:schemeClr val="dk1"/>
                </a:solidFill>
                <a:latin typeface="Arial"/>
                <a:ea typeface="Arial"/>
                <a:cs typeface="Arial"/>
                <a:sym typeface="Arial"/>
              </a:defRPr>
            </a:lvl1pPr>
            <a:lvl2pPr marR="0" lvl="1" algn="l">
              <a:spcBef>
                <a:spcPts val="0"/>
              </a:spcBef>
              <a:spcAft>
                <a:spcPts val="0"/>
              </a:spcAft>
              <a:buSzPts val="2800"/>
              <a:buNone/>
              <a:defRPr sz="1800" b="0" i="0" u="none" strike="noStrike" cap="none">
                <a:solidFill>
                  <a:schemeClr val="dk1"/>
                </a:solidFill>
                <a:latin typeface="Calibri"/>
                <a:ea typeface="Calibri"/>
                <a:cs typeface="Calibri"/>
                <a:sym typeface="Calibri"/>
              </a:defRPr>
            </a:lvl2pPr>
            <a:lvl3pPr marR="0" lvl="2" algn="l">
              <a:spcBef>
                <a:spcPts val="0"/>
              </a:spcBef>
              <a:spcAft>
                <a:spcPts val="0"/>
              </a:spcAft>
              <a:buSzPts val="2800"/>
              <a:buNone/>
              <a:defRPr sz="1800" b="0" i="0" u="none" strike="noStrike" cap="none">
                <a:solidFill>
                  <a:schemeClr val="dk1"/>
                </a:solidFill>
                <a:latin typeface="Calibri"/>
                <a:ea typeface="Calibri"/>
                <a:cs typeface="Calibri"/>
                <a:sym typeface="Calibri"/>
              </a:defRPr>
            </a:lvl3pPr>
            <a:lvl4pPr marR="0" lvl="3" algn="l">
              <a:spcBef>
                <a:spcPts val="0"/>
              </a:spcBef>
              <a:spcAft>
                <a:spcPts val="0"/>
              </a:spcAft>
              <a:buSzPts val="2800"/>
              <a:buNone/>
              <a:defRPr sz="1800" b="0" i="0" u="none" strike="noStrike" cap="none">
                <a:solidFill>
                  <a:schemeClr val="dk1"/>
                </a:solidFill>
                <a:latin typeface="Calibri"/>
                <a:ea typeface="Calibri"/>
                <a:cs typeface="Calibri"/>
                <a:sym typeface="Calibri"/>
              </a:defRPr>
            </a:lvl4pPr>
            <a:lvl5pPr marR="0" lvl="4" algn="l">
              <a:spcBef>
                <a:spcPts val="0"/>
              </a:spcBef>
              <a:spcAft>
                <a:spcPts val="0"/>
              </a:spcAft>
              <a:buSzPts val="2800"/>
              <a:buNone/>
              <a:defRPr sz="1800" b="0" i="0" u="none" strike="noStrike" cap="none">
                <a:solidFill>
                  <a:schemeClr val="dk1"/>
                </a:solidFill>
                <a:latin typeface="Calibri"/>
                <a:ea typeface="Calibri"/>
                <a:cs typeface="Calibri"/>
                <a:sym typeface="Calibri"/>
              </a:defRPr>
            </a:lvl5pPr>
            <a:lvl6pPr marR="0" lvl="5" algn="l">
              <a:spcBef>
                <a:spcPts val="0"/>
              </a:spcBef>
              <a:spcAft>
                <a:spcPts val="0"/>
              </a:spcAft>
              <a:buSzPts val="2800"/>
              <a:buNone/>
              <a:defRPr sz="1800" b="0" i="0" u="none" strike="noStrike" cap="none">
                <a:solidFill>
                  <a:schemeClr val="dk1"/>
                </a:solidFill>
                <a:latin typeface="Calibri"/>
                <a:ea typeface="Calibri"/>
                <a:cs typeface="Calibri"/>
                <a:sym typeface="Calibri"/>
              </a:defRPr>
            </a:lvl6pPr>
            <a:lvl7pPr marR="0" lvl="6" algn="l">
              <a:spcBef>
                <a:spcPts val="0"/>
              </a:spcBef>
              <a:spcAft>
                <a:spcPts val="0"/>
              </a:spcAft>
              <a:buSzPts val="2800"/>
              <a:buNone/>
              <a:defRPr sz="1800" b="0" i="0" u="none" strike="noStrike" cap="none">
                <a:solidFill>
                  <a:schemeClr val="dk1"/>
                </a:solidFill>
                <a:latin typeface="Calibri"/>
                <a:ea typeface="Calibri"/>
                <a:cs typeface="Calibri"/>
                <a:sym typeface="Calibri"/>
              </a:defRPr>
            </a:lvl7pPr>
            <a:lvl8pPr marR="0" lvl="7" algn="l">
              <a:spcBef>
                <a:spcPts val="0"/>
              </a:spcBef>
              <a:spcAft>
                <a:spcPts val="0"/>
              </a:spcAft>
              <a:buSzPts val="2800"/>
              <a:buNone/>
              <a:defRPr sz="1800" b="0" i="0" u="none" strike="noStrike" cap="none">
                <a:solidFill>
                  <a:schemeClr val="dk1"/>
                </a:solidFill>
                <a:latin typeface="Calibri"/>
                <a:ea typeface="Calibri"/>
                <a:cs typeface="Calibri"/>
                <a:sym typeface="Calibri"/>
              </a:defRPr>
            </a:lvl8pPr>
            <a:lvl9pPr marR="0" lvl="8" algn="l">
              <a:spcBef>
                <a:spcPts val="0"/>
              </a:spcBef>
              <a:spcAft>
                <a:spcPts val="0"/>
              </a:spcAft>
              <a:buSzPts val="2800"/>
              <a:buNone/>
              <a:defRPr sz="18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46986368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BLACK">
  <p:cSld name="BLACK">
    <p:bg>
      <p:bgPr>
        <a:solidFill>
          <a:srgbClr val="000000"/>
        </a:solidFill>
        <a:effectLst/>
      </p:bgPr>
    </p:bg>
    <p:spTree>
      <p:nvGrpSpPr>
        <p:cNvPr id="1" name="Shape 665"/>
        <p:cNvGrpSpPr/>
        <p:nvPr/>
      </p:nvGrpSpPr>
      <p:grpSpPr>
        <a:xfrm>
          <a:off x="0" y="0"/>
          <a:ext cx="0" cy="0"/>
          <a:chOff x="0" y="0"/>
          <a:chExt cx="0" cy="0"/>
        </a:xfrm>
      </p:grpSpPr>
    </p:spTree>
    <p:extLst>
      <p:ext uri="{BB962C8B-B14F-4D97-AF65-F5344CB8AC3E}">
        <p14:creationId xmlns:p14="http://schemas.microsoft.com/office/powerpoint/2010/main" val="281706045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Blue Attribution / White BG 1">
  <p:cSld name="Blue Attribution / White BG 1">
    <p:bg>
      <p:bgPr>
        <a:solidFill>
          <a:schemeClr val="dk2"/>
        </a:solidFill>
        <a:effectLst/>
      </p:bgPr>
    </p:bg>
    <p:spTree>
      <p:nvGrpSpPr>
        <p:cNvPr id="1" name="Shape 151"/>
        <p:cNvGrpSpPr/>
        <p:nvPr/>
      </p:nvGrpSpPr>
      <p:grpSpPr>
        <a:xfrm>
          <a:off x="0" y="0"/>
          <a:ext cx="0" cy="0"/>
          <a:chOff x="0" y="0"/>
          <a:chExt cx="0" cy="0"/>
        </a:xfrm>
      </p:grpSpPr>
    </p:spTree>
    <p:extLst>
      <p:ext uri="{BB962C8B-B14F-4D97-AF65-F5344CB8AC3E}">
        <p14:creationId xmlns:p14="http://schemas.microsoft.com/office/powerpoint/2010/main" val="458523427"/>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ITLE_3">
  <p:cSld name="TITLE_3">
    <p:spTree>
      <p:nvGrpSpPr>
        <p:cNvPr id="1" name="Shape 167"/>
        <p:cNvGrpSpPr/>
        <p:nvPr/>
      </p:nvGrpSpPr>
      <p:grpSpPr>
        <a:xfrm>
          <a:off x="0" y="0"/>
          <a:ext cx="0" cy="0"/>
          <a:chOff x="0" y="0"/>
          <a:chExt cx="0" cy="0"/>
        </a:xfrm>
      </p:grpSpPr>
      <p:sp>
        <p:nvSpPr>
          <p:cNvPr id="168" name="Google Shape;168;p40"/>
          <p:cNvSpPr txBox="1">
            <a:spLocks noGrp="1"/>
          </p:cNvSpPr>
          <p:nvPr>
            <p:ph type="ctrTitle"/>
          </p:nvPr>
        </p:nvSpPr>
        <p:spPr>
          <a:xfrm>
            <a:off x="415611" y="992767"/>
            <a:ext cx="11360850" cy="2736750"/>
          </a:xfrm>
          <a:prstGeom prst="rect">
            <a:avLst/>
          </a:prstGeom>
          <a:noFill/>
          <a:ln>
            <a:noFill/>
          </a:ln>
        </p:spPr>
        <p:txBody>
          <a:bodyPr spcFirstLastPara="1" wrap="square" lIns="243800" tIns="243800" rIns="243800" bIns="243800" anchor="b" anchorCtr="0">
            <a:noAutofit/>
          </a:bodyPr>
          <a:lstStyle>
            <a:lvl1pPr lvl="0" algn="ctr">
              <a:spcBef>
                <a:spcPts val="0"/>
              </a:spcBef>
              <a:spcAft>
                <a:spcPts val="0"/>
              </a:spcAft>
              <a:buSzPts val="13900"/>
              <a:buChar char="●"/>
              <a:defRPr sz="6950"/>
            </a:lvl1pPr>
            <a:lvl2pPr lvl="1" algn="ctr">
              <a:spcBef>
                <a:spcPts val="0"/>
              </a:spcBef>
              <a:spcAft>
                <a:spcPts val="0"/>
              </a:spcAft>
              <a:buSzPts val="13900"/>
              <a:buChar char="○"/>
              <a:defRPr sz="6950"/>
            </a:lvl2pPr>
            <a:lvl3pPr lvl="2" algn="ctr">
              <a:spcBef>
                <a:spcPts val="0"/>
              </a:spcBef>
              <a:spcAft>
                <a:spcPts val="0"/>
              </a:spcAft>
              <a:buSzPts val="13900"/>
              <a:buChar char="■"/>
              <a:defRPr sz="6950"/>
            </a:lvl3pPr>
            <a:lvl4pPr lvl="3" algn="ctr">
              <a:spcBef>
                <a:spcPts val="0"/>
              </a:spcBef>
              <a:spcAft>
                <a:spcPts val="0"/>
              </a:spcAft>
              <a:buSzPts val="13900"/>
              <a:buChar char="●"/>
              <a:defRPr sz="6950"/>
            </a:lvl4pPr>
            <a:lvl5pPr lvl="4" algn="ctr">
              <a:spcBef>
                <a:spcPts val="0"/>
              </a:spcBef>
              <a:spcAft>
                <a:spcPts val="0"/>
              </a:spcAft>
              <a:buSzPts val="13900"/>
              <a:buChar char="○"/>
              <a:defRPr sz="6950"/>
            </a:lvl5pPr>
            <a:lvl6pPr lvl="5" algn="ctr">
              <a:spcBef>
                <a:spcPts val="0"/>
              </a:spcBef>
              <a:spcAft>
                <a:spcPts val="0"/>
              </a:spcAft>
              <a:buSzPts val="13900"/>
              <a:buChar char="■"/>
              <a:defRPr sz="6950"/>
            </a:lvl6pPr>
            <a:lvl7pPr lvl="6" algn="ctr">
              <a:spcBef>
                <a:spcPts val="0"/>
              </a:spcBef>
              <a:spcAft>
                <a:spcPts val="0"/>
              </a:spcAft>
              <a:buSzPts val="13900"/>
              <a:buChar char="●"/>
              <a:defRPr sz="6950"/>
            </a:lvl7pPr>
            <a:lvl8pPr lvl="7" algn="ctr">
              <a:spcBef>
                <a:spcPts val="0"/>
              </a:spcBef>
              <a:spcAft>
                <a:spcPts val="0"/>
              </a:spcAft>
              <a:buSzPts val="13900"/>
              <a:buChar char="○"/>
              <a:defRPr sz="6950"/>
            </a:lvl8pPr>
            <a:lvl9pPr lvl="8" algn="ctr">
              <a:spcBef>
                <a:spcPts val="0"/>
              </a:spcBef>
              <a:spcAft>
                <a:spcPts val="0"/>
              </a:spcAft>
              <a:buSzPts val="13900"/>
              <a:buChar char="■"/>
              <a:defRPr sz="6950"/>
            </a:lvl9pPr>
          </a:lstStyle>
          <a:p>
            <a:endParaRPr/>
          </a:p>
        </p:txBody>
      </p:sp>
      <p:sp>
        <p:nvSpPr>
          <p:cNvPr id="169" name="Google Shape;169;p40"/>
          <p:cNvSpPr txBox="1">
            <a:spLocks noGrp="1"/>
          </p:cNvSpPr>
          <p:nvPr>
            <p:ph type="subTitle" idx="1"/>
          </p:nvPr>
        </p:nvSpPr>
        <p:spPr>
          <a:xfrm>
            <a:off x="415600" y="3778834"/>
            <a:ext cx="11360850" cy="1056750"/>
          </a:xfrm>
          <a:prstGeom prst="rect">
            <a:avLst/>
          </a:prstGeom>
          <a:noFill/>
          <a:ln>
            <a:noFill/>
          </a:ln>
        </p:spPr>
        <p:txBody>
          <a:bodyPr spcFirstLastPara="1" wrap="square" lIns="243800" tIns="243800" rIns="243800" bIns="243800" anchor="ctr" anchorCtr="0">
            <a:noAutofit/>
          </a:bodyPr>
          <a:lstStyle>
            <a:lvl1pPr lvl="0" algn="ctr">
              <a:lnSpc>
                <a:spcPct val="100000"/>
              </a:lnSpc>
              <a:spcBef>
                <a:spcPts val="0"/>
              </a:spcBef>
              <a:spcAft>
                <a:spcPts val="0"/>
              </a:spcAft>
              <a:buSzPts val="7500"/>
              <a:buNone/>
              <a:defRPr sz="3750"/>
            </a:lvl1pPr>
            <a:lvl2pPr lvl="1" algn="ctr">
              <a:lnSpc>
                <a:spcPct val="100000"/>
              </a:lnSpc>
              <a:spcBef>
                <a:spcPts val="0"/>
              </a:spcBef>
              <a:spcAft>
                <a:spcPts val="0"/>
              </a:spcAft>
              <a:buSzPts val="7500"/>
              <a:buNone/>
              <a:defRPr sz="3750"/>
            </a:lvl2pPr>
            <a:lvl3pPr lvl="2" algn="ctr">
              <a:lnSpc>
                <a:spcPct val="100000"/>
              </a:lnSpc>
              <a:spcBef>
                <a:spcPts val="0"/>
              </a:spcBef>
              <a:spcAft>
                <a:spcPts val="0"/>
              </a:spcAft>
              <a:buSzPts val="7500"/>
              <a:buNone/>
              <a:defRPr sz="3750"/>
            </a:lvl3pPr>
            <a:lvl4pPr lvl="3" algn="ctr">
              <a:lnSpc>
                <a:spcPct val="100000"/>
              </a:lnSpc>
              <a:spcBef>
                <a:spcPts val="0"/>
              </a:spcBef>
              <a:spcAft>
                <a:spcPts val="0"/>
              </a:spcAft>
              <a:buSzPts val="7500"/>
              <a:buNone/>
              <a:defRPr sz="3750"/>
            </a:lvl4pPr>
            <a:lvl5pPr lvl="4" algn="ctr">
              <a:lnSpc>
                <a:spcPct val="100000"/>
              </a:lnSpc>
              <a:spcBef>
                <a:spcPts val="0"/>
              </a:spcBef>
              <a:spcAft>
                <a:spcPts val="0"/>
              </a:spcAft>
              <a:buSzPts val="7500"/>
              <a:buNone/>
              <a:defRPr sz="3750"/>
            </a:lvl5pPr>
            <a:lvl6pPr lvl="5" algn="ctr">
              <a:lnSpc>
                <a:spcPct val="100000"/>
              </a:lnSpc>
              <a:spcBef>
                <a:spcPts val="0"/>
              </a:spcBef>
              <a:spcAft>
                <a:spcPts val="0"/>
              </a:spcAft>
              <a:buSzPts val="7500"/>
              <a:buNone/>
              <a:defRPr sz="3750"/>
            </a:lvl6pPr>
            <a:lvl7pPr lvl="6" algn="ctr">
              <a:lnSpc>
                <a:spcPct val="100000"/>
              </a:lnSpc>
              <a:spcBef>
                <a:spcPts val="0"/>
              </a:spcBef>
              <a:spcAft>
                <a:spcPts val="0"/>
              </a:spcAft>
              <a:buSzPts val="7500"/>
              <a:buNone/>
              <a:defRPr sz="3750"/>
            </a:lvl7pPr>
            <a:lvl8pPr lvl="7" algn="ctr">
              <a:lnSpc>
                <a:spcPct val="100000"/>
              </a:lnSpc>
              <a:spcBef>
                <a:spcPts val="0"/>
              </a:spcBef>
              <a:spcAft>
                <a:spcPts val="0"/>
              </a:spcAft>
              <a:buSzPts val="7500"/>
              <a:buNone/>
              <a:defRPr sz="3750"/>
            </a:lvl8pPr>
            <a:lvl9pPr lvl="8" algn="ctr">
              <a:lnSpc>
                <a:spcPct val="100000"/>
              </a:lnSpc>
              <a:spcBef>
                <a:spcPts val="0"/>
              </a:spcBef>
              <a:spcAft>
                <a:spcPts val="0"/>
              </a:spcAft>
              <a:buSzPts val="7500"/>
              <a:buNone/>
              <a:defRPr sz="3750"/>
            </a:lvl9pPr>
          </a:lstStyle>
          <a:p>
            <a:endParaRPr/>
          </a:p>
        </p:txBody>
      </p:sp>
      <p:sp>
        <p:nvSpPr>
          <p:cNvPr id="170" name="Google Shape;170;p40"/>
          <p:cNvSpPr txBox="1">
            <a:spLocks noGrp="1"/>
          </p:cNvSpPr>
          <p:nvPr>
            <p:ph type="sldNum" idx="12"/>
          </p:nvPr>
        </p:nvSpPr>
        <p:spPr>
          <a:xfrm>
            <a:off x="11296611" y="6217623"/>
            <a:ext cx="731550" cy="524850"/>
          </a:xfrm>
          <a:prstGeom prst="rect">
            <a:avLst/>
          </a:prstGeom>
          <a:noFill/>
          <a:ln>
            <a:noFill/>
          </a:ln>
        </p:spPr>
        <p:txBody>
          <a:bodyPr spcFirstLastPara="1" wrap="square" lIns="243800" tIns="243800" rIns="243800" bIns="243800" anchor="ctr" anchorCtr="0">
            <a:noAutofit/>
          </a:bodyPr>
          <a:lstStyle>
            <a:lvl1pPr lvl="0">
              <a:buNone/>
              <a:defRPr sz="1850"/>
            </a:lvl1pPr>
            <a:lvl2pPr lvl="1">
              <a:buNone/>
              <a:defRPr sz="1850"/>
            </a:lvl2pPr>
            <a:lvl3pPr lvl="2">
              <a:buNone/>
              <a:defRPr sz="1850"/>
            </a:lvl3pPr>
            <a:lvl4pPr lvl="3">
              <a:buNone/>
              <a:defRPr sz="1850"/>
            </a:lvl4pPr>
            <a:lvl5pPr lvl="4">
              <a:buNone/>
              <a:defRPr sz="1850"/>
            </a:lvl5pPr>
            <a:lvl6pPr lvl="5">
              <a:buNone/>
              <a:defRPr sz="1850"/>
            </a:lvl6pPr>
            <a:lvl7pPr lvl="6">
              <a:buNone/>
              <a:defRPr sz="1850"/>
            </a:lvl7pPr>
            <a:lvl8pPr lvl="7">
              <a:buNone/>
              <a:defRPr sz="1850"/>
            </a:lvl8pPr>
            <a:lvl9pPr lvl="8">
              <a:buNone/>
              <a:defRPr sz="1850"/>
            </a:lvl9pPr>
          </a:lstStyle>
          <a:p>
            <a:pPr algn="l"/>
            <a:fld id="{00000000-1234-1234-1234-123412341234}" type="slidenum">
              <a:rPr lang="en-US" smtClean="0"/>
              <a:pPr algn="l"/>
              <a:t>‹#›</a:t>
            </a:fld>
            <a:endParaRPr lang="en-US"/>
          </a:p>
        </p:txBody>
      </p:sp>
    </p:spTree>
    <p:extLst>
      <p:ext uri="{BB962C8B-B14F-4D97-AF65-F5344CB8AC3E}">
        <p14:creationId xmlns:p14="http://schemas.microsoft.com/office/powerpoint/2010/main" val="402071991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slideLayout" Target="../slideLayouts/slideLayout28.xml"/><Relationship Id="rId18" Type="http://schemas.openxmlformats.org/officeDocument/2006/relationships/slideLayout" Target="../slideLayouts/slideLayout33.xml"/><Relationship Id="rId3" Type="http://schemas.openxmlformats.org/officeDocument/2006/relationships/slideLayout" Target="../slideLayouts/slideLayout18.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17" Type="http://schemas.openxmlformats.org/officeDocument/2006/relationships/slideLayout" Target="../slideLayouts/slideLayout3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10" Type="http://schemas.openxmlformats.org/officeDocument/2006/relationships/slideLayout" Target="../slideLayouts/slideLayout25.xml"/><Relationship Id="rId19" Type="http://schemas.openxmlformats.org/officeDocument/2006/relationships/theme" Target="../theme/theme2.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slideLayout" Target="../slideLayouts/slideLayout46.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slideLayout" Target="../slideLayouts/slideLayout45.xml"/><Relationship Id="rId2" Type="http://schemas.openxmlformats.org/officeDocument/2006/relationships/slideLayout" Target="../slideLayouts/slideLayout35.xml"/><Relationship Id="rId16" Type="http://schemas.openxmlformats.org/officeDocument/2006/relationships/theme" Target="../theme/theme3.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5" Type="http://schemas.openxmlformats.org/officeDocument/2006/relationships/slideLayout" Target="../slideLayouts/slideLayout4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 Id="rId14" Type="http://schemas.openxmlformats.org/officeDocument/2006/relationships/slideLayout" Target="../slideLayouts/slideLayout4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6.xml"/><Relationship Id="rId13" Type="http://schemas.openxmlformats.org/officeDocument/2006/relationships/slideLayout" Target="../slideLayouts/slideLayout61.xml"/><Relationship Id="rId3" Type="http://schemas.openxmlformats.org/officeDocument/2006/relationships/slideLayout" Target="../slideLayouts/slideLayout51.xml"/><Relationship Id="rId7" Type="http://schemas.openxmlformats.org/officeDocument/2006/relationships/slideLayout" Target="../slideLayouts/slideLayout55.xml"/><Relationship Id="rId12" Type="http://schemas.openxmlformats.org/officeDocument/2006/relationships/slideLayout" Target="../slideLayouts/slideLayout60.xml"/><Relationship Id="rId17" Type="http://schemas.openxmlformats.org/officeDocument/2006/relationships/theme" Target="../theme/theme4.xml"/><Relationship Id="rId2" Type="http://schemas.openxmlformats.org/officeDocument/2006/relationships/slideLayout" Target="../slideLayouts/slideLayout50.xml"/><Relationship Id="rId16" Type="http://schemas.openxmlformats.org/officeDocument/2006/relationships/slideLayout" Target="../slideLayouts/slideLayout64.xml"/><Relationship Id="rId1" Type="http://schemas.openxmlformats.org/officeDocument/2006/relationships/slideLayout" Target="../slideLayouts/slideLayout49.xml"/><Relationship Id="rId6" Type="http://schemas.openxmlformats.org/officeDocument/2006/relationships/slideLayout" Target="../slideLayouts/slideLayout54.xml"/><Relationship Id="rId11" Type="http://schemas.openxmlformats.org/officeDocument/2006/relationships/slideLayout" Target="../slideLayouts/slideLayout59.xml"/><Relationship Id="rId5" Type="http://schemas.openxmlformats.org/officeDocument/2006/relationships/slideLayout" Target="../slideLayouts/slideLayout53.xml"/><Relationship Id="rId15" Type="http://schemas.openxmlformats.org/officeDocument/2006/relationships/slideLayout" Target="../slideLayouts/slideLayout63.xml"/><Relationship Id="rId10" Type="http://schemas.openxmlformats.org/officeDocument/2006/relationships/slideLayout" Target="../slideLayouts/slideLayout58.xml"/><Relationship Id="rId4" Type="http://schemas.openxmlformats.org/officeDocument/2006/relationships/slideLayout" Target="../slideLayouts/slideLayout52.xml"/><Relationship Id="rId9" Type="http://schemas.openxmlformats.org/officeDocument/2006/relationships/slideLayout" Target="../slideLayouts/slideLayout57.xml"/><Relationship Id="rId14" Type="http://schemas.openxmlformats.org/officeDocument/2006/relationships/slideLayout" Target="../slideLayouts/slideLayout62.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77.xml"/><Relationship Id="rId18" Type="http://schemas.openxmlformats.org/officeDocument/2006/relationships/slideLayout" Target="../slideLayouts/slideLayout82.xml"/><Relationship Id="rId26" Type="http://schemas.openxmlformats.org/officeDocument/2006/relationships/slideLayout" Target="../slideLayouts/slideLayout90.xml"/><Relationship Id="rId3" Type="http://schemas.openxmlformats.org/officeDocument/2006/relationships/slideLayout" Target="../slideLayouts/slideLayout67.xml"/><Relationship Id="rId21" Type="http://schemas.openxmlformats.org/officeDocument/2006/relationships/slideLayout" Target="../slideLayouts/slideLayout85.xml"/><Relationship Id="rId7" Type="http://schemas.openxmlformats.org/officeDocument/2006/relationships/slideLayout" Target="../slideLayouts/slideLayout71.xml"/><Relationship Id="rId12" Type="http://schemas.openxmlformats.org/officeDocument/2006/relationships/slideLayout" Target="../slideLayouts/slideLayout76.xml"/><Relationship Id="rId17" Type="http://schemas.openxmlformats.org/officeDocument/2006/relationships/slideLayout" Target="../slideLayouts/slideLayout81.xml"/><Relationship Id="rId25" Type="http://schemas.openxmlformats.org/officeDocument/2006/relationships/slideLayout" Target="../slideLayouts/slideLayout89.xml"/><Relationship Id="rId33" Type="http://schemas.openxmlformats.org/officeDocument/2006/relationships/theme" Target="../theme/theme5.xml"/><Relationship Id="rId2" Type="http://schemas.openxmlformats.org/officeDocument/2006/relationships/slideLayout" Target="../slideLayouts/slideLayout66.xml"/><Relationship Id="rId16" Type="http://schemas.openxmlformats.org/officeDocument/2006/relationships/slideLayout" Target="../slideLayouts/slideLayout80.xml"/><Relationship Id="rId20" Type="http://schemas.openxmlformats.org/officeDocument/2006/relationships/slideLayout" Target="../slideLayouts/slideLayout84.xml"/><Relationship Id="rId29" Type="http://schemas.openxmlformats.org/officeDocument/2006/relationships/slideLayout" Target="../slideLayouts/slideLayout93.xml"/><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24" Type="http://schemas.openxmlformats.org/officeDocument/2006/relationships/slideLayout" Target="../slideLayouts/slideLayout88.xml"/><Relationship Id="rId32" Type="http://schemas.openxmlformats.org/officeDocument/2006/relationships/slideLayout" Target="../slideLayouts/slideLayout96.xml"/><Relationship Id="rId5" Type="http://schemas.openxmlformats.org/officeDocument/2006/relationships/slideLayout" Target="../slideLayouts/slideLayout69.xml"/><Relationship Id="rId15" Type="http://schemas.openxmlformats.org/officeDocument/2006/relationships/slideLayout" Target="../slideLayouts/slideLayout79.xml"/><Relationship Id="rId23" Type="http://schemas.openxmlformats.org/officeDocument/2006/relationships/slideLayout" Target="../slideLayouts/slideLayout87.xml"/><Relationship Id="rId28" Type="http://schemas.openxmlformats.org/officeDocument/2006/relationships/slideLayout" Target="../slideLayouts/slideLayout92.xml"/><Relationship Id="rId10" Type="http://schemas.openxmlformats.org/officeDocument/2006/relationships/slideLayout" Target="../slideLayouts/slideLayout74.xml"/><Relationship Id="rId19" Type="http://schemas.openxmlformats.org/officeDocument/2006/relationships/slideLayout" Target="../slideLayouts/slideLayout83.xml"/><Relationship Id="rId31" Type="http://schemas.openxmlformats.org/officeDocument/2006/relationships/slideLayout" Target="../slideLayouts/slideLayout95.xml"/><Relationship Id="rId4" Type="http://schemas.openxmlformats.org/officeDocument/2006/relationships/slideLayout" Target="../slideLayouts/slideLayout68.xml"/><Relationship Id="rId9" Type="http://schemas.openxmlformats.org/officeDocument/2006/relationships/slideLayout" Target="../slideLayouts/slideLayout73.xml"/><Relationship Id="rId14" Type="http://schemas.openxmlformats.org/officeDocument/2006/relationships/slideLayout" Target="../slideLayouts/slideLayout78.xml"/><Relationship Id="rId22" Type="http://schemas.openxmlformats.org/officeDocument/2006/relationships/slideLayout" Target="../slideLayouts/slideLayout86.xml"/><Relationship Id="rId27" Type="http://schemas.openxmlformats.org/officeDocument/2006/relationships/slideLayout" Target="../slideLayouts/slideLayout91.xml"/><Relationship Id="rId30" Type="http://schemas.openxmlformats.org/officeDocument/2006/relationships/slideLayout" Target="../slideLayouts/slideLayout94.xml"/><Relationship Id="rId8" Type="http://schemas.openxmlformats.org/officeDocument/2006/relationships/slideLayout" Target="../slideLayouts/slideLayout7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04.xml"/><Relationship Id="rId13" Type="http://schemas.openxmlformats.org/officeDocument/2006/relationships/slideLayout" Target="../slideLayouts/slideLayout109.xml"/><Relationship Id="rId3" Type="http://schemas.openxmlformats.org/officeDocument/2006/relationships/slideLayout" Target="../slideLayouts/slideLayout99.xml"/><Relationship Id="rId7" Type="http://schemas.openxmlformats.org/officeDocument/2006/relationships/slideLayout" Target="../slideLayouts/slideLayout103.xml"/><Relationship Id="rId12" Type="http://schemas.openxmlformats.org/officeDocument/2006/relationships/slideLayout" Target="../slideLayouts/slideLayout108.xml"/><Relationship Id="rId2" Type="http://schemas.openxmlformats.org/officeDocument/2006/relationships/slideLayout" Target="../slideLayouts/slideLayout98.xml"/><Relationship Id="rId16" Type="http://schemas.openxmlformats.org/officeDocument/2006/relationships/theme" Target="../theme/theme6.xml"/><Relationship Id="rId1" Type="http://schemas.openxmlformats.org/officeDocument/2006/relationships/slideLayout" Target="../slideLayouts/slideLayout97.xml"/><Relationship Id="rId6" Type="http://schemas.openxmlformats.org/officeDocument/2006/relationships/slideLayout" Target="../slideLayouts/slideLayout102.xml"/><Relationship Id="rId11" Type="http://schemas.openxmlformats.org/officeDocument/2006/relationships/slideLayout" Target="../slideLayouts/slideLayout107.xml"/><Relationship Id="rId5" Type="http://schemas.openxmlformats.org/officeDocument/2006/relationships/slideLayout" Target="../slideLayouts/slideLayout101.xml"/><Relationship Id="rId15" Type="http://schemas.openxmlformats.org/officeDocument/2006/relationships/slideLayout" Target="../slideLayouts/slideLayout111.xml"/><Relationship Id="rId10" Type="http://schemas.openxmlformats.org/officeDocument/2006/relationships/slideLayout" Target="../slideLayouts/slideLayout106.xml"/><Relationship Id="rId4" Type="http://schemas.openxmlformats.org/officeDocument/2006/relationships/slideLayout" Target="../slideLayouts/slideLayout100.xml"/><Relationship Id="rId9" Type="http://schemas.openxmlformats.org/officeDocument/2006/relationships/slideLayout" Target="../slideLayouts/slideLayout105.xml"/><Relationship Id="rId14" Type="http://schemas.openxmlformats.org/officeDocument/2006/relationships/slideLayout" Target="../slideLayouts/slideLayout1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rPr>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3319144129"/>
      </p:ext>
    </p:extLst>
  </p:cSld>
  <p:clrMap bg1="lt1" tx1="dk1" bg2="lt2" tx2="dk2" accent1="accent1" accent2="accent2" accent3="accent3" accent4="accent4" accent5="accent5" accent6="accent6" hlink="hlink" folHlink="folHlink"/>
  <p:sldLayoutIdLst>
    <p:sldLayoutId id="2147483676" r:id="rId1"/>
    <p:sldLayoutId id="2147483697" r:id="rId2"/>
    <p:sldLayoutId id="2147483688" r:id="rId3"/>
    <p:sldLayoutId id="2147483679" r:id="rId4"/>
    <p:sldLayoutId id="2147483695" r:id="rId5"/>
    <p:sldLayoutId id="2147483702" r:id="rId6"/>
    <p:sldLayoutId id="2147483701" r:id="rId7"/>
    <p:sldLayoutId id="2147483690" r:id="rId8"/>
    <p:sldLayoutId id="2147483691" r:id="rId9"/>
    <p:sldLayoutId id="2147483692" r:id="rId10"/>
    <p:sldLayoutId id="2147483693" r:id="rId11"/>
    <p:sldLayoutId id="2147483694" r:id="rId12"/>
    <p:sldLayoutId id="2147483698" r:id="rId13"/>
    <p:sldLayoutId id="2147483700" r:id="rId14"/>
    <p:sldLayoutId id="2147483651" r:id="rId15"/>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p:bodyStyle>
    <p:otherStyle>
      <a:defPPr>
        <a:defRPr lang="en-US"/>
      </a:defPPr>
      <a:lvl1pPr marL="0" algn="l" defTabSz="914400" rtl="0" eaLnBrk="1" latinLnBrk="0" hangingPunct="1">
        <a:defRPr sz="1800" kern="1200">
          <a:solidFill>
            <a:schemeClr val="tx1"/>
          </a:solidFill>
          <a:latin typeface="Noto Sans Medium"/>
          <a:ea typeface="+mn-ea"/>
          <a:cs typeface="+mn-cs"/>
        </a:defRPr>
      </a:lvl1pPr>
      <a:lvl2pPr marL="457200" algn="l" defTabSz="914400" rtl="0" eaLnBrk="1" latinLnBrk="0" hangingPunct="1">
        <a:defRPr sz="1800" kern="1200">
          <a:solidFill>
            <a:schemeClr val="tx1"/>
          </a:solidFill>
          <a:latin typeface="Noto Sans Medium"/>
          <a:ea typeface="+mn-ea"/>
          <a:cs typeface="+mn-cs"/>
        </a:defRPr>
      </a:lvl2pPr>
      <a:lvl3pPr marL="914400" algn="l" defTabSz="914400" rtl="0" eaLnBrk="1" latinLnBrk="0" hangingPunct="1">
        <a:defRPr sz="1800" kern="1200">
          <a:solidFill>
            <a:schemeClr val="tx1"/>
          </a:solidFill>
          <a:latin typeface="Noto Sans Medium"/>
          <a:ea typeface="+mn-ea"/>
          <a:cs typeface="+mn-cs"/>
        </a:defRPr>
      </a:lvl3pPr>
      <a:lvl4pPr marL="1371600" algn="l" defTabSz="914400" rtl="0" eaLnBrk="1" latinLnBrk="0" hangingPunct="1">
        <a:defRPr sz="1800" kern="1200">
          <a:solidFill>
            <a:schemeClr val="tx1"/>
          </a:solidFill>
          <a:latin typeface="Noto Sans Medium"/>
          <a:ea typeface="+mn-ea"/>
          <a:cs typeface="+mn-cs"/>
        </a:defRPr>
      </a:lvl4pPr>
      <a:lvl5pPr marL="1828800" algn="l" defTabSz="914400" rtl="0" eaLnBrk="1" latinLnBrk="0" hangingPunct="1">
        <a:defRPr sz="1800" kern="1200">
          <a:solidFill>
            <a:schemeClr val="tx1"/>
          </a:solidFill>
          <a:latin typeface="Noto Sans Medium"/>
          <a:ea typeface="+mn-ea"/>
          <a:cs typeface="+mn-cs"/>
        </a:defRPr>
      </a:lvl5pPr>
      <a:lvl6pPr marL="2286000" algn="l" defTabSz="914400" rtl="0" eaLnBrk="1" latinLnBrk="0" hangingPunct="1">
        <a:defRPr sz="1800" kern="1200">
          <a:solidFill>
            <a:schemeClr val="tx1"/>
          </a:solidFill>
          <a:latin typeface="Noto Sans Medium"/>
          <a:ea typeface="+mn-ea"/>
          <a:cs typeface="+mn-cs"/>
        </a:defRPr>
      </a:lvl6pPr>
      <a:lvl7pPr marL="2743200" algn="l" defTabSz="914400" rtl="0" eaLnBrk="1" latinLnBrk="0" hangingPunct="1">
        <a:defRPr sz="1800" kern="1200">
          <a:solidFill>
            <a:schemeClr val="tx1"/>
          </a:solidFill>
          <a:latin typeface="Noto Sans Medium"/>
          <a:ea typeface="+mn-ea"/>
          <a:cs typeface="+mn-cs"/>
        </a:defRPr>
      </a:lvl7pPr>
      <a:lvl8pPr marL="3200400" algn="l" defTabSz="914400" rtl="0" eaLnBrk="1" latinLnBrk="0" hangingPunct="1">
        <a:defRPr sz="1800" kern="1200">
          <a:solidFill>
            <a:schemeClr val="tx1"/>
          </a:solidFill>
          <a:latin typeface="Noto Sans Medium"/>
          <a:ea typeface="+mn-ea"/>
          <a:cs typeface="+mn-cs"/>
        </a:defRPr>
      </a:lvl8pPr>
      <a:lvl9pPr marL="3657600" algn="l" defTabSz="914400" rtl="0" eaLnBrk="1" latinLnBrk="0" hangingPunct="1">
        <a:defRPr sz="1800" kern="1200">
          <a:solidFill>
            <a:schemeClr val="tx1"/>
          </a:solidFill>
          <a:latin typeface="Noto Sans Medium"/>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rPr>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3319144129"/>
      </p:ext>
    </p:extLst>
  </p:cSld>
  <p:clrMap bg1="lt1" tx1="dk1" bg2="lt2" tx2="dk2" accent1="accent1" accent2="accent2" accent3="accent3" accent4="accent4" accent5="accent5" accent6="accent6" hlink="hlink" folHlink="folHlink"/>
  <p:sldLayoutIdLst>
    <p:sldLayoutId id="2147483705" r:id="rId1"/>
    <p:sldLayoutId id="2147483704"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 id="2147483717" r:id="rId13"/>
    <p:sldLayoutId id="2147483718" r:id="rId14"/>
    <p:sldLayoutId id="2147483719" r:id="rId15"/>
    <p:sldLayoutId id="2147483720" r:id="rId16"/>
    <p:sldLayoutId id="2147483721" r:id="rId17"/>
    <p:sldLayoutId id="2147483722" r:id="rId18"/>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p:bodyStyle>
    <p:otherStyle>
      <a:defPPr>
        <a:defRPr lang="en-US"/>
      </a:defPPr>
      <a:lvl1pPr marL="0" algn="l" defTabSz="914400" rtl="0" eaLnBrk="1" latinLnBrk="0" hangingPunct="1">
        <a:defRPr sz="1800" kern="1200">
          <a:solidFill>
            <a:schemeClr val="tx1"/>
          </a:solidFill>
          <a:latin typeface="Noto Sans Medium"/>
          <a:ea typeface="+mn-ea"/>
          <a:cs typeface="+mn-cs"/>
        </a:defRPr>
      </a:lvl1pPr>
      <a:lvl2pPr marL="457200" algn="l" defTabSz="914400" rtl="0" eaLnBrk="1" latinLnBrk="0" hangingPunct="1">
        <a:defRPr sz="1800" kern="1200">
          <a:solidFill>
            <a:schemeClr val="tx1"/>
          </a:solidFill>
          <a:latin typeface="Noto Sans Medium"/>
          <a:ea typeface="+mn-ea"/>
          <a:cs typeface="+mn-cs"/>
        </a:defRPr>
      </a:lvl2pPr>
      <a:lvl3pPr marL="914400" algn="l" defTabSz="914400" rtl="0" eaLnBrk="1" latinLnBrk="0" hangingPunct="1">
        <a:defRPr sz="1800" kern="1200">
          <a:solidFill>
            <a:schemeClr val="tx1"/>
          </a:solidFill>
          <a:latin typeface="Noto Sans Medium"/>
          <a:ea typeface="+mn-ea"/>
          <a:cs typeface="+mn-cs"/>
        </a:defRPr>
      </a:lvl3pPr>
      <a:lvl4pPr marL="1371600" algn="l" defTabSz="914400" rtl="0" eaLnBrk="1" latinLnBrk="0" hangingPunct="1">
        <a:defRPr sz="1800" kern="1200">
          <a:solidFill>
            <a:schemeClr val="tx1"/>
          </a:solidFill>
          <a:latin typeface="Noto Sans Medium"/>
          <a:ea typeface="+mn-ea"/>
          <a:cs typeface="+mn-cs"/>
        </a:defRPr>
      </a:lvl4pPr>
      <a:lvl5pPr marL="1828800" algn="l" defTabSz="914400" rtl="0" eaLnBrk="1" latinLnBrk="0" hangingPunct="1">
        <a:defRPr sz="1800" kern="1200">
          <a:solidFill>
            <a:schemeClr val="tx1"/>
          </a:solidFill>
          <a:latin typeface="Noto Sans Medium"/>
          <a:ea typeface="+mn-ea"/>
          <a:cs typeface="+mn-cs"/>
        </a:defRPr>
      </a:lvl5pPr>
      <a:lvl6pPr marL="2286000" algn="l" defTabSz="914400" rtl="0" eaLnBrk="1" latinLnBrk="0" hangingPunct="1">
        <a:defRPr sz="1800" kern="1200">
          <a:solidFill>
            <a:schemeClr val="tx1"/>
          </a:solidFill>
          <a:latin typeface="Noto Sans Medium"/>
          <a:ea typeface="+mn-ea"/>
          <a:cs typeface="+mn-cs"/>
        </a:defRPr>
      </a:lvl6pPr>
      <a:lvl7pPr marL="2743200" algn="l" defTabSz="914400" rtl="0" eaLnBrk="1" latinLnBrk="0" hangingPunct="1">
        <a:defRPr sz="1800" kern="1200">
          <a:solidFill>
            <a:schemeClr val="tx1"/>
          </a:solidFill>
          <a:latin typeface="Noto Sans Medium"/>
          <a:ea typeface="+mn-ea"/>
          <a:cs typeface="+mn-cs"/>
        </a:defRPr>
      </a:lvl7pPr>
      <a:lvl8pPr marL="3200400" algn="l" defTabSz="914400" rtl="0" eaLnBrk="1" latinLnBrk="0" hangingPunct="1">
        <a:defRPr sz="1800" kern="1200">
          <a:solidFill>
            <a:schemeClr val="tx1"/>
          </a:solidFill>
          <a:latin typeface="Noto Sans Medium"/>
          <a:ea typeface="+mn-ea"/>
          <a:cs typeface="+mn-cs"/>
        </a:defRPr>
      </a:lvl8pPr>
      <a:lvl9pPr marL="3657600" algn="l" defTabSz="914400" rtl="0" eaLnBrk="1" latinLnBrk="0" hangingPunct="1">
        <a:defRPr sz="1800" kern="1200">
          <a:solidFill>
            <a:schemeClr val="tx1"/>
          </a:solidFill>
          <a:latin typeface="Noto Sans Medium"/>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3394876698"/>
      </p:ext>
    </p:extLst>
  </p:cSld>
  <p:clrMap bg1="lt1" tx1="dk1" bg2="lt2" tx2="dk2" accent1="accent1" accent2="accent2" accent3="accent3" accent4="accent4" accent5="accent5" accent6="accent6" hlink="hlink" folHlink="folHlink"/>
  <p:sldLayoutIdLst>
    <p:sldLayoutId id="2147483724" r:id="rId1"/>
    <p:sldLayoutId id="2147483725" r:id="rId2"/>
    <p:sldLayoutId id="2147483726" r:id="rId3"/>
    <p:sldLayoutId id="2147483727" r:id="rId4"/>
    <p:sldLayoutId id="2147483728" r:id="rId5"/>
    <p:sldLayoutId id="2147483729" r:id="rId6"/>
    <p:sldLayoutId id="2147483730" r:id="rId7"/>
    <p:sldLayoutId id="2147483731" r:id="rId8"/>
    <p:sldLayoutId id="2147483732" r:id="rId9"/>
    <p:sldLayoutId id="2147483733" r:id="rId10"/>
    <p:sldLayoutId id="2147483734" r:id="rId11"/>
    <p:sldLayoutId id="2147483735" r:id="rId12"/>
    <p:sldLayoutId id="2147483736" r:id="rId13"/>
    <p:sldLayoutId id="2147483737" r:id="rId14"/>
    <p:sldLayoutId id="2147483738" r:id="rId15"/>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panose="02000000000000000000" pitchFamily="2" charset="0"/>
          <a:ea typeface="+mj-ea"/>
          <a:cs typeface="Motor-Normal" panose="02000000000000000000" pitchFamily="2" charset="0"/>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panose="020B0502040504020204" pitchFamily="34" charset="0"/>
          <a:ea typeface="Noto Sans Black" panose="020B0502040504020204" pitchFamily="34" charset="0"/>
          <a:cs typeface="Noto Sans Black" panose="020B0502040504020204" pitchFamily="34" charset="0"/>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1783591267"/>
      </p:ext>
    </p:extLst>
  </p:cSld>
  <p:clrMap bg1="lt1" tx1="dk1" bg2="lt2" tx2="dk2" accent1="accent1" accent2="accent2" accent3="accent3" accent4="accent4" accent5="accent5" accent6="accent6" hlink="hlink" folHlink="folHlink"/>
  <p:sldLayoutIdLst>
    <p:sldLayoutId id="2147483740" r:id="rId1"/>
    <p:sldLayoutId id="2147483741" r:id="rId2"/>
    <p:sldLayoutId id="2147483742" r:id="rId3"/>
    <p:sldLayoutId id="2147483743" r:id="rId4"/>
    <p:sldLayoutId id="2147483744" r:id="rId5"/>
    <p:sldLayoutId id="2147483745" r:id="rId6"/>
    <p:sldLayoutId id="2147483746" r:id="rId7"/>
    <p:sldLayoutId id="2147483747" r:id="rId8"/>
    <p:sldLayoutId id="2147483748" r:id="rId9"/>
    <p:sldLayoutId id="2147483749" r:id="rId10"/>
    <p:sldLayoutId id="2147483750" r:id="rId11"/>
    <p:sldLayoutId id="2147483751" r:id="rId12"/>
    <p:sldLayoutId id="2147483752" r:id="rId13"/>
    <p:sldLayoutId id="2147483753" r:id="rId14"/>
    <p:sldLayoutId id="2147483754" r:id="rId15"/>
    <p:sldLayoutId id="2147483755"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mn-lt"/>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mn-lt"/>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ea typeface="Motor-Normal"/>
                <a:cs typeface="Motor-Normal"/>
              </a:rPr>
              <a:t>Click to edit master title style</a:t>
            </a:r>
            <a:endParaRPr lang="en-US">
              <a:latin typeface="Motor-Normal"/>
              <a:ea typeface="Motor-Normal"/>
              <a:cs typeface="Motor-Normal"/>
            </a:endParaRPr>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endParaRPr lang="en-US">
              <a:latin typeface="Noto Sans Medium"/>
              <a:ea typeface="Noto Sans Medium"/>
              <a:cs typeface="Noto Sans Medium"/>
            </a:endParaRPr>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ea typeface="Noto Sans Black"/>
                <a:cs typeface="Noto Sans Black"/>
              </a:defRPr>
            </a:lvl1pPr>
          </a:lstStyle>
          <a:p>
            <a:r>
              <a:rPr lang="en-US">
                <a:latin typeface="Noto Sans Medium"/>
                <a:ea typeface="Noto Sans Medium"/>
                <a:cs typeface="Noto Sans Medium"/>
              </a:rPr>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ea typeface="Noto Sans Medium"/>
                <a:cs typeface="Noto Sans Medium"/>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Tree>
    <p:extLst>
      <p:ext uri="{BB962C8B-B14F-4D97-AF65-F5344CB8AC3E}">
        <p14:creationId xmlns:p14="http://schemas.microsoft.com/office/powerpoint/2010/main" val="562884636"/>
      </p:ext>
    </p:extLst>
  </p:cSld>
  <p:clrMap bg1="lt1" tx1="dk1" bg2="lt2" tx2="dk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 id="2147483762" r:id="rId6"/>
    <p:sldLayoutId id="2147483763" r:id="rId7"/>
    <p:sldLayoutId id="2147483764" r:id="rId8"/>
    <p:sldLayoutId id="2147483765" r:id="rId9"/>
    <p:sldLayoutId id="2147483766" r:id="rId10"/>
    <p:sldLayoutId id="2147483767" r:id="rId11"/>
    <p:sldLayoutId id="2147483768" r:id="rId12"/>
    <p:sldLayoutId id="2147483769" r:id="rId13"/>
    <p:sldLayoutId id="2147483770" r:id="rId14"/>
    <p:sldLayoutId id="2147483771" r:id="rId15"/>
    <p:sldLayoutId id="2147483772" r:id="rId16"/>
    <p:sldLayoutId id="2147483774" r:id="rId17"/>
    <p:sldLayoutId id="2147483775" r:id="rId18"/>
    <p:sldLayoutId id="2147483776" r:id="rId19"/>
    <p:sldLayoutId id="2147483777" r:id="rId20"/>
    <p:sldLayoutId id="2147483778" r:id="rId21"/>
    <p:sldLayoutId id="2147483779" r:id="rId22"/>
    <p:sldLayoutId id="2147483780" r:id="rId23"/>
    <p:sldLayoutId id="2147483781" r:id="rId24"/>
    <p:sldLayoutId id="2147483782" r:id="rId25"/>
    <p:sldLayoutId id="2147483783" r:id="rId26"/>
    <p:sldLayoutId id="2147483784" r:id="rId27"/>
    <p:sldLayoutId id="2147483785" r:id="rId28"/>
    <p:sldLayoutId id="2147483786" r:id="rId29"/>
    <p:sldLayoutId id="2147483787" r:id="rId30"/>
    <p:sldLayoutId id="2147483788" r:id="rId31"/>
    <p:sldLayoutId id="2147483789" r:id="rId32"/>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Noto Sans Medium"/>
          <a:cs typeface="Noto Sans Medium"/>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Noto Sans Medium"/>
          <a:cs typeface="Noto Sans Medium"/>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Medium"/>
          <a:ea typeface="Noto Sans Medium"/>
          <a:cs typeface="Noto Sans Medium"/>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p:bodyStyle>
    <p:otherStyle>
      <a:defPPr>
        <a:defRPr lang="en-US">
          <a:latin typeface="Noto Sans Medium"/>
          <a:ea typeface="Noto Sans Medium"/>
          <a:cs typeface="Noto Sans Medium"/>
        </a:defRPr>
      </a:defPPr>
      <a:lvl1pPr marL="0" algn="l" defTabSz="914400" rtl="0" eaLnBrk="1" latinLnBrk="0" hangingPunct="1">
        <a:defRPr sz="1800" kern="1200">
          <a:solidFill>
            <a:schemeClr val="tx1"/>
          </a:solidFill>
          <a:latin typeface="Noto Sans Medium"/>
          <a:ea typeface="Noto Sans Medium"/>
          <a:cs typeface="Noto Sans Medium"/>
        </a:defRPr>
      </a:lvl1pPr>
      <a:lvl2pPr marL="457200" algn="l" defTabSz="914400" rtl="0" eaLnBrk="1" latinLnBrk="0" hangingPunct="1">
        <a:defRPr sz="1800" kern="1200">
          <a:solidFill>
            <a:schemeClr val="tx1"/>
          </a:solidFill>
          <a:latin typeface="Noto Sans Medium"/>
          <a:ea typeface="Noto Sans Medium"/>
          <a:cs typeface="Noto Sans Medium"/>
        </a:defRPr>
      </a:lvl2pPr>
      <a:lvl3pPr marL="914400" algn="l" defTabSz="914400" rtl="0" eaLnBrk="1" latinLnBrk="0" hangingPunct="1">
        <a:defRPr sz="1800" kern="1200">
          <a:solidFill>
            <a:schemeClr val="tx1"/>
          </a:solidFill>
          <a:latin typeface="Noto Sans Medium"/>
          <a:ea typeface="Noto Sans Medium"/>
          <a:cs typeface="Noto Sans Medium"/>
        </a:defRPr>
      </a:lvl3pPr>
      <a:lvl4pPr marL="1371600" algn="l" defTabSz="914400" rtl="0" eaLnBrk="1" latinLnBrk="0" hangingPunct="1">
        <a:defRPr sz="1800" kern="1200">
          <a:solidFill>
            <a:schemeClr val="tx1"/>
          </a:solidFill>
          <a:latin typeface="Noto Sans Medium"/>
          <a:ea typeface="Noto Sans Medium"/>
          <a:cs typeface="Noto Sans Medium"/>
        </a:defRPr>
      </a:lvl4pPr>
      <a:lvl5pPr marL="1828800" algn="l" defTabSz="914400" rtl="0" eaLnBrk="1" latinLnBrk="0" hangingPunct="1">
        <a:defRPr sz="1800" kern="1200">
          <a:solidFill>
            <a:schemeClr val="tx1"/>
          </a:solidFill>
          <a:latin typeface="Noto Sans Medium"/>
          <a:ea typeface="Noto Sans Medium"/>
          <a:cs typeface="Noto Sans Medium"/>
        </a:defRPr>
      </a:lvl5pPr>
      <a:lvl6pPr marL="2286000" algn="l" defTabSz="914400" rtl="0" eaLnBrk="1" latinLnBrk="0" hangingPunct="1">
        <a:defRPr sz="1800" kern="1200">
          <a:solidFill>
            <a:schemeClr val="tx1"/>
          </a:solidFill>
          <a:latin typeface="Noto Sans Medium"/>
          <a:ea typeface="Noto Sans Medium"/>
          <a:cs typeface="Noto Sans Medium"/>
        </a:defRPr>
      </a:lvl6pPr>
      <a:lvl7pPr marL="2743200" algn="l" defTabSz="914400" rtl="0" eaLnBrk="1" latinLnBrk="0" hangingPunct="1">
        <a:defRPr sz="1800" kern="1200">
          <a:solidFill>
            <a:schemeClr val="tx1"/>
          </a:solidFill>
          <a:latin typeface="Noto Sans Medium"/>
          <a:ea typeface="Noto Sans Medium"/>
          <a:cs typeface="Noto Sans Medium"/>
        </a:defRPr>
      </a:lvl7pPr>
      <a:lvl8pPr marL="3200400" algn="l" defTabSz="914400" rtl="0" eaLnBrk="1" latinLnBrk="0" hangingPunct="1">
        <a:defRPr sz="1800" kern="1200">
          <a:solidFill>
            <a:schemeClr val="tx1"/>
          </a:solidFill>
          <a:latin typeface="Noto Sans Medium"/>
          <a:ea typeface="Noto Sans Medium"/>
          <a:cs typeface="Noto Sans Medium"/>
        </a:defRPr>
      </a:lvl8pPr>
      <a:lvl9pPr marL="3657600" algn="l" defTabSz="914400" rtl="0" eaLnBrk="1" latinLnBrk="0" hangingPunct="1">
        <a:defRPr sz="1800" kern="1200">
          <a:solidFill>
            <a:schemeClr val="tx1"/>
          </a:solidFill>
          <a:latin typeface="Noto Sans Medium"/>
          <a:ea typeface="Noto Sans Medium"/>
          <a:cs typeface="Noto Sans Medium"/>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6"/>
            <a:ext cx="11360800" cy="7636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4"/>
            <a:ext cx="11360800" cy="4555200"/>
          </a:xfrm>
          <a:prstGeom prst="rect">
            <a:avLst/>
          </a:prstGeom>
          <a:noFill/>
          <a:ln>
            <a:noFill/>
          </a:ln>
        </p:spPr>
        <p:txBody>
          <a:bodyPr spcFirstLastPara="1" wrap="square" lIns="91425" tIns="91425" rIns="91425" bIns="91425" anchor="t" anchorCtr="0">
            <a:norm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0"/>
              </a:spcBef>
              <a:spcAft>
                <a:spcPts val="0"/>
              </a:spcAft>
              <a:buClr>
                <a:schemeClr val="dk2"/>
              </a:buClr>
              <a:buSzPts val="1400"/>
              <a:buChar char="○"/>
              <a:defRPr>
                <a:solidFill>
                  <a:schemeClr val="dk2"/>
                </a:solidFill>
              </a:defRPr>
            </a:lvl2pPr>
            <a:lvl3pPr marL="1371600" lvl="2" indent="-317500">
              <a:lnSpc>
                <a:spcPct val="115000"/>
              </a:lnSpc>
              <a:spcBef>
                <a:spcPts val="0"/>
              </a:spcBef>
              <a:spcAft>
                <a:spcPts val="0"/>
              </a:spcAft>
              <a:buClr>
                <a:schemeClr val="dk2"/>
              </a:buClr>
              <a:buSzPts val="1400"/>
              <a:buChar char="■"/>
              <a:defRPr>
                <a:solidFill>
                  <a:schemeClr val="dk2"/>
                </a:solidFill>
              </a:defRPr>
            </a:lvl3pPr>
            <a:lvl4pPr marL="1828800" lvl="3" indent="-317500">
              <a:lnSpc>
                <a:spcPct val="115000"/>
              </a:lnSpc>
              <a:spcBef>
                <a:spcPts val="0"/>
              </a:spcBef>
              <a:spcAft>
                <a:spcPts val="0"/>
              </a:spcAft>
              <a:buClr>
                <a:schemeClr val="dk2"/>
              </a:buClr>
              <a:buSzPts val="1400"/>
              <a:buChar char="●"/>
              <a:defRPr>
                <a:solidFill>
                  <a:schemeClr val="dk2"/>
                </a:solidFill>
              </a:defRPr>
            </a:lvl4pPr>
            <a:lvl5pPr marL="2286000" lvl="4" indent="-317500">
              <a:lnSpc>
                <a:spcPct val="115000"/>
              </a:lnSpc>
              <a:spcBef>
                <a:spcPts val="0"/>
              </a:spcBef>
              <a:spcAft>
                <a:spcPts val="0"/>
              </a:spcAft>
              <a:buClr>
                <a:schemeClr val="dk2"/>
              </a:buClr>
              <a:buSzPts val="1400"/>
              <a:buChar char="○"/>
              <a:defRPr>
                <a:solidFill>
                  <a:schemeClr val="dk2"/>
                </a:solidFill>
              </a:defRPr>
            </a:lvl5pPr>
            <a:lvl6pPr marL="2743200" lvl="5" indent="-317500">
              <a:lnSpc>
                <a:spcPct val="115000"/>
              </a:lnSpc>
              <a:spcBef>
                <a:spcPts val="0"/>
              </a:spcBef>
              <a:spcAft>
                <a:spcPts val="0"/>
              </a:spcAft>
              <a:buClr>
                <a:schemeClr val="dk2"/>
              </a:buClr>
              <a:buSzPts val="1400"/>
              <a:buChar char="■"/>
              <a:defRPr>
                <a:solidFill>
                  <a:schemeClr val="dk2"/>
                </a:solidFill>
              </a:defRPr>
            </a:lvl6pPr>
            <a:lvl7pPr marL="3200400" lvl="6" indent="-317500">
              <a:lnSpc>
                <a:spcPct val="115000"/>
              </a:lnSpc>
              <a:spcBef>
                <a:spcPts val="0"/>
              </a:spcBef>
              <a:spcAft>
                <a:spcPts val="0"/>
              </a:spcAft>
              <a:buClr>
                <a:schemeClr val="dk2"/>
              </a:buClr>
              <a:buSzPts val="1400"/>
              <a:buChar char="●"/>
              <a:defRPr>
                <a:solidFill>
                  <a:schemeClr val="dk2"/>
                </a:solidFill>
              </a:defRPr>
            </a:lvl7pPr>
            <a:lvl8pPr marL="3657600" lvl="7" indent="-317500">
              <a:lnSpc>
                <a:spcPct val="115000"/>
              </a:lnSpc>
              <a:spcBef>
                <a:spcPts val="0"/>
              </a:spcBef>
              <a:spcAft>
                <a:spcPts val="0"/>
              </a:spcAft>
              <a:buClr>
                <a:schemeClr val="dk2"/>
              </a:buClr>
              <a:buSzPts val="1400"/>
              <a:buChar char="○"/>
              <a:defRPr>
                <a:solidFill>
                  <a:schemeClr val="dk2"/>
                </a:solidFill>
              </a:defRPr>
            </a:lvl8pPr>
            <a:lvl9pPr marL="4114800" lvl="8" indent="-31750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4">
                <a:solidFill>
                  <a:schemeClr val="dk2"/>
                </a:solidFill>
              </a:defRPr>
            </a:lvl1pPr>
            <a:lvl2pPr lvl="1" algn="r">
              <a:buNone/>
              <a:defRPr sz="1334">
                <a:solidFill>
                  <a:schemeClr val="dk2"/>
                </a:solidFill>
              </a:defRPr>
            </a:lvl2pPr>
            <a:lvl3pPr lvl="2" algn="r">
              <a:buNone/>
              <a:defRPr sz="1334">
                <a:solidFill>
                  <a:schemeClr val="dk2"/>
                </a:solidFill>
              </a:defRPr>
            </a:lvl3pPr>
            <a:lvl4pPr lvl="3" algn="r">
              <a:buNone/>
              <a:defRPr sz="1334">
                <a:solidFill>
                  <a:schemeClr val="dk2"/>
                </a:solidFill>
              </a:defRPr>
            </a:lvl4pPr>
            <a:lvl5pPr lvl="4" algn="r">
              <a:buNone/>
              <a:defRPr sz="1334">
                <a:solidFill>
                  <a:schemeClr val="dk2"/>
                </a:solidFill>
              </a:defRPr>
            </a:lvl5pPr>
            <a:lvl6pPr lvl="5" algn="r">
              <a:buNone/>
              <a:defRPr sz="1334">
                <a:solidFill>
                  <a:schemeClr val="dk2"/>
                </a:solidFill>
              </a:defRPr>
            </a:lvl6pPr>
            <a:lvl7pPr lvl="6" algn="r">
              <a:buNone/>
              <a:defRPr sz="1334">
                <a:solidFill>
                  <a:schemeClr val="dk2"/>
                </a:solidFill>
              </a:defRPr>
            </a:lvl7pPr>
            <a:lvl8pPr lvl="7" algn="r">
              <a:buNone/>
              <a:defRPr sz="1334">
                <a:solidFill>
                  <a:schemeClr val="dk2"/>
                </a:solidFill>
              </a:defRPr>
            </a:lvl8pPr>
            <a:lvl9pPr lvl="8" algn="r">
              <a:buNone/>
              <a:defRPr sz="1334">
                <a:solidFill>
                  <a:schemeClr val="dk2"/>
                </a:solidFill>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463671393"/>
      </p:ext>
    </p:extLst>
  </p:cSld>
  <p:clrMap bg1="lt1" tx1="dk1" bg2="dk2" tx2="lt2" accent1="accent1" accent2="accent2" accent3="accent3" accent4="accent4" accent5="accent5" accent6="accent6" hlink="hlink" folHlink="folHlink"/>
  <p:sldLayoutIdLst>
    <p:sldLayoutId id="2147483791" r:id="rId1"/>
    <p:sldLayoutId id="2147483792" r:id="rId2"/>
    <p:sldLayoutId id="2147483793" r:id="rId3"/>
    <p:sldLayoutId id="2147483794" r:id="rId4"/>
    <p:sldLayoutId id="2147483795" r:id="rId5"/>
    <p:sldLayoutId id="2147483796" r:id="rId6"/>
    <p:sldLayoutId id="2147483797" r:id="rId7"/>
    <p:sldLayoutId id="2147483798" r:id="rId8"/>
    <p:sldLayoutId id="2147483799" r:id="rId9"/>
    <p:sldLayoutId id="2147483800" r:id="rId10"/>
    <p:sldLayoutId id="2147483801" r:id="rId11"/>
    <p:sldLayoutId id="2147483802" r:id="rId12"/>
    <p:sldLayoutId id="2147483803" r:id="rId13"/>
    <p:sldLayoutId id="2147483804" r:id="rId14"/>
    <p:sldLayoutId id="2147483805"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2.xml"/></Relationships>
</file>

<file path=ppt/slides/_rels/slide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2.xml"/><Relationship Id="rId1" Type="http://schemas.openxmlformats.org/officeDocument/2006/relationships/slideLayout" Target="../slideLayouts/slideLayout5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7.xml"/></Relationships>
</file>

<file path=ppt/slides/_rels/slide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6.xml"/><Relationship Id="rId1" Type="http://schemas.openxmlformats.org/officeDocument/2006/relationships/slideLayout" Target="../slideLayouts/slideLayout17.xml"/><Relationship Id="rId5" Type="http://schemas.openxmlformats.org/officeDocument/2006/relationships/image" Target="../media/image27.svg"/><Relationship Id="rId4" Type="http://schemas.openxmlformats.org/officeDocument/2006/relationships/image" Target="../media/image26.png"/></Relationships>
</file>

<file path=ppt/slides/_rels/slide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xml"/><Relationship Id="rId1" Type="http://schemas.openxmlformats.org/officeDocument/2006/relationships/slideLayout" Target="../slideLayouts/slideLayout17.xml"/><Relationship Id="rId5" Type="http://schemas.openxmlformats.org/officeDocument/2006/relationships/image" Target="../media/image27.svg"/><Relationship Id="rId4" Type="http://schemas.openxmlformats.org/officeDocument/2006/relationships/image" Target="../media/image26.pn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9.xml"/><Relationship Id="rId1" Type="http://schemas.openxmlformats.org/officeDocument/2006/relationships/video" Target="https://www.youtube.com/embed/O9gpa0v7SpI?feature=oembed" TargetMode="External"/><Relationship Id="rId4" Type="http://schemas.openxmlformats.org/officeDocument/2006/relationships/image" Target="../media/image28.jpeg"/></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9.xml"/><Relationship Id="rId1" Type="http://schemas.openxmlformats.org/officeDocument/2006/relationships/video" Target="https://www.youtube.com/embed/O9gpa0v7SpI?feature=oembed" TargetMode="External"/><Relationship Id="rId4" Type="http://schemas.openxmlformats.org/officeDocument/2006/relationships/image" Target="../media/image28.jpeg"/></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9.xml"/><Relationship Id="rId1" Type="http://schemas.openxmlformats.org/officeDocument/2006/relationships/video" Target="https://www.youtube.com/embed/O9gpa0v7SpI?feature=oembed" TargetMode="External"/><Relationship Id="rId4" Type="http://schemas.openxmlformats.org/officeDocument/2006/relationships/image" Target="../media/image28.jpeg"/></Relationships>
</file>

<file path=ppt/slides/_rels/slide13.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1.xml"/><Relationship Id="rId1" Type="http://schemas.openxmlformats.org/officeDocument/2006/relationships/slideLayout" Target="../slideLayouts/slideLayout10.xml"/><Relationship Id="rId6" Type="http://schemas.openxmlformats.org/officeDocument/2006/relationships/hyperlink" Target="https://aaf1a18515da0e792f78-c27fdabe952dfc357fe25ebf5c8897ee.ssl.cf5.rackcdn.com/1672/Convention+on+the+Rights+of+the+Child+CRC+Poster+-+Child+Friendly+Language+_Two+Star+Version.pdf?v=1793297515000" TargetMode="External"/><Relationship Id="rId5" Type="http://schemas.openxmlformats.org/officeDocument/2006/relationships/image" Target="../media/image31.svg"/><Relationship Id="rId4" Type="http://schemas.openxmlformats.org/officeDocument/2006/relationships/image" Target="../media/image30.sv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14.xml"/><Relationship Id="rId1" Type="http://schemas.openxmlformats.org/officeDocument/2006/relationships/slideLayout" Target="../slideLayouts/slideLayout16.xml"/><Relationship Id="rId5" Type="http://schemas.openxmlformats.org/officeDocument/2006/relationships/image" Target="../media/image34.svg"/><Relationship Id="rId4" Type="http://schemas.openxmlformats.org/officeDocument/2006/relationships/image" Target="../media/image33.sv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3" Type="http://schemas.openxmlformats.org/officeDocument/2006/relationships/hyperlink" Target="https://www.unicef.ca/en/girls-education" TargetMode="External"/><Relationship Id="rId2" Type="http://schemas.openxmlformats.org/officeDocument/2006/relationships/notesSlide" Target="../notesSlides/notesSlide17.xml"/><Relationship Id="rId1" Type="http://schemas.openxmlformats.org/officeDocument/2006/relationships/slideLayout" Target="../slideLayouts/slideLayout12.xml"/><Relationship Id="rId4" Type="http://schemas.openxmlformats.org/officeDocument/2006/relationships/hyperlink" Target="mailto:https://www.unicef.org/supply/unicefs-school-box"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18.xml"/><Relationship Id="rId1" Type="http://schemas.openxmlformats.org/officeDocument/2006/relationships/slideLayout" Target="../slideLayouts/slideLayout21.xml"/></Relationships>
</file>

<file path=ppt/slides/_rels/slide22.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19.xml"/><Relationship Id="rId1" Type="http://schemas.openxmlformats.org/officeDocument/2006/relationships/slideLayout" Target="../slideLayouts/slideLayout79.xml"/><Relationship Id="rId5" Type="http://schemas.openxmlformats.org/officeDocument/2006/relationships/image" Target="../media/image36.svg"/><Relationship Id="rId4" Type="http://schemas.openxmlformats.org/officeDocument/2006/relationships/hyperlink" Target="https://www.unicef.ca/en/unicef-campus" TargetMode="External"/></Relationships>
</file>

<file path=ppt/slides/_rels/slide2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0.xml"/><Relationship Id="rId1" Type="http://schemas.openxmlformats.org/officeDocument/2006/relationships/slideLayout" Target="../slideLayouts/slideLayout97.xml"/><Relationship Id="rId4" Type="http://schemas.openxmlformats.org/officeDocument/2006/relationships/image" Target="../media/image3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FBCC6-304E-EA84-A5E0-1907635341F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2117275-EA65-DCE5-3C93-98CDDA142E4D}"/>
              </a:ext>
            </a:extLst>
          </p:cNvPr>
          <p:cNvSpPr>
            <a:spLocks noGrp="1"/>
          </p:cNvSpPr>
          <p:nvPr>
            <p:ph type="title"/>
          </p:nvPr>
        </p:nvSpPr>
        <p:spPr>
          <a:xfrm>
            <a:off x="4183429" y="4453688"/>
            <a:ext cx="3825142" cy="780038"/>
          </a:xfrm>
        </p:spPr>
        <p:txBody>
          <a:bodyPr/>
          <a:lstStyle/>
          <a:p>
            <a:r>
              <a:rPr lang="en-GB" dirty="0">
                <a:latin typeface="Motor-Normal"/>
              </a:rPr>
              <a:t>Growing, Learning and Thriving in Zimbabwe </a:t>
            </a:r>
            <a:endParaRPr lang="en-GB" dirty="0">
              <a:ea typeface="Noto Sans Medium" panose="020B0502040504020204" pitchFamily="34" charset="0"/>
              <a:cs typeface="Noto Sans Medium" panose="020B0502040504020204" pitchFamily="34" charset="0"/>
            </a:endParaRPr>
          </a:p>
        </p:txBody>
      </p:sp>
    </p:spTree>
    <p:extLst>
      <p:ext uri="{BB962C8B-B14F-4D97-AF65-F5344CB8AC3E}">
        <p14:creationId xmlns:p14="http://schemas.microsoft.com/office/powerpoint/2010/main" val="242868595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8E90ABD-BD7E-521D-11D8-3450F9E2D06B}"/>
              </a:ext>
            </a:extLst>
          </p:cNvPr>
          <p:cNvSpPr>
            <a:spLocks noGrp="1"/>
          </p:cNvSpPr>
          <p:nvPr>
            <p:ph type="title"/>
          </p:nvPr>
        </p:nvSpPr>
        <p:spPr>
          <a:xfrm>
            <a:off x="479427" y="494158"/>
            <a:ext cx="4641214" cy="639837"/>
          </a:xfrm>
        </p:spPr>
        <p:txBody>
          <a:bodyPr/>
          <a:lstStyle/>
          <a:p>
            <a:r>
              <a:rPr lang="en-CA" sz="3200" b="1" noProof="0">
                <a:solidFill>
                  <a:sysClr val="windowText" lastClr="000000"/>
                </a:solidFill>
                <a:latin typeface="Motor-Normal" panose="02000000000000000000" pitchFamily="2" charset="0"/>
                <a:ea typeface="Noto Sans Black" panose="020B0502040504020204" pitchFamily="34" charset="0"/>
                <a:cs typeface="Noto Sans Black" panose="020B0502040504020204" pitchFamily="34" charset="0"/>
              </a:rPr>
              <a:t>How to Use This Resource</a:t>
            </a:r>
            <a:endParaRPr lang="en-CA" noProof="0">
              <a:latin typeface="Motor-Normal" panose="02000000000000000000" pitchFamily="2" charset="0"/>
              <a:ea typeface="Noto Sans Medium" panose="020B0502040504020204" pitchFamily="34" charset="0"/>
              <a:cs typeface="Noto Sans Medium" panose="020B0502040504020204" pitchFamily="34" charset="0"/>
            </a:endParaRPr>
          </a:p>
        </p:txBody>
      </p:sp>
      <p:sp>
        <p:nvSpPr>
          <p:cNvPr id="5" name="TextBox 4">
            <a:extLst>
              <a:ext uri="{FF2B5EF4-FFF2-40B4-BE49-F238E27FC236}">
                <a16:creationId xmlns:a16="http://schemas.microsoft.com/office/drawing/2014/main" id="{EF18C409-8D80-3965-3062-8617AF9BA4AB}"/>
              </a:ext>
            </a:extLst>
          </p:cNvPr>
          <p:cNvSpPr txBox="1"/>
          <p:nvPr/>
        </p:nvSpPr>
        <p:spPr>
          <a:xfrm>
            <a:off x="479427" y="1428342"/>
            <a:ext cx="11080516" cy="462904"/>
          </a:xfrm>
          <a:prstGeom prst="roundRect">
            <a:avLst>
              <a:gd name="adj" fmla="val 11573"/>
            </a:avLst>
          </a:prstGeom>
          <a:solidFill>
            <a:srgbClr val="F2F2F2"/>
          </a:solidFill>
          <a:ln w="25400">
            <a:solidFill>
              <a:schemeClr val="tx1"/>
            </a:solidFill>
          </a:ln>
          <a:effectLst/>
        </p:spPr>
        <p:txBody>
          <a:bodyPr wrap="square" lIns="684000" tIns="108000" rIns="108000" bIns="108000" rtlCol="0" anchor="ctr">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use in your classrooms to discuss a story or topic with children and young people.</a:t>
            </a:r>
          </a:p>
        </p:txBody>
      </p:sp>
      <p:sp>
        <p:nvSpPr>
          <p:cNvPr id="6" name="TextBox 5">
            <a:extLst>
              <a:ext uri="{FF2B5EF4-FFF2-40B4-BE49-F238E27FC236}">
                <a16:creationId xmlns:a16="http://schemas.microsoft.com/office/drawing/2014/main" id="{7F20F8FB-079F-2D5D-992F-E01617E84715}"/>
              </a:ext>
            </a:extLst>
          </p:cNvPr>
          <p:cNvSpPr txBox="1"/>
          <p:nvPr/>
        </p:nvSpPr>
        <p:spPr>
          <a:xfrm>
            <a:off x="479426" y="2237813"/>
            <a:ext cx="11080517" cy="3840525"/>
          </a:xfrm>
          <a:prstGeom prst="roundRect">
            <a:avLst>
              <a:gd name="adj" fmla="val 2011"/>
            </a:avLst>
          </a:prstGeom>
          <a:solidFill>
            <a:srgbClr val="F2F2F2"/>
          </a:solidFill>
          <a:ln w="25400">
            <a:solidFill>
              <a:schemeClr val="tx1"/>
            </a:solidFill>
          </a:ln>
          <a:effectLst/>
        </p:spPr>
        <p:txBody>
          <a:bodyPr wrap="square" lIns="684000" tIns="108000" rIns="108000" bIns="108000" rtlCol="0" anchor="t">
            <a:noAutofit/>
          </a:bodyPr>
          <a:lstStyle/>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Filled with activity ideas for building greater understanding on the themes within the story as well as ideas for taking the learning out into the world. </a:t>
            </a:r>
          </a:p>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Throughout the pack you will see some items labeled with stars. These are to give you, as the educator, an idea of the level at which the content is pitched. </a:t>
            </a:r>
          </a:p>
          <a:p>
            <a:pPr marL="974725" marR="0" lvl="0" indent="-974725" algn="l" defTabSz="914400" rtl="0" eaLnBrk="1" fontAlgn="auto" latinLnBrk="0" hangingPunct="1">
              <a:lnSpc>
                <a:spcPts val="1000"/>
              </a:lnSpc>
              <a:spcBef>
                <a:spcPts val="900"/>
              </a:spcBef>
              <a:spcAft>
                <a:spcPts val="0"/>
              </a:spcAft>
              <a:buClr>
                <a:srgbClr val="1CABE2"/>
              </a:buClr>
              <a:buSzTx/>
              <a:buFontTx/>
              <a:buNone/>
              <a:tabLst/>
              <a:defRPr/>
            </a:pPr>
            <a:endPar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One Star: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in early years settings and/or those more confident with simpler concepts.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endPar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Two Stars: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and young people who have a good level of comprehension and reflection ability.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r>
              <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Three Stars: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young people with the confidence and maturity to explore more challenging themes, </a:t>
            </a: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concepts and ideas.</a:t>
            </a: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7" name="Rounded Rectangle 6">
            <a:extLst>
              <a:ext uri="{FF2B5EF4-FFF2-40B4-BE49-F238E27FC236}">
                <a16:creationId xmlns:a16="http://schemas.microsoft.com/office/drawing/2014/main" id="{97BAEE9D-334C-29BA-A103-C8CF64032EB8}"/>
              </a:ext>
            </a:extLst>
          </p:cNvPr>
          <p:cNvSpPr/>
          <p:nvPr/>
        </p:nvSpPr>
        <p:spPr>
          <a:xfrm>
            <a:off x="627125" y="2375237"/>
            <a:ext cx="426587" cy="356436"/>
          </a:xfrm>
          <a:prstGeom prst="roundRect">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8" name="Rounded Rectangle 7">
            <a:extLst>
              <a:ext uri="{FF2B5EF4-FFF2-40B4-BE49-F238E27FC236}">
                <a16:creationId xmlns:a16="http://schemas.microsoft.com/office/drawing/2014/main" id="{B6DD46B0-1D0D-28A4-4E63-103DF80F39B8}"/>
              </a:ext>
            </a:extLst>
          </p:cNvPr>
          <p:cNvSpPr/>
          <p:nvPr/>
        </p:nvSpPr>
        <p:spPr>
          <a:xfrm>
            <a:off x="617533" y="1482446"/>
            <a:ext cx="429051" cy="35469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1</a:t>
            </a:r>
          </a:p>
        </p:txBody>
      </p:sp>
      <p:grpSp>
        <p:nvGrpSpPr>
          <p:cNvPr id="9" name="Group 8">
            <a:extLst>
              <a:ext uri="{FF2B5EF4-FFF2-40B4-BE49-F238E27FC236}">
                <a16:creationId xmlns:a16="http://schemas.microsoft.com/office/drawing/2014/main" id="{753591CC-4BAE-7C37-AF11-B506BD115C09}"/>
              </a:ext>
            </a:extLst>
          </p:cNvPr>
          <p:cNvGrpSpPr/>
          <p:nvPr/>
        </p:nvGrpSpPr>
        <p:grpSpPr>
          <a:xfrm>
            <a:off x="1241886" y="3684527"/>
            <a:ext cx="312070" cy="279250"/>
            <a:chOff x="7714236" y="165280"/>
            <a:chExt cx="534414" cy="462159"/>
          </a:xfrm>
        </p:grpSpPr>
        <p:sp>
          <p:nvSpPr>
            <p:cNvPr id="10" name="Rounded Rectangle 9">
              <a:extLst>
                <a:ext uri="{FF2B5EF4-FFF2-40B4-BE49-F238E27FC236}">
                  <a16:creationId xmlns:a16="http://schemas.microsoft.com/office/drawing/2014/main" id="{FC41383F-84DE-0FD2-91BA-000227198371}"/>
                </a:ext>
              </a:extLst>
            </p:cNvPr>
            <p:cNvSpPr/>
            <p:nvPr userDrawn="1"/>
          </p:nvSpPr>
          <p:spPr>
            <a:xfrm>
              <a:off x="7714236" y="165280"/>
              <a:ext cx="534414" cy="462159"/>
            </a:xfrm>
            <a:prstGeom prst="roundRect">
              <a:avLst>
                <a:gd name="adj" fmla="val 27329"/>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5-point Star 10">
              <a:extLst>
                <a:ext uri="{FF2B5EF4-FFF2-40B4-BE49-F238E27FC236}">
                  <a16:creationId xmlns:a16="http://schemas.microsoft.com/office/drawing/2014/main" id="{26EFB22B-EE46-B8F9-33B4-8CB1DE06AF46}"/>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2" name="Group 11">
            <a:extLst>
              <a:ext uri="{FF2B5EF4-FFF2-40B4-BE49-F238E27FC236}">
                <a16:creationId xmlns:a16="http://schemas.microsoft.com/office/drawing/2014/main" id="{C2B566CA-83DB-94D3-4922-C6E99A125C8E}"/>
              </a:ext>
            </a:extLst>
          </p:cNvPr>
          <p:cNvGrpSpPr>
            <a:grpSpLocks noChangeAspect="1"/>
          </p:cNvGrpSpPr>
          <p:nvPr/>
        </p:nvGrpSpPr>
        <p:grpSpPr>
          <a:xfrm>
            <a:off x="942679" y="4526259"/>
            <a:ext cx="611277" cy="297269"/>
            <a:chOff x="7714236" y="673280"/>
            <a:chExt cx="950339" cy="462159"/>
          </a:xfrm>
        </p:grpSpPr>
        <p:sp>
          <p:nvSpPr>
            <p:cNvPr id="13" name="Rounded Rectangle 12">
              <a:extLst>
                <a:ext uri="{FF2B5EF4-FFF2-40B4-BE49-F238E27FC236}">
                  <a16:creationId xmlns:a16="http://schemas.microsoft.com/office/drawing/2014/main" id="{6F764E10-1028-DCB4-7F5E-9FB088EFBDC4}"/>
                </a:ext>
              </a:extLst>
            </p:cNvPr>
            <p:cNvSpPr/>
            <p:nvPr userDrawn="1"/>
          </p:nvSpPr>
          <p:spPr>
            <a:xfrm>
              <a:off x="7714236" y="673280"/>
              <a:ext cx="950339" cy="462159"/>
            </a:xfrm>
            <a:prstGeom prst="roundRect">
              <a:avLst>
                <a:gd name="adj" fmla="val 26642"/>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5-point Star 13">
              <a:extLst>
                <a:ext uri="{FF2B5EF4-FFF2-40B4-BE49-F238E27FC236}">
                  <a16:creationId xmlns:a16="http://schemas.microsoft.com/office/drawing/2014/main" id="{4F94FCDD-A2FA-DA86-F5CB-B486790D7263}"/>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5-point Star 14">
              <a:extLst>
                <a:ext uri="{FF2B5EF4-FFF2-40B4-BE49-F238E27FC236}">
                  <a16:creationId xmlns:a16="http://schemas.microsoft.com/office/drawing/2014/main" id="{AC9930C6-7EB8-A191-6274-AA550667B8B0}"/>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6" name="Group 15">
            <a:extLst>
              <a:ext uri="{FF2B5EF4-FFF2-40B4-BE49-F238E27FC236}">
                <a16:creationId xmlns:a16="http://schemas.microsoft.com/office/drawing/2014/main" id="{B27E1D01-A930-EB76-DF90-0165B2024C77}"/>
              </a:ext>
            </a:extLst>
          </p:cNvPr>
          <p:cNvGrpSpPr>
            <a:grpSpLocks noChangeAspect="1"/>
          </p:cNvGrpSpPr>
          <p:nvPr/>
        </p:nvGrpSpPr>
        <p:grpSpPr>
          <a:xfrm>
            <a:off x="671064" y="5355086"/>
            <a:ext cx="882892" cy="297269"/>
            <a:chOff x="7714236" y="1187630"/>
            <a:chExt cx="1372614" cy="462159"/>
          </a:xfrm>
        </p:grpSpPr>
        <p:sp>
          <p:nvSpPr>
            <p:cNvPr id="17" name="Rounded Rectangle 16">
              <a:extLst>
                <a:ext uri="{FF2B5EF4-FFF2-40B4-BE49-F238E27FC236}">
                  <a16:creationId xmlns:a16="http://schemas.microsoft.com/office/drawing/2014/main" id="{16010C84-10B2-640D-68BF-E9957177A820}"/>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5-point Star 17">
              <a:extLst>
                <a:ext uri="{FF2B5EF4-FFF2-40B4-BE49-F238E27FC236}">
                  <a16:creationId xmlns:a16="http://schemas.microsoft.com/office/drawing/2014/main" id="{4E5CA37A-51A4-62FD-C05F-240AA3037FF8}"/>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5-point Star 18">
              <a:extLst>
                <a:ext uri="{FF2B5EF4-FFF2-40B4-BE49-F238E27FC236}">
                  <a16:creationId xmlns:a16="http://schemas.microsoft.com/office/drawing/2014/main" id="{8AB26888-352B-B30F-456C-AA14877E3DA6}"/>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5-point Star 19">
              <a:extLst>
                <a:ext uri="{FF2B5EF4-FFF2-40B4-BE49-F238E27FC236}">
                  <a16:creationId xmlns:a16="http://schemas.microsoft.com/office/drawing/2014/main" id="{EEB4C4A6-8870-4156-C1F3-93648FB72DF4}"/>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21" name="TextBox 20">
            <a:extLst>
              <a:ext uri="{FF2B5EF4-FFF2-40B4-BE49-F238E27FC236}">
                <a16:creationId xmlns:a16="http://schemas.microsoft.com/office/drawing/2014/main" id="{EE9A7A0A-41E8-E5FC-741D-D4BAACA420A3}"/>
              </a:ext>
            </a:extLst>
          </p:cNvPr>
          <p:cNvSpPr txBox="1"/>
          <p:nvPr/>
        </p:nvSpPr>
        <p:spPr>
          <a:xfrm>
            <a:off x="1695526" y="3921555"/>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(Kindergarten to Grade 3)</a:t>
            </a:r>
          </a:p>
        </p:txBody>
      </p:sp>
      <p:sp>
        <p:nvSpPr>
          <p:cNvPr id="23" name="TextBox 22">
            <a:extLst>
              <a:ext uri="{FF2B5EF4-FFF2-40B4-BE49-F238E27FC236}">
                <a16:creationId xmlns:a16="http://schemas.microsoft.com/office/drawing/2014/main" id="{121D01C9-1076-4885-CBA3-0F3F03DC6B94}"/>
              </a:ext>
            </a:extLst>
          </p:cNvPr>
          <p:cNvSpPr txBox="1"/>
          <p:nvPr/>
        </p:nvSpPr>
        <p:spPr>
          <a:xfrm>
            <a:off x="1695526" y="4713199"/>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4 to Grade 8)</a:t>
            </a:r>
          </a:p>
        </p:txBody>
      </p:sp>
      <p:sp>
        <p:nvSpPr>
          <p:cNvPr id="25" name="TextBox 24">
            <a:extLst>
              <a:ext uri="{FF2B5EF4-FFF2-40B4-BE49-F238E27FC236}">
                <a16:creationId xmlns:a16="http://schemas.microsoft.com/office/drawing/2014/main" id="{FDF0D5AA-D0E7-8D7F-918C-53D83C3A7F15}"/>
              </a:ext>
            </a:extLst>
          </p:cNvPr>
          <p:cNvSpPr txBox="1"/>
          <p:nvPr/>
        </p:nvSpPr>
        <p:spPr>
          <a:xfrm>
            <a:off x="3353615" y="5487906"/>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9 to Grade 12)</a:t>
            </a:r>
          </a:p>
        </p:txBody>
      </p:sp>
      <p:sp>
        <p:nvSpPr>
          <p:cNvPr id="26" name="TextBox 25">
            <a:extLst>
              <a:ext uri="{FF2B5EF4-FFF2-40B4-BE49-F238E27FC236}">
                <a16:creationId xmlns:a16="http://schemas.microsoft.com/office/drawing/2014/main" id="{533C1B83-3113-8B3B-1694-940CBEE1B34C}"/>
              </a:ext>
            </a:extLst>
          </p:cNvPr>
          <p:cNvSpPr txBox="1"/>
          <p:nvPr/>
        </p:nvSpPr>
        <p:spPr>
          <a:xfrm>
            <a:off x="1763990" y="6211669"/>
            <a:ext cx="8664021" cy="43088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400" b="1"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Always review content before using it within your setting. The notes section in each slide provides additional guidance and information.</a:t>
            </a:r>
          </a:p>
        </p:txBody>
      </p:sp>
    </p:spTree>
    <p:extLst>
      <p:ext uri="{BB962C8B-B14F-4D97-AF65-F5344CB8AC3E}">
        <p14:creationId xmlns:p14="http://schemas.microsoft.com/office/powerpoint/2010/main" val="120086170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E190C2-B4DC-E464-D1FA-44911B46C5B8}"/>
              </a:ext>
            </a:extLst>
          </p:cNvPr>
          <p:cNvSpPr>
            <a:spLocks noGrp="1"/>
          </p:cNvSpPr>
          <p:nvPr>
            <p:ph type="title"/>
          </p:nvPr>
        </p:nvSpPr>
        <p:spPr>
          <a:xfrm>
            <a:off x="479426" y="488466"/>
            <a:ext cx="4403470" cy="651222"/>
          </a:xfrm>
        </p:spPr>
        <p:txBody>
          <a:bodyPr/>
          <a:lstStyle/>
          <a:p>
            <a:r>
              <a:rPr lang="en-US" dirty="0">
                <a:latin typeface="Motor-Normal" panose="02000000000000000000" pitchFamily="2" charset="0"/>
                <a:ea typeface="Noto Sans Medium" panose="020B0502040504020204" pitchFamily="34" charset="0"/>
                <a:cs typeface="Noto Sans Medium" panose="020B0502040504020204" pitchFamily="34" charset="0"/>
              </a:rPr>
              <a:t>About UNICEF</a:t>
            </a:r>
          </a:p>
        </p:txBody>
      </p:sp>
      <p:sp>
        <p:nvSpPr>
          <p:cNvPr id="9" name="TextBox 8">
            <a:extLst>
              <a:ext uri="{FF2B5EF4-FFF2-40B4-BE49-F238E27FC236}">
                <a16:creationId xmlns:a16="http://schemas.microsoft.com/office/drawing/2014/main" id="{8518305C-B06B-AE36-8741-40F24B1B9941}"/>
              </a:ext>
            </a:extLst>
          </p:cNvPr>
          <p:cNvSpPr txBox="1"/>
          <p:nvPr/>
        </p:nvSpPr>
        <p:spPr>
          <a:xfrm>
            <a:off x="495060" y="1561797"/>
            <a:ext cx="5362816" cy="3440509"/>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UNICEF stands for the United Nations Children’s Fund. We were established in 1946 after World War 2 and today we work in nearly every country (</a:t>
            </a:r>
            <a:r>
              <a:rPr kumimoji="0" lang="en-US" sz="19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more than 190 countries and territories</a:t>
            </a: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 to protect children’s rights. </a:t>
            </a:r>
          </a:p>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Our work includes health, nutrition, water, education, emergency response and so much more. Everything we do is to protect children’s rights around the world.</a:t>
            </a:r>
            <a:endParaRPr kumimoji="0" lang="en-CA"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11" name="TextBox 10">
            <a:extLst>
              <a:ext uri="{FF2B5EF4-FFF2-40B4-BE49-F238E27FC236}">
                <a16:creationId xmlns:a16="http://schemas.microsoft.com/office/drawing/2014/main" id="{4948DF6B-C776-7577-D008-03E0DBC0FEB1}"/>
              </a:ext>
            </a:extLst>
          </p:cNvPr>
          <p:cNvSpPr txBox="1"/>
          <p:nvPr/>
        </p:nvSpPr>
        <p:spPr>
          <a:xfrm>
            <a:off x="714740" y="5377815"/>
            <a:ext cx="4645908" cy="9233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UNICEF is the only organization named in the Convention on the Rights of the Child as an official expert helper and adviser.</a:t>
            </a:r>
            <a:endParaRPr kumimoji="0" lang="en-CA" sz="2000" b="1"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endParaRPr>
          </a:p>
        </p:txBody>
      </p:sp>
      <p:pic>
        <p:nvPicPr>
          <p:cNvPr id="5" name="Picture 4">
            <a:extLst>
              <a:ext uri="{FF2B5EF4-FFF2-40B4-BE49-F238E27FC236}">
                <a16:creationId xmlns:a16="http://schemas.microsoft.com/office/drawing/2014/main" id="{90AFE035-42D8-2F7C-5C5C-3F0A1A89E663}"/>
              </a:ext>
            </a:extLst>
          </p:cNvPr>
          <p:cNvPicPr>
            <a:picLocks noChangeAspect="1"/>
          </p:cNvPicPr>
          <p:nvPr/>
        </p:nvPicPr>
        <p:blipFill>
          <a:blip r:embed="rId3"/>
          <a:srcRect l="2530" r="40530"/>
          <a:stretch>
            <a:fillRect/>
          </a:stretch>
        </p:blipFill>
        <p:spPr>
          <a:xfrm>
            <a:off x="6334127" y="0"/>
            <a:ext cx="5857874" cy="6858000"/>
          </a:xfrm>
          <a:prstGeom prst="rect">
            <a:avLst/>
          </a:prstGeom>
        </p:spPr>
      </p:pic>
    </p:spTree>
    <p:extLst>
      <p:ext uri="{BB962C8B-B14F-4D97-AF65-F5344CB8AC3E}">
        <p14:creationId xmlns:p14="http://schemas.microsoft.com/office/powerpoint/2010/main" val="271352850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2E2BF6-5C5C-C911-FC9C-4FFF5AC7FCFB}"/>
              </a:ext>
            </a:extLst>
          </p:cNvPr>
          <p:cNvSpPr>
            <a:spLocks noGrp="1"/>
          </p:cNvSpPr>
          <p:nvPr>
            <p:ph type="title"/>
          </p:nvPr>
        </p:nvSpPr>
        <p:spPr>
          <a:xfrm>
            <a:off x="3739897" y="2191406"/>
            <a:ext cx="4712206" cy="2578301"/>
          </a:xfrm>
        </p:spPr>
        <p:txBody>
          <a:bodyPr/>
          <a:lstStyle/>
          <a:p>
            <a:r>
              <a:rPr lang="en-CA" sz="4000" noProof="0" dirty="0">
                <a:latin typeface="Motor-Normal"/>
                <a:ea typeface="Motor-Normal"/>
                <a:cs typeface="Motor-Normal"/>
              </a:rPr>
              <a:t>Presentations for Classroom Lessons</a:t>
            </a:r>
          </a:p>
        </p:txBody>
      </p:sp>
      <p:sp>
        <p:nvSpPr>
          <p:cNvPr id="5" name="Rounded Rectangle 4">
            <a:extLst>
              <a:ext uri="{FF2B5EF4-FFF2-40B4-BE49-F238E27FC236}">
                <a16:creationId xmlns:a16="http://schemas.microsoft.com/office/drawing/2014/main" id="{25339AB5-71C9-88B6-A350-D0536E02B647}"/>
              </a:ext>
            </a:extLst>
          </p:cNvPr>
          <p:cNvSpPr/>
          <p:nvPr/>
        </p:nvSpPr>
        <p:spPr>
          <a:xfrm>
            <a:off x="5819720" y="2327331"/>
            <a:ext cx="552559" cy="550796"/>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latin typeface="Noto Sans Medium"/>
                <a:ea typeface="Noto Sans Medium"/>
                <a:cs typeface="Noto Sans Medium"/>
              </a:defRPr>
            </a:pPr>
            <a:r>
              <a:rPr kumimoji="0" lang="en-CA" sz="800" b="1" i="0" u="none" strike="noStrike" kern="1200" cap="none" spc="0" normalizeH="0" baseline="0" noProof="0" dirty="0">
                <a:ln>
                  <a:noFill/>
                </a:ln>
                <a:solidFill>
                  <a:srgbClr val="FFFFFF"/>
                </a:solidFill>
                <a:effectLst/>
                <a:uLnTx/>
                <a:uFillTx/>
                <a:latin typeface="Noto Sans Black"/>
                <a:ea typeface="Noto Sans Black"/>
                <a:cs typeface="Noto Sans Black"/>
              </a:rPr>
              <a:t>PART</a:t>
            </a:r>
          </a:p>
          <a:p>
            <a:pPr marL="0" marR="0" lvl="0" indent="0" algn="ctr" defTabSz="914400" rtl="0" eaLnBrk="1" fontAlgn="auto" latinLnBrk="0" hangingPunct="1">
              <a:lnSpc>
                <a:spcPct val="95000"/>
              </a:lnSpc>
              <a:spcBef>
                <a:spcPts val="0"/>
              </a:spcBef>
              <a:spcAft>
                <a:spcPts val="0"/>
              </a:spcAft>
              <a:buClrTx/>
              <a:buSzTx/>
              <a:buFontTx/>
              <a:buNone/>
              <a:tabLst/>
              <a:defRPr>
                <a:latin typeface="Noto Sans Medium"/>
                <a:ea typeface="Noto Sans Medium"/>
                <a:cs typeface="Noto Sans Medium"/>
              </a:defRPr>
            </a:pPr>
            <a:r>
              <a:rPr kumimoji="0" lang="en-CA" sz="1800" b="1" i="0" u="none" strike="noStrike" kern="1200" cap="none" spc="0" normalizeH="0" baseline="0" noProof="0" dirty="0">
                <a:ln>
                  <a:noFill/>
                </a:ln>
                <a:solidFill>
                  <a:srgbClr val="FFFFFF"/>
                </a:solidFill>
                <a:effectLst/>
                <a:uLnTx/>
                <a:uFillTx/>
                <a:latin typeface="Noto Sans Black"/>
                <a:ea typeface="Noto Sans Black"/>
                <a:cs typeface="Noto Sans Black"/>
              </a:rPr>
              <a:t>1</a:t>
            </a:r>
          </a:p>
        </p:txBody>
      </p:sp>
    </p:spTree>
    <p:extLst>
      <p:ext uri="{BB962C8B-B14F-4D97-AF65-F5344CB8AC3E}">
        <p14:creationId xmlns:p14="http://schemas.microsoft.com/office/powerpoint/2010/main" val="20159516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grpSp>
        <p:nvGrpSpPr>
          <p:cNvPr id="208" name="Group 207">
            <a:extLst>
              <a:ext uri="{FF2B5EF4-FFF2-40B4-BE49-F238E27FC236}">
                <a16:creationId xmlns:a16="http://schemas.microsoft.com/office/drawing/2014/main" id="{E3AD18C2-159E-3F0E-6568-D4DE426EE618}"/>
              </a:ext>
            </a:extLst>
          </p:cNvPr>
          <p:cNvGrpSpPr/>
          <p:nvPr/>
        </p:nvGrpSpPr>
        <p:grpSpPr>
          <a:xfrm>
            <a:off x="1578498" y="1496884"/>
            <a:ext cx="8548695" cy="5085688"/>
            <a:chOff x="2365930" y="1543224"/>
            <a:chExt cx="7502513" cy="4463307"/>
          </a:xfrm>
          <a:solidFill>
            <a:schemeClr val="accent1"/>
          </a:solidFill>
        </p:grpSpPr>
        <p:grpSp>
          <p:nvGrpSpPr>
            <p:cNvPr id="4" name="Group 3">
              <a:extLst>
                <a:ext uri="{FF2B5EF4-FFF2-40B4-BE49-F238E27FC236}">
                  <a16:creationId xmlns:a16="http://schemas.microsoft.com/office/drawing/2014/main" id="{5E21A208-790B-4F52-5565-C6750091B40B}"/>
                </a:ext>
              </a:extLst>
            </p:cNvPr>
            <p:cNvGrpSpPr/>
            <p:nvPr/>
          </p:nvGrpSpPr>
          <p:grpSpPr>
            <a:xfrm>
              <a:off x="2365930" y="1813910"/>
              <a:ext cx="6839305" cy="4192621"/>
              <a:chOff x="3566987" y="2090281"/>
              <a:chExt cx="7219950" cy="4425950"/>
            </a:xfrm>
            <a:grpFill/>
          </p:grpSpPr>
          <p:sp>
            <p:nvSpPr>
              <p:cNvPr id="5" name="Freeform 259">
                <a:extLst>
                  <a:ext uri="{FF2B5EF4-FFF2-40B4-BE49-F238E27FC236}">
                    <a16:creationId xmlns:a16="http://schemas.microsoft.com/office/drawing/2014/main" id="{09A5C484-E9FC-B901-B625-9BE1BD08DBD1}"/>
                  </a:ext>
                </a:extLst>
              </p:cNvPr>
              <p:cNvSpPr>
                <a:spLocks/>
              </p:cNvSpPr>
              <p:nvPr/>
            </p:nvSpPr>
            <p:spPr bwMode="auto">
              <a:xfrm>
                <a:off x="8405687" y="5236706"/>
                <a:ext cx="150812" cy="349250"/>
              </a:xfrm>
              <a:custGeom>
                <a:avLst/>
                <a:gdLst>
                  <a:gd name="T0" fmla="*/ 6 w 126"/>
                  <a:gd name="T1" fmla="*/ 217 h 265"/>
                  <a:gd name="T2" fmla="*/ 0 w 126"/>
                  <a:gd name="T3" fmla="*/ 193 h 265"/>
                  <a:gd name="T4" fmla="*/ 12 w 126"/>
                  <a:gd name="T5" fmla="*/ 169 h 265"/>
                  <a:gd name="T6" fmla="*/ 24 w 126"/>
                  <a:gd name="T7" fmla="*/ 139 h 265"/>
                  <a:gd name="T8" fmla="*/ 12 w 126"/>
                  <a:gd name="T9" fmla="*/ 91 h 265"/>
                  <a:gd name="T10" fmla="*/ 30 w 126"/>
                  <a:gd name="T11" fmla="*/ 78 h 265"/>
                  <a:gd name="T12" fmla="*/ 54 w 126"/>
                  <a:gd name="T13" fmla="*/ 60 h 265"/>
                  <a:gd name="T14" fmla="*/ 78 w 126"/>
                  <a:gd name="T15" fmla="*/ 24 h 265"/>
                  <a:gd name="T16" fmla="*/ 108 w 126"/>
                  <a:gd name="T17" fmla="*/ 0 h 265"/>
                  <a:gd name="T18" fmla="*/ 126 w 126"/>
                  <a:gd name="T19" fmla="*/ 24 h 265"/>
                  <a:gd name="T20" fmla="*/ 126 w 126"/>
                  <a:gd name="T21" fmla="*/ 66 h 265"/>
                  <a:gd name="T22" fmla="*/ 126 w 126"/>
                  <a:gd name="T23" fmla="*/ 91 h 265"/>
                  <a:gd name="T24" fmla="*/ 78 w 126"/>
                  <a:gd name="T25" fmla="*/ 253 h 265"/>
                  <a:gd name="T26" fmla="*/ 54 w 126"/>
                  <a:gd name="T27" fmla="*/ 259 h 265"/>
                  <a:gd name="T28" fmla="*/ 30 w 126"/>
                  <a:gd name="T29" fmla="*/ 265 h 265"/>
                  <a:gd name="T30" fmla="*/ 6 w 126"/>
                  <a:gd name="T31" fmla="*/ 247 h 265"/>
                  <a:gd name="T32" fmla="*/ 6 w 126"/>
                  <a:gd name="T33" fmla="*/ 21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265"/>
                  <a:gd name="T53" fmla="*/ 126 w 126"/>
                  <a:gd name="T54" fmla="*/ 265 h 2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 name="Freeform 270">
                <a:extLst>
                  <a:ext uri="{FF2B5EF4-FFF2-40B4-BE49-F238E27FC236}">
                    <a16:creationId xmlns:a16="http://schemas.microsoft.com/office/drawing/2014/main" id="{DD4EC16D-A3C4-CA59-546E-8AF0448EB779}"/>
                  </a:ext>
                </a:extLst>
              </p:cNvPr>
              <p:cNvSpPr>
                <a:spLocks/>
              </p:cNvSpPr>
              <p:nvPr/>
            </p:nvSpPr>
            <p:spPr bwMode="auto">
              <a:xfrm>
                <a:off x="9605837" y="4806493"/>
                <a:ext cx="219075" cy="268288"/>
              </a:xfrm>
              <a:custGeom>
                <a:avLst/>
                <a:gdLst>
                  <a:gd name="T0" fmla="*/ 0 w 31"/>
                  <a:gd name="T1" fmla="*/ 0 h 34"/>
                  <a:gd name="T2" fmla="*/ 4 w 31"/>
                  <a:gd name="T3" fmla="*/ 0 h 34"/>
                  <a:gd name="T4" fmla="*/ 8 w 31"/>
                  <a:gd name="T5" fmla="*/ 6 h 34"/>
                  <a:gd name="T6" fmla="*/ 11 w 31"/>
                  <a:gd name="T7" fmla="*/ 8 h 34"/>
                  <a:gd name="T8" fmla="*/ 16 w 31"/>
                  <a:gd name="T9" fmla="*/ 10 h 34"/>
                  <a:gd name="T10" fmla="*/ 24 w 31"/>
                  <a:gd name="T11" fmla="*/ 17 h 34"/>
                  <a:gd name="T12" fmla="*/ 26 w 31"/>
                  <a:gd name="T13" fmla="*/ 20 h 34"/>
                  <a:gd name="T14" fmla="*/ 30 w 31"/>
                  <a:gd name="T15" fmla="*/ 25 h 34"/>
                  <a:gd name="T16" fmla="*/ 31 w 31"/>
                  <a:gd name="T17" fmla="*/ 31 h 34"/>
                  <a:gd name="T18" fmla="*/ 27 w 31"/>
                  <a:gd name="T19" fmla="*/ 34 h 34"/>
                  <a:gd name="T20" fmla="*/ 21 w 31"/>
                  <a:gd name="T21" fmla="*/ 29 h 34"/>
                  <a:gd name="T22" fmla="*/ 15 w 31"/>
                  <a:gd name="T23" fmla="*/ 26 h 34"/>
                  <a:gd name="T24" fmla="*/ 12 w 31"/>
                  <a:gd name="T25" fmla="*/ 18 h 34"/>
                  <a:gd name="T26" fmla="*/ 9 w 31"/>
                  <a:gd name="T27" fmla="*/ 16 h 34"/>
                  <a:gd name="T28" fmla="*/ 6 w 31"/>
                  <a:gd name="T29" fmla="*/ 12 h 34"/>
                  <a:gd name="T30" fmla="*/ 1 w 31"/>
                  <a:gd name="T31" fmla="*/ 8 h 34"/>
                  <a:gd name="T32" fmla="*/ 0 w 31"/>
                  <a:gd name="T33" fmla="*/ 0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
                  <a:gd name="T52" fmla="*/ 0 h 34"/>
                  <a:gd name="T53" fmla="*/ 31 w 31"/>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 h="34">
                    <a:moveTo>
                      <a:pt x="0" y="0"/>
                    </a:moveTo>
                    <a:cubicBezTo>
                      <a:pt x="4" y="0"/>
                      <a:pt x="4" y="0"/>
                      <a:pt x="4" y="0"/>
                    </a:cubicBezTo>
                    <a:cubicBezTo>
                      <a:pt x="8" y="6"/>
                      <a:pt x="8" y="6"/>
                      <a:pt x="8" y="6"/>
                    </a:cubicBezTo>
                    <a:cubicBezTo>
                      <a:pt x="11" y="8"/>
                      <a:pt x="11" y="8"/>
                      <a:pt x="11" y="8"/>
                    </a:cubicBezTo>
                    <a:cubicBezTo>
                      <a:pt x="16" y="10"/>
                      <a:pt x="16" y="10"/>
                      <a:pt x="16" y="10"/>
                    </a:cubicBezTo>
                    <a:cubicBezTo>
                      <a:pt x="24" y="17"/>
                      <a:pt x="24" y="17"/>
                      <a:pt x="24" y="17"/>
                    </a:cubicBezTo>
                    <a:cubicBezTo>
                      <a:pt x="26" y="20"/>
                      <a:pt x="26" y="20"/>
                      <a:pt x="26" y="20"/>
                    </a:cubicBezTo>
                    <a:cubicBezTo>
                      <a:pt x="30" y="25"/>
                      <a:pt x="30" y="25"/>
                      <a:pt x="30" y="25"/>
                    </a:cubicBezTo>
                    <a:cubicBezTo>
                      <a:pt x="31" y="31"/>
                      <a:pt x="31" y="31"/>
                      <a:pt x="31" y="31"/>
                    </a:cubicBezTo>
                    <a:cubicBezTo>
                      <a:pt x="27" y="34"/>
                      <a:pt x="27" y="34"/>
                      <a:pt x="27" y="34"/>
                    </a:cubicBezTo>
                    <a:cubicBezTo>
                      <a:pt x="21" y="29"/>
                      <a:pt x="21" y="29"/>
                      <a:pt x="21" y="29"/>
                    </a:cubicBezTo>
                    <a:cubicBezTo>
                      <a:pt x="15" y="26"/>
                      <a:pt x="15" y="26"/>
                      <a:pt x="15" y="26"/>
                    </a:cubicBezTo>
                    <a:cubicBezTo>
                      <a:pt x="12" y="18"/>
                      <a:pt x="12" y="18"/>
                      <a:pt x="12" y="18"/>
                    </a:cubicBezTo>
                    <a:cubicBezTo>
                      <a:pt x="9" y="16"/>
                      <a:pt x="9" y="16"/>
                      <a:pt x="9" y="16"/>
                    </a:cubicBezTo>
                    <a:cubicBezTo>
                      <a:pt x="9" y="16"/>
                      <a:pt x="7" y="13"/>
                      <a:pt x="6" y="12"/>
                    </a:cubicBezTo>
                    <a:cubicBezTo>
                      <a:pt x="4" y="11"/>
                      <a:pt x="1" y="8"/>
                      <a:pt x="1" y="8"/>
                    </a:cubicBezTo>
                    <a:lnTo>
                      <a:pt x="0"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 name="Freeform 271">
                <a:extLst>
                  <a:ext uri="{FF2B5EF4-FFF2-40B4-BE49-F238E27FC236}">
                    <a16:creationId xmlns:a16="http://schemas.microsoft.com/office/drawing/2014/main" id="{866B621D-8BFF-8C30-72DC-124E550B5EB5}"/>
                  </a:ext>
                </a:extLst>
              </p:cNvPr>
              <p:cNvSpPr>
                <a:spLocks/>
              </p:cNvSpPr>
              <p:nvPr/>
            </p:nvSpPr>
            <p:spPr bwMode="auto">
              <a:xfrm>
                <a:off x="9905874" y="4758868"/>
                <a:ext cx="204788" cy="268288"/>
              </a:xfrm>
              <a:custGeom>
                <a:avLst/>
                <a:gdLst>
                  <a:gd name="T0" fmla="*/ 12 w 174"/>
                  <a:gd name="T1" fmla="*/ 168 h 204"/>
                  <a:gd name="T2" fmla="*/ 0 w 174"/>
                  <a:gd name="T3" fmla="*/ 144 h 204"/>
                  <a:gd name="T4" fmla="*/ 0 w 174"/>
                  <a:gd name="T5" fmla="*/ 108 h 204"/>
                  <a:gd name="T6" fmla="*/ 12 w 174"/>
                  <a:gd name="T7" fmla="*/ 90 h 204"/>
                  <a:gd name="T8" fmla="*/ 36 w 174"/>
                  <a:gd name="T9" fmla="*/ 84 h 204"/>
                  <a:gd name="T10" fmla="*/ 60 w 174"/>
                  <a:gd name="T11" fmla="*/ 66 h 204"/>
                  <a:gd name="T12" fmla="*/ 96 w 174"/>
                  <a:gd name="T13" fmla="*/ 24 h 204"/>
                  <a:gd name="T14" fmla="*/ 138 w 174"/>
                  <a:gd name="T15" fmla="*/ 0 h 204"/>
                  <a:gd name="T16" fmla="*/ 162 w 174"/>
                  <a:gd name="T17" fmla="*/ 12 h 204"/>
                  <a:gd name="T18" fmla="*/ 174 w 174"/>
                  <a:gd name="T19" fmla="*/ 30 h 204"/>
                  <a:gd name="T20" fmla="*/ 156 w 174"/>
                  <a:gd name="T21" fmla="*/ 48 h 204"/>
                  <a:gd name="T22" fmla="*/ 150 w 174"/>
                  <a:gd name="T23" fmla="*/ 66 h 204"/>
                  <a:gd name="T24" fmla="*/ 156 w 174"/>
                  <a:gd name="T25" fmla="*/ 90 h 204"/>
                  <a:gd name="T26" fmla="*/ 174 w 174"/>
                  <a:gd name="T27" fmla="*/ 108 h 204"/>
                  <a:gd name="T28" fmla="*/ 156 w 174"/>
                  <a:gd name="T29" fmla="*/ 120 h 204"/>
                  <a:gd name="T30" fmla="*/ 150 w 174"/>
                  <a:gd name="T31" fmla="*/ 132 h 204"/>
                  <a:gd name="T32" fmla="*/ 138 w 174"/>
                  <a:gd name="T33" fmla="*/ 150 h 204"/>
                  <a:gd name="T34" fmla="*/ 126 w 174"/>
                  <a:gd name="T35" fmla="*/ 168 h 204"/>
                  <a:gd name="T36" fmla="*/ 114 w 174"/>
                  <a:gd name="T37" fmla="*/ 198 h 204"/>
                  <a:gd name="T38" fmla="*/ 90 w 174"/>
                  <a:gd name="T39" fmla="*/ 204 h 204"/>
                  <a:gd name="T40" fmla="*/ 72 w 174"/>
                  <a:gd name="T41" fmla="*/ 192 h 204"/>
                  <a:gd name="T42" fmla="*/ 42 w 174"/>
                  <a:gd name="T43" fmla="*/ 192 h 204"/>
                  <a:gd name="T44" fmla="*/ 24 w 174"/>
                  <a:gd name="T45" fmla="*/ 192 h 204"/>
                  <a:gd name="T46" fmla="*/ 12 w 174"/>
                  <a:gd name="T47" fmla="*/ 168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4"/>
                  <a:gd name="T73" fmla="*/ 0 h 204"/>
                  <a:gd name="T74" fmla="*/ 174 w 174"/>
                  <a:gd name="T75" fmla="*/ 204 h 2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 name="Freeform 274">
                <a:extLst>
                  <a:ext uri="{FF2B5EF4-FFF2-40B4-BE49-F238E27FC236}">
                    <a16:creationId xmlns:a16="http://schemas.microsoft.com/office/drawing/2014/main" id="{32A2A94F-F421-5E68-0D26-4940E9979540}"/>
                  </a:ext>
                </a:extLst>
              </p:cNvPr>
              <p:cNvSpPr>
                <a:spLocks/>
              </p:cNvSpPr>
              <p:nvPr/>
            </p:nvSpPr>
            <p:spPr bwMode="auto">
              <a:xfrm>
                <a:off x="10110662" y="4898568"/>
                <a:ext cx="127000" cy="176213"/>
              </a:xfrm>
              <a:custGeom>
                <a:avLst/>
                <a:gdLst>
                  <a:gd name="T0" fmla="*/ 12 w 108"/>
                  <a:gd name="T1" fmla="*/ 126 h 132"/>
                  <a:gd name="T2" fmla="*/ 12 w 108"/>
                  <a:gd name="T3" fmla="*/ 108 h 132"/>
                  <a:gd name="T4" fmla="*/ 0 w 108"/>
                  <a:gd name="T5" fmla="*/ 84 h 132"/>
                  <a:gd name="T6" fmla="*/ 6 w 108"/>
                  <a:gd name="T7" fmla="*/ 66 h 132"/>
                  <a:gd name="T8" fmla="*/ 24 w 108"/>
                  <a:gd name="T9" fmla="*/ 24 h 132"/>
                  <a:gd name="T10" fmla="*/ 36 w 108"/>
                  <a:gd name="T11" fmla="*/ 12 h 132"/>
                  <a:gd name="T12" fmla="*/ 66 w 108"/>
                  <a:gd name="T13" fmla="*/ 6 h 132"/>
                  <a:gd name="T14" fmla="*/ 108 w 108"/>
                  <a:gd name="T15" fmla="*/ 0 h 132"/>
                  <a:gd name="T16" fmla="*/ 108 w 108"/>
                  <a:gd name="T17" fmla="*/ 12 h 132"/>
                  <a:gd name="T18" fmla="*/ 90 w 108"/>
                  <a:gd name="T19" fmla="*/ 12 h 132"/>
                  <a:gd name="T20" fmla="*/ 54 w 108"/>
                  <a:gd name="T21" fmla="*/ 24 h 132"/>
                  <a:gd name="T22" fmla="*/ 42 w 108"/>
                  <a:gd name="T23" fmla="*/ 42 h 132"/>
                  <a:gd name="T24" fmla="*/ 84 w 108"/>
                  <a:gd name="T25" fmla="*/ 42 h 132"/>
                  <a:gd name="T26" fmla="*/ 90 w 108"/>
                  <a:gd name="T27" fmla="*/ 60 h 132"/>
                  <a:gd name="T28" fmla="*/ 78 w 108"/>
                  <a:gd name="T29" fmla="*/ 66 h 132"/>
                  <a:gd name="T30" fmla="*/ 66 w 108"/>
                  <a:gd name="T31" fmla="*/ 78 h 132"/>
                  <a:gd name="T32" fmla="*/ 90 w 108"/>
                  <a:gd name="T33" fmla="*/ 102 h 132"/>
                  <a:gd name="T34" fmla="*/ 96 w 108"/>
                  <a:gd name="T35" fmla="*/ 126 h 132"/>
                  <a:gd name="T36" fmla="*/ 72 w 108"/>
                  <a:gd name="T37" fmla="*/ 126 h 132"/>
                  <a:gd name="T38" fmla="*/ 54 w 108"/>
                  <a:gd name="T39" fmla="*/ 108 h 132"/>
                  <a:gd name="T40" fmla="*/ 36 w 108"/>
                  <a:gd name="T41" fmla="*/ 84 h 132"/>
                  <a:gd name="T42" fmla="*/ 36 w 108"/>
                  <a:gd name="T43" fmla="*/ 114 h 132"/>
                  <a:gd name="T44" fmla="*/ 36 w 108"/>
                  <a:gd name="T45" fmla="*/ 132 h 132"/>
                  <a:gd name="T46" fmla="*/ 12 w 108"/>
                  <a:gd name="T47" fmla="*/ 126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132"/>
                  <a:gd name="T74" fmla="*/ 108 w 108"/>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 name="Freeform 275">
                <a:extLst>
                  <a:ext uri="{FF2B5EF4-FFF2-40B4-BE49-F238E27FC236}">
                    <a16:creationId xmlns:a16="http://schemas.microsoft.com/office/drawing/2014/main" id="{E4B7F811-088D-2D24-1223-95FF62D25BD7}"/>
                  </a:ext>
                </a:extLst>
              </p:cNvPr>
              <p:cNvSpPr>
                <a:spLocks/>
              </p:cNvSpPr>
              <p:nvPr/>
            </p:nvSpPr>
            <p:spPr bwMode="auto">
              <a:xfrm>
                <a:off x="9820149" y="5097006"/>
                <a:ext cx="239713" cy="61912"/>
              </a:xfrm>
              <a:custGeom>
                <a:avLst/>
                <a:gdLst>
                  <a:gd name="T0" fmla="*/ 0 w 34"/>
                  <a:gd name="T1" fmla="*/ 1 h 8"/>
                  <a:gd name="T2" fmla="*/ 9 w 34"/>
                  <a:gd name="T3" fmla="*/ 0 h 8"/>
                  <a:gd name="T4" fmla="*/ 16 w 34"/>
                  <a:gd name="T5" fmla="*/ 0 h 8"/>
                  <a:gd name="T6" fmla="*/ 20 w 34"/>
                  <a:gd name="T7" fmla="*/ 1 h 8"/>
                  <a:gd name="T8" fmla="*/ 23 w 34"/>
                  <a:gd name="T9" fmla="*/ 3 h 8"/>
                  <a:gd name="T10" fmla="*/ 31 w 34"/>
                  <a:gd name="T11" fmla="*/ 5 h 8"/>
                  <a:gd name="T12" fmla="*/ 34 w 34"/>
                  <a:gd name="T13" fmla="*/ 8 h 8"/>
                  <a:gd name="T14" fmla="*/ 26 w 34"/>
                  <a:gd name="T15" fmla="*/ 7 h 8"/>
                  <a:gd name="T16" fmla="*/ 19 w 34"/>
                  <a:gd name="T17" fmla="*/ 6 h 8"/>
                  <a:gd name="T18" fmla="*/ 8 w 34"/>
                  <a:gd name="T19" fmla="*/ 4 h 8"/>
                  <a:gd name="T20" fmla="*/ 0 w 34"/>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
                  <a:gd name="T34" fmla="*/ 0 h 8"/>
                  <a:gd name="T35" fmla="*/ 34 w 3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 name="Freeform 277">
                <a:extLst>
                  <a:ext uri="{FF2B5EF4-FFF2-40B4-BE49-F238E27FC236}">
                    <a16:creationId xmlns:a16="http://schemas.microsoft.com/office/drawing/2014/main" id="{E5AB1969-6EE5-48D8-BA3D-4648C9552655}"/>
                  </a:ext>
                </a:extLst>
              </p:cNvPr>
              <p:cNvSpPr>
                <a:spLocks/>
              </p:cNvSpPr>
              <p:nvPr/>
            </p:nvSpPr>
            <p:spPr bwMode="auto">
              <a:xfrm>
                <a:off x="5425949" y="4360406"/>
                <a:ext cx="250825" cy="79375"/>
              </a:xfrm>
              <a:custGeom>
                <a:avLst/>
                <a:gdLst>
                  <a:gd name="T0" fmla="*/ 2 w 35"/>
                  <a:gd name="T1" fmla="*/ 1 h 10"/>
                  <a:gd name="T2" fmla="*/ 8 w 35"/>
                  <a:gd name="T3" fmla="*/ 0 h 10"/>
                  <a:gd name="T4" fmla="*/ 19 w 35"/>
                  <a:gd name="T5" fmla="*/ 0 h 10"/>
                  <a:gd name="T6" fmla="*/ 26 w 35"/>
                  <a:gd name="T7" fmla="*/ 3 h 10"/>
                  <a:gd name="T8" fmla="*/ 28 w 35"/>
                  <a:gd name="T9" fmla="*/ 6 h 10"/>
                  <a:gd name="T10" fmla="*/ 33 w 35"/>
                  <a:gd name="T11" fmla="*/ 7 h 10"/>
                  <a:gd name="T12" fmla="*/ 35 w 35"/>
                  <a:gd name="T13" fmla="*/ 9 h 10"/>
                  <a:gd name="T14" fmla="*/ 33 w 35"/>
                  <a:gd name="T15" fmla="*/ 10 h 10"/>
                  <a:gd name="T16" fmla="*/ 25 w 35"/>
                  <a:gd name="T17" fmla="*/ 10 h 10"/>
                  <a:gd name="T18" fmla="*/ 23 w 35"/>
                  <a:gd name="T19" fmla="*/ 8 h 10"/>
                  <a:gd name="T20" fmla="*/ 21 w 35"/>
                  <a:gd name="T21" fmla="*/ 5 h 10"/>
                  <a:gd name="T22" fmla="*/ 15 w 35"/>
                  <a:gd name="T23" fmla="*/ 4 h 10"/>
                  <a:gd name="T24" fmla="*/ 9 w 35"/>
                  <a:gd name="T25" fmla="*/ 4 h 10"/>
                  <a:gd name="T26" fmla="*/ 5 w 35"/>
                  <a:gd name="T27" fmla="*/ 4 h 10"/>
                  <a:gd name="T28" fmla="*/ 0 w 35"/>
                  <a:gd name="T29" fmla="*/ 3 h 10"/>
                  <a:gd name="T30" fmla="*/ 2 w 35"/>
                  <a:gd name="T31" fmla="*/ 1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10"/>
                  <a:gd name="T50" fmla="*/ 35 w 35"/>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 name="Freeform 278">
                <a:extLst>
                  <a:ext uri="{FF2B5EF4-FFF2-40B4-BE49-F238E27FC236}">
                    <a16:creationId xmlns:a16="http://schemas.microsoft.com/office/drawing/2014/main" id="{2E22531B-7FCA-65C3-D329-55EE04A314EB}"/>
                  </a:ext>
                </a:extLst>
              </p:cNvPr>
              <p:cNvSpPr>
                <a:spLocks/>
              </p:cNvSpPr>
              <p:nvPr/>
            </p:nvSpPr>
            <p:spPr bwMode="auto">
              <a:xfrm>
                <a:off x="5676774" y="4447718"/>
                <a:ext cx="155575" cy="49213"/>
              </a:xfrm>
              <a:custGeom>
                <a:avLst/>
                <a:gdLst>
                  <a:gd name="T0" fmla="*/ 24 w 132"/>
                  <a:gd name="T1" fmla="*/ 0 h 36"/>
                  <a:gd name="T2" fmla="*/ 24 w 132"/>
                  <a:gd name="T3" fmla="*/ 12 h 36"/>
                  <a:gd name="T4" fmla="*/ 0 w 132"/>
                  <a:gd name="T5" fmla="*/ 18 h 36"/>
                  <a:gd name="T6" fmla="*/ 30 w 132"/>
                  <a:gd name="T7" fmla="*/ 30 h 36"/>
                  <a:gd name="T8" fmla="*/ 42 w 132"/>
                  <a:gd name="T9" fmla="*/ 36 h 36"/>
                  <a:gd name="T10" fmla="*/ 66 w 132"/>
                  <a:gd name="T11" fmla="*/ 36 h 36"/>
                  <a:gd name="T12" fmla="*/ 84 w 132"/>
                  <a:gd name="T13" fmla="*/ 24 h 36"/>
                  <a:gd name="T14" fmla="*/ 132 w 132"/>
                  <a:gd name="T15" fmla="*/ 30 h 36"/>
                  <a:gd name="T16" fmla="*/ 108 w 132"/>
                  <a:gd name="T17" fmla="*/ 18 h 36"/>
                  <a:gd name="T18" fmla="*/ 72 w 132"/>
                  <a:gd name="T19" fmla="*/ 0 h 36"/>
                  <a:gd name="T20" fmla="*/ 24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
                  <a:gd name="T34" fmla="*/ 0 h 36"/>
                  <a:gd name="T35" fmla="*/ 132 w 132"/>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 name="Freeform 282">
                <a:extLst>
                  <a:ext uri="{FF2B5EF4-FFF2-40B4-BE49-F238E27FC236}">
                    <a16:creationId xmlns:a16="http://schemas.microsoft.com/office/drawing/2014/main" id="{F594306C-BD52-4A49-6541-FF7634F8D739}"/>
                  </a:ext>
                </a:extLst>
              </p:cNvPr>
              <p:cNvSpPr>
                <a:spLocks/>
              </p:cNvSpPr>
              <p:nvPr/>
            </p:nvSpPr>
            <p:spPr bwMode="auto">
              <a:xfrm>
                <a:off x="8358062" y="3939718"/>
                <a:ext cx="34925" cy="7938"/>
              </a:xfrm>
              <a:custGeom>
                <a:avLst/>
                <a:gdLst>
                  <a:gd name="T0" fmla="*/ 24 w 30"/>
                  <a:gd name="T1" fmla="*/ 0 h 6"/>
                  <a:gd name="T2" fmla="*/ 30 w 30"/>
                  <a:gd name="T3" fmla="*/ 0 h 6"/>
                  <a:gd name="T4" fmla="*/ 0 w 30"/>
                  <a:gd name="T5" fmla="*/ 6 h 6"/>
                  <a:gd name="T6" fmla="*/ 24 w 30"/>
                  <a:gd name="T7" fmla="*/ 0 h 6"/>
                  <a:gd name="T8" fmla="*/ 0 60000 65536"/>
                  <a:gd name="T9" fmla="*/ 0 60000 65536"/>
                  <a:gd name="T10" fmla="*/ 0 60000 65536"/>
                  <a:gd name="T11" fmla="*/ 0 60000 65536"/>
                  <a:gd name="T12" fmla="*/ 0 w 30"/>
                  <a:gd name="T13" fmla="*/ 0 h 6"/>
                  <a:gd name="T14" fmla="*/ 30 w 30"/>
                  <a:gd name="T15" fmla="*/ 6 h 6"/>
                </a:gdLst>
                <a:ahLst/>
                <a:cxnLst>
                  <a:cxn ang="T8">
                    <a:pos x="T0" y="T1"/>
                  </a:cxn>
                  <a:cxn ang="T9">
                    <a:pos x="T2" y="T3"/>
                  </a:cxn>
                  <a:cxn ang="T10">
                    <a:pos x="T4" y="T5"/>
                  </a:cxn>
                  <a:cxn ang="T11">
                    <a:pos x="T6" y="T7"/>
                  </a:cxn>
                </a:cxnLst>
                <a:rect l="T12" t="T13" r="T14" b="T15"/>
                <a:pathLst>
                  <a:path w="30" h="6">
                    <a:moveTo>
                      <a:pt x="24" y="0"/>
                    </a:moveTo>
                    <a:lnTo>
                      <a:pt x="30" y="0"/>
                    </a:lnTo>
                    <a:lnTo>
                      <a:pt x="0" y="6"/>
                    </a:lnTo>
                    <a:lnTo>
                      <a:pt x="24"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3" name="Rectangle 283">
                <a:extLst>
                  <a:ext uri="{FF2B5EF4-FFF2-40B4-BE49-F238E27FC236}">
                    <a16:creationId xmlns:a16="http://schemas.microsoft.com/office/drawing/2014/main" id="{C3ACC361-5370-48D5-7F12-2E6188266CE9}"/>
                  </a:ext>
                </a:extLst>
              </p:cNvPr>
              <p:cNvSpPr>
                <a:spLocks noChangeArrowheads="1"/>
              </p:cNvSpPr>
              <p:nvPr/>
            </p:nvSpPr>
            <p:spPr bwMode="auto">
              <a:xfrm>
                <a:off x="8231062" y="4174668"/>
                <a:ext cx="0" cy="3175"/>
              </a:xfrm>
              <a:prstGeom prst="rect">
                <a:avLst/>
              </a:prstGeom>
              <a:grpFill/>
              <a:ln w="6350">
                <a:solidFill>
                  <a:schemeClr val="accent4"/>
                </a:solidFill>
                <a:miter lim="800000"/>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4" name="Freeform 285">
                <a:extLst>
                  <a:ext uri="{FF2B5EF4-FFF2-40B4-BE49-F238E27FC236}">
                    <a16:creationId xmlns:a16="http://schemas.microsoft.com/office/drawing/2014/main" id="{E4369D2E-1CC1-6B6A-AC77-F772CE932C1A}"/>
                  </a:ext>
                </a:extLst>
              </p:cNvPr>
              <p:cNvSpPr>
                <a:spLocks/>
              </p:cNvSpPr>
              <p:nvPr/>
            </p:nvSpPr>
            <p:spPr bwMode="auto">
              <a:xfrm>
                <a:off x="8221537" y="3939718"/>
                <a:ext cx="163512" cy="147638"/>
              </a:xfrm>
              <a:custGeom>
                <a:avLst/>
                <a:gdLst>
                  <a:gd name="T0" fmla="*/ 25 w 139"/>
                  <a:gd name="T1" fmla="*/ 114 h 114"/>
                  <a:gd name="T2" fmla="*/ 61 w 139"/>
                  <a:gd name="T3" fmla="*/ 96 h 114"/>
                  <a:gd name="T4" fmla="*/ 73 w 139"/>
                  <a:gd name="T5" fmla="*/ 90 h 114"/>
                  <a:gd name="T6" fmla="*/ 115 w 139"/>
                  <a:gd name="T7" fmla="*/ 66 h 114"/>
                  <a:gd name="T8" fmla="*/ 127 w 139"/>
                  <a:gd name="T9" fmla="*/ 24 h 114"/>
                  <a:gd name="T10" fmla="*/ 139 w 139"/>
                  <a:gd name="T11" fmla="*/ 6 h 114"/>
                  <a:gd name="T12" fmla="*/ 139 w 139"/>
                  <a:gd name="T13" fmla="*/ 0 h 114"/>
                  <a:gd name="T14" fmla="*/ 115 w 139"/>
                  <a:gd name="T15" fmla="*/ 6 h 114"/>
                  <a:gd name="T16" fmla="*/ 49 w 139"/>
                  <a:gd name="T17" fmla="*/ 12 h 114"/>
                  <a:gd name="T18" fmla="*/ 37 w 139"/>
                  <a:gd name="T19" fmla="*/ 6 h 114"/>
                  <a:gd name="T20" fmla="*/ 19 w 139"/>
                  <a:gd name="T21" fmla="*/ 24 h 114"/>
                  <a:gd name="T22" fmla="*/ 19 w 139"/>
                  <a:gd name="T23" fmla="*/ 24 h 114"/>
                  <a:gd name="T24" fmla="*/ 25 w 139"/>
                  <a:gd name="T25" fmla="*/ 48 h 114"/>
                  <a:gd name="T26" fmla="*/ 0 w 139"/>
                  <a:gd name="T27" fmla="*/ 102 h 114"/>
                  <a:gd name="T28" fmla="*/ 13 w 139"/>
                  <a:gd name="T29" fmla="*/ 102 h 114"/>
                  <a:gd name="T30" fmla="*/ 25 w 139"/>
                  <a:gd name="T31" fmla="*/ 114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
                  <a:gd name="T49" fmla="*/ 0 h 114"/>
                  <a:gd name="T50" fmla="*/ 139 w 139"/>
                  <a:gd name="T51" fmla="*/ 114 h 1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5" name="Freeform 286">
                <a:extLst>
                  <a:ext uri="{FF2B5EF4-FFF2-40B4-BE49-F238E27FC236}">
                    <a16:creationId xmlns:a16="http://schemas.microsoft.com/office/drawing/2014/main" id="{26076CBE-37D1-326D-7AB2-FB7E2816F6D6}"/>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6" name="Freeform 287">
                <a:extLst>
                  <a:ext uri="{FF2B5EF4-FFF2-40B4-BE49-F238E27FC236}">
                    <a16:creationId xmlns:a16="http://schemas.microsoft.com/office/drawing/2014/main" id="{D9A463D7-3D34-D4F0-39E6-DB5C71BB34AB}"/>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7" name="Freeform 288">
                <a:extLst>
                  <a:ext uri="{FF2B5EF4-FFF2-40B4-BE49-F238E27FC236}">
                    <a16:creationId xmlns:a16="http://schemas.microsoft.com/office/drawing/2014/main" id="{6EBFE432-D19C-7BF5-5348-8D8D462107E6}"/>
                  </a:ext>
                </a:extLst>
              </p:cNvPr>
              <p:cNvSpPr>
                <a:spLocks/>
              </p:cNvSpPr>
              <p:nvPr/>
            </p:nvSpPr>
            <p:spPr bwMode="auto">
              <a:xfrm>
                <a:off x="8596187" y="4277856"/>
                <a:ext cx="107950" cy="77787"/>
              </a:xfrm>
              <a:custGeom>
                <a:avLst/>
                <a:gdLst>
                  <a:gd name="T0" fmla="*/ 18 w 90"/>
                  <a:gd name="T1" fmla="*/ 48 h 60"/>
                  <a:gd name="T2" fmla="*/ 66 w 90"/>
                  <a:gd name="T3" fmla="*/ 60 h 60"/>
                  <a:gd name="T4" fmla="*/ 78 w 90"/>
                  <a:gd name="T5" fmla="*/ 30 h 60"/>
                  <a:gd name="T6" fmla="*/ 90 w 90"/>
                  <a:gd name="T7" fmla="*/ 24 h 60"/>
                  <a:gd name="T8" fmla="*/ 84 w 90"/>
                  <a:gd name="T9" fmla="*/ 0 h 60"/>
                  <a:gd name="T10" fmla="*/ 30 w 90"/>
                  <a:gd name="T11" fmla="*/ 18 h 60"/>
                  <a:gd name="T12" fmla="*/ 6 w 90"/>
                  <a:gd name="T13" fmla="*/ 6 h 60"/>
                  <a:gd name="T14" fmla="*/ 0 w 90"/>
                  <a:gd name="T15" fmla="*/ 24 h 60"/>
                  <a:gd name="T16" fmla="*/ 18 w 90"/>
                  <a:gd name="T17" fmla="*/ 48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
                  <a:gd name="T28" fmla="*/ 0 h 60"/>
                  <a:gd name="T29" fmla="*/ 90 w 90"/>
                  <a:gd name="T30" fmla="*/ 60 h 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8" name="Freeform 289">
                <a:extLst>
                  <a:ext uri="{FF2B5EF4-FFF2-40B4-BE49-F238E27FC236}">
                    <a16:creationId xmlns:a16="http://schemas.microsoft.com/office/drawing/2014/main" id="{DDAFEEA2-D80F-929B-4E9B-351E326EE2CC}"/>
                  </a:ext>
                </a:extLst>
              </p:cNvPr>
              <p:cNvSpPr>
                <a:spLocks/>
              </p:cNvSpPr>
              <p:nvPr/>
            </p:nvSpPr>
            <p:spPr bwMode="auto">
              <a:xfrm>
                <a:off x="8612062" y="4308018"/>
                <a:ext cx="171450" cy="219075"/>
              </a:xfrm>
              <a:custGeom>
                <a:avLst/>
                <a:gdLst>
                  <a:gd name="T0" fmla="*/ 9 w 24"/>
                  <a:gd name="T1" fmla="*/ 6 h 28"/>
                  <a:gd name="T2" fmla="*/ 10 w 24"/>
                  <a:gd name="T3" fmla="*/ 6 h 28"/>
                  <a:gd name="T4" fmla="*/ 9 w 24"/>
                  <a:gd name="T5" fmla="*/ 13 h 28"/>
                  <a:gd name="T6" fmla="*/ 4 w 24"/>
                  <a:gd name="T7" fmla="*/ 17 h 28"/>
                  <a:gd name="T8" fmla="*/ 0 w 24"/>
                  <a:gd name="T9" fmla="*/ 18 h 28"/>
                  <a:gd name="T10" fmla="*/ 1 w 24"/>
                  <a:gd name="T11" fmla="*/ 21 h 28"/>
                  <a:gd name="T12" fmla="*/ 4 w 24"/>
                  <a:gd name="T13" fmla="*/ 28 h 28"/>
                  <a:gd name="T14" fmla="*/ 11 w 24"/>
                  <a:gd name="T15" fmla="*/ 23 h 28"/>
                  <a:gd name="T16" fmla="*/ 17 w 24"/>
                  <a:gd name="T17" fmla="*/ 15 h 28"/>
                  <a:gd name="T18" fmla="*/ 20 w 24"/>
                  <a:gd name="T19" fmla="*/ 11 h 28"/>
                  <a:gd name="T20" fmla="*/ 24 w 24"/>
                  <a:gd name="T21" fmla="*/ 7 h 28"/>
                  <a:gd name="T22" fmla="*/ 16 w 24"/>
                  <a:gd name="T23" fmla="*/ 1 h 28"/>
                  <a:gd name="T24" fmla="*/ 13 w 24"/>
                  <a:gd name="T25" fmla="*/ 0 h 28"/>
                  <a:gd name="T26" fmla="*/ 13 w 24"/>
                  <a:gd name="T27" fmla="*/ 0 h 28"/>
                  <a:gd name="T28" fmla="*/ 11 w 24"/>
                  <a:gd name="T29" fmla="*/ 1 h 28"/>
                  <a:gd name="T30" fmla="*/ 9 w 24"/>
                  <a:gd name="T31" fmla="*/ 6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8"/>
                  <a:gd name="T50" fmla="*/ 24 w 24"/>
                  <a:gd name="T51" fmla="*/ 28 h 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9" name="Freeform 290">
                <a:extLst>
                  <a:ext uri="{FF2B5EF4-FFF2-40B4-BE49-F238E27FC236}">
                    <a16:creationId xmlns:a16="http://schemas.microsoft.com/office/drawing/2014/main" id="{58B329ED-F864-3D2D-E50F-3636F7034D9B}"/>
                  </a:ext>
                </a:extLst>
              </p:cNvPr>
              <p:cNvSpPr>
                <a:spLocks/>
              </p:cNvSpPr>
              <p:nvPr/>
            </p:nvSpPr>
            <p:spPr bwMode="auto">
              <a:xfrm>
                <a:off x="8400924" y="4450893"/>
                <a:ext cx="239713" cy="165100"/>
              </a:xfrm>
              <a:custGeom>
                <a:avLst/>
                <a:gdLst>
                  <a:gd name="T0" fmla="*/ 30 w 34"/>
                  <a:gd name="T1" fmla="*/ 0 h 21"/>
                  <a:gd name="T2" fmla="*/ 18 w 34"/>
                  <a:gd name="T3" fmla="*/ 4 h 21"/>
                  <a:gd name="T4" fmla="*/ 14 w 34"/>
                  <a:gd name="T5" fmla="*/ 7 h 21"/>
                  <a:gd name="T6" fmla="*/ 3 w 34"/>
                  <a:gd name="T7" fmla="*/ 7 h 21"/>
                  <a:gd name="T8" fmla="*/ 0 w 34"/>
                  <a:gd name="T9" fmla="*/ 8 h 21"/>
                  <a:gd name="T10" fmla="*/ 1 w 34"/>
                  <a:gd name="T11" fmla="*/ 12 h 21"/>
                  <a:gd name="T12" fmla="*/ 5 w 34"/>
                  <a:gd name="T13" fmla="*/ 21 h 21"/>
                  <a:gd name="T14" fmla="*/ 12 w 34"/>
                  <a:gd name="T15" fmla="*/ 19 h 21"/>
                  <a:gd name="T16" fmla="*/ 15 w 34"/>
                  <a:gd name="T17" fmla="*/ 19 h 21"/>
                  <a:gd name="T18" fmla="*/ 19 w 34"/>
                  <a:gd name="T19" fmla="*/ 15 h 21"/>
                  <a:gd name="T20" fmla="*/ 25 w 34"/>
                  <a:gd name="T21" fmla="*/ 13 h 21"/>
                  <a:gd name="T22" fmla="*/ 34 w 34"/>
                  <a:gd name="T23" fmla="*/ 10 h 21"/>
                  <a:gd name="T24" fmla="*/ 31 w 34"/>
                  <a:gd name="T25" fmla="*/ 3 h 21"/>
                  <a:gd name="T26" fmla="*/ 30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
                  <a:gd name="T43" fmla="*/ 0 h 21"/>
                  <a:gd name="T44" fmla="*/ 34 w 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0" name="Freeform 291">
                <a:extLst>
                  <a:ext uri="{FF2B5EF4-FFF2-40B4-BE49-F238E27FC236}">
                    <a16:creationId xmlns:a16="http://schemas.microsoft.com/office/drawing/2014/main" id="{23811B5B-BA67-1A59-9D2A-365A222EAFCB}"/>
                  </a:ext>
                </a:extLst>
              </p:cNvPr>
              <p:cNvSpPr>
                <a:spLocks/>
              </p:cNvSpPr>
              <p:nvPr/>
            </p:nvSpPr>
            <p:spPr bwMode="auto">
              <a:xfrm>
                <a:off x="8231062" y="4087356"/>
                <a:ext cx="446087" cy="425450"/>
              </a:xfrm>
              <a:custGeom>
                <a:avLst/>
                <a:gdLst>
                  <a:gd name="T0" fmla="*/ 63 w 63"/>
                  <a:gd name="T1" fmla="*/ 34 h 54"/>
                  <a:gd name="T2" fmla="*/ 55 w 63"/>
                  <a:gd name="T3" fmla="*/ 32 h 54"/>
                  <a:gd name="T4" fmla="*/ 52 w 63"/>
                  <a:gd name="T5" fmla="*/ 28 h 54"/>
                  <a:gd name="T6" fmla="*/ 53 w 63"/>
                  <a:gd name="T7" fmla="*/ 25 h 54"/>
                  <a:gd name="T8" fmla="*/ 52 w 63"/>
                  <a:gd name="T9" fmla="*/ 25 h 54"/>
                  <a:gd name="T10" fmla="*/ 48 w 63"/>
                  <a:gd name="T11" fmla="*/ 23 h 54"/>
                  <a:gd name="T12" fmla="*/ 46 w 63"/>
                  <a:gd name="T13" fmla="*/ 17 h 54"/>
                  <a:gd name="T14" fmla="*/ 42 w 63"/>
                  <a:gd name="T15" fmla="*/ 13 h 54"/>
                  <a:gd name="T16" fmla="*/ 42 w 63"/>
                  <a:gd name="T17" fmla="*/ 12 h 54"/>
                  <a:gd name="T18" fmla="*/ 39 w 63"/>
                  <a:gd name="T19" fmla="*/ 12 h 54"/>
                  <a:gd name="T20" fmla="*/ 36 w 63"/>
                  <a:gd name="T21" fmla="*/ 10 h 54"/>
                  <a:gd name="T22" fmla="*/ 28 w 63"/>
                  <a:gd name="T23" fmla="*/ 9 h 54"/>
                  <a:gd name="T24" fmla="*/ 25 w 63"/>
                  <a:gd name="T25" fmla="*/ 6 h 54"/>
                  <a:gd name="T26" fmla="*/ 15 w 63"/>
                  <a:gd name="T27" fmla="*/ 1 h 54"/>
                  <a:gd name="T28" fmla="*/ 11 w 63"/>
                  <a:gd name="T29" fmla="*/ 0 h 54"/>
                  <a:gd name="T30" fmla="*/ 12 w 63"/>
                  <a:gd name="T31" fmla="*/ 0 h 54"/>
                  <a:gd name="T32" fmla="*/ 10 w 63"/>
                  <a:gd name="T33" fmla="*/ 1 h 54"/>
                  <a:gd name="T34" fmla="*/ 6 w 63"/>
                  <a:gd name="T35" fmla="*/ 2 h 54"/>
                  <a:gd name="T36" fmla="*/ 8 w 63"/>
                  <a:gd name="T37" fmla="*/ 7 h 54"/>
                  <a:gd name="T38" fmla="*/ 7 w 63"/>
                  <a:gd name="T39" fmla="*/ 9 h 54"/>
                  <a:gd name="T40" fmla="*/ 4 w 63"/>
                  <a:gd name="T41" fmla="*/ 9 h 54"/>
                  <a:gd name="T42" fmla="*/ 2 w 63"/>
                  <a:gd name="T43" fmla="*/ 11 h 54"/>
                  <a:gd name="T44" fmla="*/ 0 w 63"/>
                  <a:gd name="T45" fmla="*/ 11 h 54"/>
                  <a:gd name="T46" fmla="*/ 2 w 63"/>
                  <a:gd name="T47" fmla="*/ 15 h 54"/>
                  <a:gd name="T48" fmla="*/ 9 w 63"/>
                  <a:gd name="T49" fmla="*/ 29 h 54"/>
                  <a:gd name="T50" fmla="*/ 13 w 63"/>
                  <a:gd name="T51" fmla="*/ 33 h 54"/>
                  <a:gd name="T52" fmla="*/ 15 w 63"/>
                  <a:gd name="T53" fmla="*/ 39 h 54"/>
                  <a:gd name="T54" fmla="*/ 17 w 63"/>
                  <a:gd name="T55" fmla="*/ 46 h 54"/>
                  <a:gd name="T56" fmla="*/ 24 w 63"/>
                  <a:gd name="T57" fmla="*/ 53 h 54"/>
                  <a:gd name="T58" fmla="*/ 24 w 63"/>
                  <a:gd name="T59" fmla="*/ 54 h 54"/>
                  <a:gd name="T60" fmla="*/ 27 w 63"/>
                  <a:gd name="T61" fmla="*/ 53 h 54"/>
                  <a:gd name="T62" fmla="*/ 38 w 63"/>
                  <a:gd name="T63" fmla="*/ 53 h 54"/>
                  <a:gd name="T64" fmla="*/ 42 w 63"/>
                  <a:gd name="T65" fmla="*/ 50 h 54"/>
                  <a:gd name="T66" fmla="*/ 54 w 63"/>
                  <a:gd name="T67" fmla="*/ 46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54"/>
                  <a:gd name="T104" fmla="*/ 63 w 63"/>
                  <a:gd name="T105" fmla="*/ 54 h 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1" name="Freeform 292">
                <a:extLst>
                  <a:ext uri="{FF2B5EF4-FFF2-40B4-BE49-F238E27FC236}">
                    <a16:creationId xmlns:a16="http://schemas.microsoft.com/office/drawing/2014/main" id="{6EF3A718-7C35-5A95-0F4F-85E42AA7FC2C}"/>
                  </a:ext>
                </a:extLst>
              </p:cNvPr>
              <p:cNvSpPr>
                <a:spLocks/>
              </p:cNvSpPr>
              <p:nvPr/>
            </p:nvSpPr>
            <p:spPr bwMode="auto">
              <a:xfrm>
                <a:off x="8612062" y="4355643"/>
                <a:ext cx="71437" cy="95250"/>
              </a:xfrm>
              <a:custGeom>
                <a:avLst/>
                <a:gdLst>
                  <a:gd name="T0" fmla="*/ 0 w 10"/>
                  <a:gd name="T1" fmla="*/ 12 h 12"/>
                  <a:gd name="T2" fmla="*/ 4 w 10"/>
                  <a:gd name="T3" fmla="*/ 11 h 12"/>
                  <a:gd name="T4" fmla="*/ 9 w 10"/>
                  <a:gd name="T5" fmla="*/ 7 h 12"/>
                  <a:gd name="T6" fmla="*/ 10 w 10"/>
                  <a:gd name="T7" fmla="*/ 0 h 12"/>
                  <a:gd name="T8" fmla="*/ 9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2" name="Freeform 293">
                <a:extLst>
                  <a:ext uri="{FF2B5EF4-FFF2-40B4-BE49-F238E27FC236}">
                    <a16:creationId xmlns:a16="http://schemas.microsoft.com/office/drawing/2014/main" id="{BFAA36AA-4CBB-FBEB-F737-473371576F7E}"/>
                  </a:ext>
                </a:extLst>
              </p:cNvPr>
              <p:cNvSpPr>
                <a:spLocks/>
              </p:cNvSpPr>
              <p:nvPr/>
            </p:nvSpPr>
            <p:spPr bwMode="auto">
              <a:xfrm>
                <a:off x="8307262" y="3930193"/>
                <a:ext cx="225425" cy="254000"/>
              </a:xfrm>
              <a:custGeom>
                <a:avLst/>
                <a:gdLst>
                  <a:gd name="T0" fmla="*/ 168 w 192"/>
                  <a:gd name="T1" fmla="*/ 120 h 192"/>
                  <a:gd name="T2" fmla="*/ 132 w 192"/>
                  <a:gd name="T3" fmla="*/ 90 h 192"/>
                  <a:gd name="T4" fmla="*/ 132 w 192"/>
                  <a:gd name="T5" fmla="*/ 66 h 192"/>
                  <a:gd name="T6" fmla="*/ 138 w 192"/>
                  <a:gd name="T7" fmla="*/ 42 h 192"/>
                  <a:gd name="T8" fmla="*/ 114 w 192"/>
                  <a:gd name="T9" fmla="*/ 6 h 192"/>
                  <a:gd name="T10" fmla="*/ 102 w 192"/>
                  <a:gd name="T11" fmla="*/ 0 h 192"/>
                  <a:gd name="T12" fmla="*/ 72 w 192"/>
                  <a:gd name="T13" fmla="*/ 6 h 192"/>
                  <a:gd name="T14" fmla="*/ 66 w 192"/>
                  <a:gd name="T15" fmla="*/ 6 h 192"/>
                  <a:gd name="T16" fmla="*/ 66 w 192"/>
                  <a:gd name="T17" fmla="*/ 12 h 192"/>
                  <a:gd name="T18" fmla="*/ 54 w 192"/>
                  <a:gd name="T19" fmla="*/ 30 h 192"/>
                  <a:gd name="T20" fmla="*/ 42 w 192"/>
                  <a:gd name="T21" fmla="*/ 72 h 192"/>
                  <a:gd name="T22" fmla="*/ 0 w 192"/>
                  <a:gd name="T23" fmla="*/ 96 h 192"/>
                  <a:gd name="T24" fmla="*/ 0 w 192"/>
                  <a:gd name="T25" fmla="*/ 120 h 192"/>
                  <a:gd name="T26" fmla="*/ 24 w 192"/>
                  <a:gd name="T27" fmla="*/ 126 h 192"/>
                  <a:gd name="T28" fmla="*/ 84 w 192"/>
                  <a:gd name="T29" fmla="*/ 156 h 192"/>
                  <a:gd name="T30" fmla="*/ 102 w 192"/>
                  <a:gd name="T31" fmla="*/ 174 h 192"/>
                  <a:gd name="T32" fmla="*/ 150 w 192"/>
                  <a:gd name="T33" fmla="*/ 180 h 192"/>
                  <a:gd name="T34" fmla="*/ 168 w 192"/>
                  <a:gd name="T35" fmla="*/ 192 h 192"/>
                  <a:gd name="T36" fmla="*/ 186 w 192"/>
                  <a:gd name="T37" fmla="*/ 192 h 192"/>
                  <a:gd name="T38" fmla="*/ 180 w 192"/>
                  <a:gd name="T39" fmla="*/ 180 h 192"/>
                  <a:gd name="T40" fmla="*/ 192 w 192"/>
                  <a:gd name="T41" fmla="*/ 174 h 192"/>
                  <a:gd name="T42" fmla="*/ 180 w 192"/>
                  <a:gd name="T43" fmla="*/ 150 h 192"/>
                  <a:gd name="T44" fmla="*/ 168 w 192"/>
                  <a:gd name="T45" fmla="*/ 120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2"/>
                  <a:gd name="T70" fmla="*/ 0 h 192"/>
                  <a:gd name="T71" fmla="*/ 192 w 192"/>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3" name="Freeform 294">
                <a:extLst>
                  <a:ext uri="{FF2B5EF4-FFF2-40B4-BE49-F238E27FC236}">
                    <a16:creationId xmlns:a16="http://schemas.microsoft.com/office/drawing/2014/main" id="{7FE8FADC-CC96-5FF6-3E20-3F7638AAFE91}"/>
                  </a:ext>
                </a:extLst>
              </p:cNvPr>
              <p:cNvSpPr>
                <a:spLocks/>
              </p:cNvSpPr>
              <p:nvPr/>
            </p:nvSpPr>
            <p:spPr bwMode="auto">
              <a:xfrm>
                <a:off x="8435849" y="3861931"/>
                <a:ext cx="425450" cy="431800"/>
              </a:xfrm>
              <a:custGeom>
                <a:avLst/>
                <a:gdLst>
                  <a:gd name="T0" fmla="*/ 53 w 60"/>
                  <a:gd name="T1" fmla="*/ 38 h 55"/>
                  <a:gd name="T2" fmla="*/ 53 w 60"/>
                  <a:gd name="T3" fmla="*/ 38 h 55"/>
                  <a:gd name="T4" fmla="*/ 55 w 60"/>
                  <a:gd name="T5" fmla="*/ 32 h 55"/>
                  <a:gd name="T6" fmla="*/ 51 w 60"/>
                  <a:gd name="T7" fmla="*/ 30 h 55"/>
                  <a:gd name="T8" fmla="*/ 51 w 60"/>
                  <a:gd name="T9" fmla="*/ 25 h 55"/>
                  <a:gd name="T10" fmla="*/ 52 w 60"/>
                  <a:gd name="T11" fmla="*/ 21 h 55"/>
                  <a:gd name="T12" fmla="*/ 53 w 60"/>
                  <a:gd name="T13" fmla="*/ 12 h 55"/>
                  <a:gd name="T14" fmla="*/ 49 w 60"/>
                  <a:gd name="T15" fmla="*/ 11 h 55"/>
                  <a:gd name="T16" fmla="*/ 45 w 60"/>
                  <a:gd name="T17" fmla="*/ 8 h 55"/>
                  <a:gd name="T18" fmla="*/ 40 w 60"/>
                  <a:gd name="T19" fmla="*/ 5 h 55"/>
                  <a:gd name="T20" fmla="*/ 36 w 60"/>
                  <a:gd name="T21" fmla="*/ 6 h 55"/>
                  <a:gd name="T22" fmla="*/ 31 w 60"/>
                  <a:gd name="T23" fmla="*/ 8 h 55"/>
                  <a:gd name="T24" fmla="*/ 30 w 60"/>
                  <a:gd name="T25" fmla="*/ 10 h 55"/>
                  <a:gd name="T26" fmla="*/ 26 w 60"/>
                  <a:gd name="T27" fmla="*/ 11 h 55"/>
                  <a:gd name="T28" fmla="*/ 22 w 60"/>
                  <a:gd name="T29" fmla="*/ 11 h 55"/>
                  <a:gd name="T30" fmla="*/ 19 w 60"/>
                  <a:gd name="T31" fmla="*/ 9 h 55"/>
                  <a:gd name="T32" fmla="*/ 15 w 60"/>
                  <a:gd name="T33" fmla="*/ 9 h 55"/>
                  <a:gd name="T34" fmla="*/ 15 w 60"/>
                  <a:gd name="T35" fmla="*/ 6 h 55"/>
                  <a:gd name="T36" fmla="*/ 12 w 60"/>
                  <a:gd name="T37" fmla="*/ 4 h 55"/>
                  <a:gd name="T38" fmla="*/ 12 w 60"/>
                  <a:gd name="T39" fmla="*/ 2 h 55"/>
                  <a:gd name="T40" fmla="*/ 10 w 60"/>
                  <a:gd name="T41" fmla="*/ 0 h 55"/>
                  <a:gd name="T42" fmla="*/ 6 w 60"/>
                  <a:gd name="T43" fmla="*/ 3 h 55"/>
                  <a:gd name="T44" fmla="*/ 3 w 60"/>
                  <a:gd name="T45" fmla="*/ 2 h 55"/>
                  <a:gd name="T46" fmla="*/ 0 w 60"/>
                  <a:gd name="T47" fmla="*/ 0 h 55"/>
                  <a:gd name="T48" fmla="*/ 0 w 60"/>
                  <a:gd name="T49" fmla="*/ 0 h 55"/>
                  <a:gd name="T50" fmla="*/ 0 w 60"/>
                  <a:gd name="T51" fmla="*/ 7 h 55"/>
                  <a:gd name="T52" fmla="*/ 1 w 60"/>
                  <a:gd name="T53" fmla="*/ 10 h 55"/>
                  <a:gd name="T54" fmla="*/ 1 w 60"/>
                  <a:gd name="T55" fmla="*/ 10 h 55"/>
                  <a:gd name="T56" fmla="*/ 5 w 60"/>
                  <a:gd name="T57" fmla="*/ 16 h 55"/>
                  <a:gd name="T58" fmla="*/ 4 w 60"/>
                  <a:gd name="T59" fmla="*/ 20 h 55"/>
                  <a:gd name="T60" fmla="*/ 4 w 60"/>
                  <a:gd name="T61" fmla="*/ 24 h 55"/>
                  <a:gd name="T62" fmla="*/ 10 w 60"/>
                  <a:gd name="T63" fmla="*/ 29 h 55"/>
                  <a:gd name="T64" fmla="*/ 12 w 60"/>
                  <a:gd name="T65" fmla="*/ 34 h 55"/>
                  <a:gd name="T66" fmla="*/ 14 w 60"/>
                  <a:gd name="T67" fmla="*/ 38 h 55"/>
                  <a:gd name="T68" fmla="*/ 15 w 60"/>
                  <a:gd name="T69" fmla="*/ 36 h 55"/>
                  <a:gd name="T70" fmla="*/ 19 w 60"/>
                  <a:gd name="T71" fmla="*/ 39 h 55"/>
                  <a:gd name="T72" fmla="*/ 23 w 60"/>
                  <a:gd name="T73" fmla="*/ 44 h 55"/>
                  <a:gd name="T74" fmla="*/ 28 w 60"/>
                  <a:gd name="T75" fmla="*/ 48 h 55"/>
                  <a:gd name="T76" fmla="*/ 34 w 60"/>
                  <a:gd name="T77" fmla="*/ 49 h 55"/>
                  <a:gd name="T78" fmla="*/ 39 w 60"/>
                  <a:gd name="T79" fmla="*/ 48 h 55"/>
                  <a:gd name="T80" fmla="*/ 42 w 60"/>
                  <a:gd name="T81" fmla="*/ 52 h 55"/>
                  <a:gd name="T82" fmla="*/ 53 w 60"/>
                  <a:gd name="T83" fmla="*/ 55 h 55"/>
                  <a:gd name="T84" fmla="*/ 55 w 60"/>
                  <a:gd name="T85" fmla="*/ 55 h 55"/>
                  <a:gd name="T86" fmla="*/ 55 w 60"/>
                  <a:gd name="T87" fmla="*/ 51 h 55"/>
                  <a:gd name="T88" fmla="*/ 60 w 60"/>
                  <a:gd name="T89" fmla="*/ 49 h 55"/>
                  <a:gd name="T90" fmla="*/ 59 w 60"/>
                  <a:gd name="T91" fmla="*/ 46 h 55"/>
                  <a:gd name="T92" fmla="*/ 58 w 60"/>
                  <a:gd name="T93" fmla="*/ 44 h 55"/>
                  <a:gd name="T94" fmla="*/ 54 w 60"/>
                  <a:gd name="T95" fmla="*/ 40 h 55"/>
                  <a:gd name="T96" fmla="*/ 53 w 60"/>
                  <a:gd name="T97" fmla="*/ 38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0"/>
                  <a:gd name="T148" fmla="*/ 0 h 55"/>
                  <a:gd name="T149" fmla="*/ 60 w 60"/>
                  <a:gd name="T150" fmla="*/ 55 h 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4" name="Freeform 295">
                <a:extLst>
                  <a:ext uri="{FF2B5EF4-FFF2-40B4-BE49-F238E27FC236}">
                    <a16:creationId xmlns:a16="http://schemas.microsoft.com/office/drawing/2014/main" id="{9CB7B891-BCD4-B8C0-A6C8-EEEC22C9D509}"/>
                  </a:ext>
                </a:extLst>
              </p:cNvPr>
              <p:cNvSpPr>
                <a:spLocks/>
              </p:cNvSpPr>
              <p:nvPr/>
            </p:nvSpPr>
            <p:spPr bwMode="auto">
              <a:xfrm>
                <a:off x="8812087" y="3947656"/>
                <a:ext cx="368300" cy="385762"/>
              </a:xfrm>
              <a:custGeom>
                <a:avLst/>
                <a:gdLst>
                  <a:gd name="T0" fmla="*/ 28 w 52"/>
                  <a:gd name="T1" fmla="*/ 47 h 49"/>
                  <a:gd name="T2" fmla="*/ 32 w 52"/>
                  <a:gd name="T3" fmla="*/ 45 h 49"/>
                  <a:gd name="T4" fmla="*/ 29 w 52"/>
                  <a:gd name="T5" fmla="*/ 41 h 49"/>
                  <a:gd name="T6" fmla="*/ 27 w 52"/>
                  <a:gd name="T7" fmla="*/ 37 h 49"/>
                  <a:gd name="T8" fmla="*/ 30 w 52"/>
                  <a:gd name="T9" fmla="*/ 34 h 49"/>
                  <a:gd name="T10" fmla="*/ 34 w 52"/>
                  <a:gd name="T11" fmla="*/ 34 h 49"/>
                  <a:gd name="T12" fmla="*/ 40 w 52"/>
                  <a:gd name="T13" fmla="*/ 25 h 49"/>
                  <a:gd name="T14" fmla="*/ 42 w 52"/>
                  <a:gd name="T15" fmla="*/ 21 h 49"/>
                  <a:gd name="T16" fmla="*/ 44 w 52"/>
                  <a:gd name="T17" fmla="*/ 16 h 49"/>
                  <a:gd name="T18" fmla="*/ 41 w 52"/>
                  <a:gd name="T19" fmla="*/ 14 h 49"/>
                  <a:gd name="T20" fmla="*/ 41 w 52"/>
                  <a:gd name="T21" fmla="*/ 9 h 49"/>
                  <a:gd name="T22" fmla="*/ 52 w 52"/>
                  <a:gd name="T23" fmla="*/ 7 h 49"/>
                  <a:gd name="T24" fmla="*/ 51 w 52"/>
                  <a:gd name="T25" fmla="*/ 6 h 49"/>
                  <a:gd name="T26" fmla="*/ 47 w 52"/>
                  <a:gd name="T27" fmla="*/ 1 h 49"/>
                  <a:gd name="T28" fmla="*/ 44 w 52"/>
                  <a:gd name="T29" fmla="*/ 0 h 49"/>
                  <a:gd name="T30" fmla="*/ 37 w 52"/>
                  <a:gd name="T31" fmla="*/ 1 h 49"/>
                  <a:gd name="T32" fmla="*/ 32 w 52"/>
                  <a:gd name="T33" fmla="*/ 3 h 49"/>
                  <a:gd name="T34" fmla="*/ 32 w 52"/>
                  <a:gd name="T35" fmla="*/ 6 h 49"/>
                  <a:gd name="T36" fmla="*/ 30 w 52"/>
                  <a:gd name="T37" fmla="*/ 11 h 49"/>
                  <a:gd name="T38" fmla="*/ 28 w 52"/>
                  <a:gd name="T39" fmla="*/ 12 h 49"/>
                  <a:gd name="T40" fmla="*/ 28 w 52"/>
                  <a:gd name="T41" fmla="*/ 14 h 49"/>
                  <a:gd name="T42" fmla="*/ 27 w 52"/>
                  <a:gd name="T43" fmla="*/ 15 h 49"/>
                  <a:gd name="T44" fmla="*/ 26 w 52"/>
                  <a:gd name="T45" fmla="*/ 19 h 49"/>
                  <a:gd name="T46" fmla="*/ 20 w 52"/>
                  <a:gd name="T47" fmla="*/ 21 h 49"/>
                  <a:gd name="T48" fmla="*/ 17 w 52"/>
                  <a:gd name="T49" fmla="*/ 23 h 49"/>
                  <a:gd name="T50" fmla="*/ 14 w 52"/>
                  <a:gd name="T51" fmla="*/ 28 h 49"/>
                  <a:gd name="T52" fmla="*/ 8 w 52"/>
                  <a:gd name="T53" fmla="*/ 28 h 49"/>
                  <a:gd name="T54" fmla="*/ 4 w 52"/>
                  <a:gd name="T55" fmla="*/ 27 h 49"/>
                  <a:gd name="T56" fmla="*/ 0 w 52"/>
                  <a:gd name="T57" fmla="*/ 27 h 49"/>
                  <a:gd name="T58" fmla="*/ 1 w 52"/>
                  <a:gd name="T59" fmla="*/ 29 h 49"/>
                  <a:gd name="T60" fmla="*/ 5 w 52"/>
                  <a:gd name="T61" fmla="*/ 33 h 49"/>
                  <a:gd name="T62" fmla="*/ 6 w 52"/>
                  <a:gd name="T63" fmla="*/ 35 h 49"/>
                  <a:gd name="T64" fmla="*/ 7 w 52"/>
                  <a:gd name="T65" fmla="*/ 38 h 49"/>
                  <a:gd name="T66" fmla="*/ 2 w 52"/>
                  <a:gd name="T67" fmla="*/ 40 h 49"/>
                  <a:gd name="T68" fmla="*/ 2 w 52"/>
                  <a:gd name="T69" fmla="*/ 44 h 49"/>
                  <a:gd name="T70" fmla="*/ 7 w 52"/>
                  <a:gd name="T71" fmla="*/ 43 h 49"/>
                  <a:gd name="T72" fmla="*/ 18 w 52"/>
                  <a:gd name="T73" fmla="*/ 43 h 49"/>
                  <a:gd name="T74" fmla="*/ 22 w 52"/>
                  <a:gd name="T75" fmla="*/ 49 h 49"/>
                  <a:gd name="T76" fmla="*/ 24 w 52"/>
                  <a:gd name="T77" fmla="*/ 48 h 49"/>
                  <a:gd name="T78" fmla="*/ 28 w 52"/>
                  <a:gd name="T79" fmla="*/ 47 h 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
                  <a:gd name="T121" fmla="*/ 0 h 49"/>
                  <a:gd name="T122" fmla="*/ 52 w 52"/>
                  <a:gd name="T123" fmla="*/ 49 h 4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 h="49">
                    <a:moveTo>
                      <a:pt x="28" y="47"/>
                    </a:moveTo>
                    <a:cubicBezTo>
                      <a:pt x="32" y="45"/>
                      <a:pt x="32" y="45"/>
                      <a:pt x="32" y="45"/>
                    </a:cubicBezTo>
                    <a:cubicBezTo>
                      <a:pt x="29" y="41"/>
                      <a:pt x="29" y="41"/>
                      <a:pt x="29" y="41"/>
                    </a:cubicBezTo>
                    <a:cubicBezTo>
                      <a:pt x="27" y="37"/>
                      <a:pt x="27" y="37"/>
                      <a:pt x="27" y="37"/>
                    </a:cubicBezTo>
                    <a:cubicBezTo>
                      <a:pt x="30" y="34"/>
                      <a:pt x="30" y="34"/>
                      <a:pt x="30" y="34"/>
                    </a:cubicBezTo>
                    <a:cubicBezTo>
                      <a:pt x="34" y="34"/>
                      <a:pt x="34" y="34"/>
                      <a:pt x="34" y="34"/>
                    </a:cubicBezTo>
                    <a:cubicBezTo>
                      <a:pt x="40" y="25"/>
                      <a:pt x="40" y="25"/>
                      <a:pt x="40" y="25"/>
                    </a:cubicBezTo>
                    <a:cubicBezTo>
                      <a:pt x="42" y="21"/>
                      <a:pt x="42" y="21"/>
                      <a:pt x="42" y="21"/>
                    </a:cubicBezTo>
                    <a:cubicBezTo>
                      <a:pt x="44" y="16"/>
                      <a:pt x="44" y="16"/>
                      <a:pt x="44" y="16"/>
                    </a:cubicBezTo>
                    <a:cubicBezTo>
                      <a:pt x="41" y="14"/>
                      <a:pt x="41" y="14"/>
                      <a:pt x="41" y="14"/>
                    </a:cubicBezTo>
                    <a:cubicBezTo>
                      <a:pt x="41" y="9"/>
                      <a:pt x="41" y="9"/>
                      <a:pt x="41" y="9"/>
                    </a:cubicBezTo>
                    <a:cubicBezTo>
                      <a:pt x="52" y="7"/>
                      <a:pt x="52" y="7"/>
                      <a:pt x="52" y="7"/>
                    </a:cubicBezTo>
                    <a:cubicBezTo>
                      <a:pt x="51" y="6"/>
                      <a:pt x="51" y="6"/>
                      <a:pt x="51" y="6"/>
                    </a:cubicBezTo>
                    <a:cubicBezTo>
                      <a:pt x="47" y="1"/>
                      <a:pt x="47" y="1"/>
                      <a:pt x="47" y="1"/>
                    </a:cubicBezTo>
                    <a:cubicBezTo>
                      <a:pt x="44" y="0"/>
                      <a:pt x="44" y="0"/>
                      <a:pt x="44" y="0"/>
                    </a:cubicBezTo>
                    <a:cubicBezTo>
                      <a:pt x="37" y="1"/>
                      <a:pt x="37" y="1"/>
                      <a:pt x="37" y="1"/>
                    </a:cubicBezTo>
                    <a:cubicBezTo>
                      <a:pt x="32" y="3"/>
                      <a:pt x="32" y="3"/>
                      <a:pt x="32" y="3"/>
                    </a:cubicBezTo>
                    <a:cubicBezTo>
                      <a:pt x="32" y="6"/>
                      <a:pt x="32" y="6"/>
                      <a:pt x="32" y="6"/>
                    </a:cubicBezTo>
                    <a:cubicBezTo>
                      <a:pt x="32" y="6"/>
                      <a:pt x="31" y="11"/>
                      <a:pt x="30" y="11"/>
                    </a:cubicBezTo>
                    <a:cubicBezTo>
                      <a:pt x="30" y="11"/>
                      <a:pt x="28" y="12"/>
                      <a:pt x="28" y="12"/>
                    </a:cubicBezTo>
                    <a:cubicBezTo>
                      <a:pt x="28" y="14"/>
                      <a:pt x="28" y="14"/>
                      <a:pt x="28" y="14"/>
                    </a:cubicBezTo>
                    <a:cubicBezTo>
                      <a:pt x="27" y="15"/>
                      <a:pt x="27" y="15"/>
                      <a:pt x="27" y="15"/>
                    </a:cubicBezTo>
                    <a:cubicBezTo>
                      <a:pt x="26" y="19"/>
                      <a:pt x="26" y="19"/>
                      <a:pt x="26" y="19"/>
                    </a:cubicBezTo>
                    <a:cubicBezTo>
                      <a:pt x="26" y="19"/>
                      <a:pt x="21" y="21"/>
                      <a:pt x="20" y="21"/>
                    </a:cubicBezTo>
                    <a:cubicBezTo>
                      <a:pt x="20" y="21"/>
                      <a:pt x="17" y="23"/>
                      <a:pt x="17" y="23"/>
                    </a:cubicBezTo>
                    <a:cubicBezTo>
                      <a:pt x="14" y="28"/>
                      <a:pt x="14" y="28"/>
                      <a:pt x="14" y="28"/>
                    </a:cubicBezTo>
                    <a:cubicBezTo>
                      <a:pt x="14" y="28"/>
                      <a:pt x="9" y="28"/>
                      <a:pt x="8" y="28"/>
                    </a:cubicBezTo>
                    <a:cubicBezTo>
                      <a:pt x="7" y="28"/>
                      <a:pt x="4" y="27"/>
                      <a:pt x="4" y="27"/>
                    </a:cubicBezTo>
                    <a:cubicBezTo>
                      <a:pt x="0" y="27"/>
                      <a:pt x="0" y="27"/>
                      <a:pt x="0" y="27"/>
                    </a:cubicBezTo>
                    <a:cubicBezTo>
                      <a:pt x="1" y="29"/>
                      <a:pt x="1" y="29"/>
                      <a:pt x="1" y="29"/>
                    </a:cubicBezTo>
                    <a:cubicBezTo>
                      <a:pt x="5" y="33"/>
                      <a:pt x="5" y="33"/>
                      <a:pt x="5" y="33"/>
                    </a:cubicBezTo>
                    <a:cubicBezTo>
                      <a:pt x="6" y="35"/>
                      <a:pt x="6" y="35"/>
                      <a:pt x="6" y="35"/>
                    </a:cubicBezTo>
                    <a:cubicBezTo>
                      <a:pt x="7" y="38"/>
                      <a:pt x="7" y="38"/>
                      <a:pt x="7" y="38"/>
                    </a:cubicBezTo>
                    <a:cubicBezTo>
                      <a:pt x="2" y="40"/>
                      <a:pt x="2" y="40"/>
                      <a:pt x="2" y="40"/>
                    </a:cubicBezTo>
                    <a:cubicBezTo>
                      <a:pt x="2" y="44"/>
                      <a:pt x="2" y="44"/>
                      <a:pt x="2" y="44"/>
                    </a:cubicBezTo>
                    <a:cubicBezTo>
                      <a:pt x="7" y="43"/>
                      <a:pt x="7" y="43"/>
                      <a:pt x="7" y="43"/>
                    </a:cubicBezTo>
                    <a:cubicBezTo>
                      <a:pt x="18" y="43"/>
                      <a:pt x="18" y="43"/>
                      <a:pt x="18" y="43"/>
                    </a:cubicBezTo>
                    <a:cubicBezTo>
                      <a:pt x="22" y="49"/>
                      <a:pt x="22" y="49"/>
                      <a:pt x="22" y="49"/>
                    </a:cubicBezTo>
                    <a:cubicBezTo>
                      <a:pt x="24" y="48"/>
                      <a:pt x="24" y="48"/>
                      <a:pt x="24" y="48"/>
                    </a:cubicBezTo>
                    <a:lnTo>
                      <a:pt x="28" y="4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5" name="Freeform 296">
                <a:extLst>
                  <a:ext uri="{FF2B5EF4-FFF2-40B4-BE49-F238E27FC236}">
                    <a16:creationId xmlns:a16="http://schemas.microsoft.com/office/drawing/2014/main" id="{30A82BE8-B5CD-0AA0-CE1C-37D7113013BE}"/>
                  </a:ext>
                </a:extLst>
              </p:cNvPr>
              <p:cNvSpPr>
                <a:spLocks/>
              </p:cNvSpPr>
              <p:nvPr/>
            </p:nvSpPr>
            <p:spPr bwMode="auto">
              <a:xfrm>
                <a:off x="8966074" y="3985756"/>
                <a:ext cx="654050" cy="749300"/>
              </a:xfrm>
              <a:custGeom>
                <a:avLst/>
                <a:gdLst>
                  <a:gd name="T0" fmla="*/ 511 w 553"/>
                  <a:gd name="T1" fmla="*/ 234 h 571"/>
                  <a:gd name="T2" fmla="*/ 547 w 553"/>
                  <a:gd name="T3" fmla="*/ 180 h 571"/>
                  <a:gd name="T4" fmla="*/ 553 w 553"/>
                  <a:gd name="T5" fmla="*/ 168 h 571"/>
                  <a:gd name="T6" fmla="*/ 499 w 553"/>
                  <a:gd name="T7" fmla="*/ 150 h 571"/>
                  <a:gd name="T8" fmla="*/ 456 w 553"/>
                  <a:gd name="T9" fmla="*/ 192 h 571"/>
                  <a:gd name="T10" fmla="*/ 408 w 553"/>
                  <a:gd name="T11" fmla="*/ 192 h 571"/>
                  <a:gd name="T12" fmla="*/ 378 w 553"/>
                  <a:gd name="T13" fmla="*/ 180 h 571"/>
                  <a:gd name="T14" fmla="*/ 354 w 553"/>
                  <a:gd name="T15" fmla="*/ 198 h 571"/>
                  <a:gd name="T16" fmla="*/ 288 w 553"/>
                  <a:gd name="T17" fmla="*/ 186 h 571"/>
                  <a:gd name="T18" fmla="*/ 246 w 553"/>
                  <a:gd name="T19" fmla="*/ 120 h 571"/>
                  <a:gd name="T20" fmla="*/ 204 w 553"/>
                  <a:gd name="T21" fmla="*/ 84 h 571"/>
                  <a:gd name="T22" fmla="*/ 210 w 553"/>
                  <a:gd name="T23" fmla="*/ 48 h 571"/>
                  <a:gd name="T24" fmla="*/ 228 w 553"/>
                  <a:gd name="T25" fmla="*/ 0 h 571"/>
                  <a:gd name="T26" fmla="*/ 168 w 553"/>
                  <a:gd name="T27" fmla="*/ 0 h 571"/>
                  <a:gd name="T28" fmla="*/ 180 w 553"/>
                  <a:gd name="T29" fmla="*/ 12 h 571"/>
                  <a:gd name="T30" fmla="*/ 114 w 553"/>
                  <a:gd name="T31" fmla="*/ 54 h 571"/>
                  <a:gd name="T32" fmla="*/ 120 w 553"/>
                  <a:gd name="T33" fmla="*/ 96 h 571"/>
                  <a:gd name="T34" fmla="*/ 72 w 553"/>
                  <a:gd name="T35" fmla="*/ 174 h 571"/>
                  <a:gd name="T36" fmla="*/ 30 w 553"/>
                  <a:gd name="T37" fmla="*/ 192 h 571"/>
                  <a:gd name="T38" fmla="*/ 60 w 553"/>
                  <a:gd name="T39" fmla="*/ 240 h 571"/>
                  <a:gd name="T40" fmla="*/ 12 w 553"/>
                  <a:gd name="T41" fmla="*/ 258 h 571"/>
                  <a:gd name="T42" fmla="*/ 0 w 553"/>
                  <a:gd name="T43" fmla="*/ 264 h 571"/>
                  <a:gd name="T44" fmla="*/ 42 w 553"/>
                  <a:gd name="T45" fmla="*/ 318 h 571"/>
                  <a:gd name="T46" fmla="*/ 90 w 553"/>
                  <a:gd name="T47" fmla="*/ 408 h 571"/>
                  <a:gd name="T48" fmla="*/ 138 w 553"/>
                  <a:gd name="T49" fmla="*/ 511 h 571"/>
                  <a:gd name="T50" fmla="*/ 174 w 553"/>
                  <a:gd name="T51" fmla="*/ 571 h 571"/>
                  <a:gd name="T52" fmla="*/ 216 w 553"/>
                  <a:gd name="T53" fmla="*/ 523 h 571"/>
                  <a:gd name="T54" fmla="*/ 228 w 553"/>
                  <a:gd name="T55" fmla="*/ 457 h 571"/>
                  <a:gd name="T56" fmla="*/ 276 w 553"/>
                  <a:gd name="T57" fmla="*/ 384 h 571"/>
                  <a:gd name="T58" fmla="*/ 342 w 553"/>
                  <a:gd name="T59" fmla="*/ 330 h 571"/>
                  <a:gd name="T60" fmla="*/ 390 w 553"/>
                  <a:gd name="T61" fmla="*/ 294 h 571"/>
                  <a:gd name="T62" fmla="*/ 372 w 553"/>
                  <a:gd name="T63" fmla="*/ 234 h 571"/>
                  <a:gd name="T64" fmla="*/ 384 w 553"/>
                  <a:gd name="T65" fmla="*/ 216 h 571"/>
                  <a:gd name="T66" fmla="*/ 420 w 553"/>
                  <a:gd name="T67" fmla="*/ 228 h 571"/>
                  <a:gd name="T68" fmla="*/ 450 w 553"/>
                  <a:gd name="T69" fmla="*/ 246 h 571"/>
                  <a:gd name="T70" fmla="*/ 462 w 553"/>
                  <a:gd name="T71" fmla="*/ 264 h 571"/>
                  <a:gd name="T72" fmla="*/ 462 w 553"/>
                  <a:gd name="T73" fmla="*/ 306 h 571"/>
                  <a:gd name="T74" fmla="*/ 493 w 553"/>
                  <a:gd name="T75" fmla="*/ 252 h 5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3"/>
                  <a:gd name="T115" fmla="*/ 0 h 571"/>
                  <a:gd name="T116" fmla="*/ 553 w 553"/>
                  <a:gd name="T117" fmla="*/ 571 h 5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3" h="571">
                    <a:moveTo>
                      <a:pt x="493" y="252"/>
                    </a:moveTo>
                    <a:lnTo>
                      <a:pt x="511" y="234"/>
                    </a:lnTo>
                    <a:lnTo>
                      <a:pt x="523" y="198"/>
                    </a:lnTo>
                    <a:lnTo>
                      <a:pt x="547" y="180"/>
                    </a:lnTo>
                    <a:lnTo>
                      <a:pt x="553" y="168"/>
                    </a:lnTo>
                    <a:lnTo>
                      <a:pt x="529" y="150"/>
                    </a:lnTo>
                    <a:lnTo>
                      <a:pt x="499" y="150"/>
                    </a:lnTo>
                    <a:lnTo>
                      <a:pt x="474" y="168"/>
                    </a:lnTo>
                    <a:lnTo>
                      <a:pt x="456" y="192"/>
                    </a:lnTo>
                    <a:lnTo>
                      <a:pt x="432" y="192"/>
                    </a:lnTo>
                    <a:lnTo>
                      <a:pt x="408" y="192"/>
                    </a:lnTo>
                    <a:lnTo>
                      <a:pt x="390" y="180"/>
                    </a:lnTo>
                    <a:lnTo>
                      <a:pt x="378" y="180"/>
                    </a:lnTo>
                    <a:lnTo>
                      <a:pt x="366" y="198"/>
                    </a:lnTo>
                    <a:lnTo>
                      <a:pt x="354" y="198"/>
                    </a:lnTo>
                    <a:lnTo>
                      <a:pt x="330" y="192"/>
                    </a:lnTo>
                    <a:lnTo>
                      <a:pt x="288" y="186"/>
                    </a:lnTo>
                    <a:lnTo>
                      <a:pt x="228" y="156"/>
                    </a:lnTo>
                    <a:lnTo>
                      <a:pt x="246" y="120"/>
                    </a:lnTo>
                    <a:lnTo>
                      <a:pt x="216" y="108"/>
                    </a:lnTo>
                    <a:lnTo>
                      <a:pt x="204" y="84"/>
                    </a:lnTo>
                    <a:lnTo>
                      <a:pt x="216" y="66"/>
                    </a:lnTo>
                    <a:lnTo>
                      <a:pt x="210" y="48"/>
                    </a:lnTo>
                    <a:lnTo>
                      <a:pt x="234" y="12"/>
                    </a:lnTo>
                    <a:lnTo>
                      <a:pt x="228" y="0"/>
                    </a:lnTo>
                    <a:lnTo>
                      <a:pt x="192" y="0"/>
                    </a:lnTo>
                    <a:lnTo>
                      <a:pt x="168" y="0"/>
                    </a:lnTo>
                    <a:lnTo>
                      <a:pt x="174" y="6"/>
                    </a:lnTo>
                    <a:lnTo>
                      <a:pt x="180" y="12"/>
                    </a:lnTo>
                    <a:lnTo>
                      <a:pt x="114" y="24"/>
                    </a:lnTo>
                    <a:lnTo>
                      <a:pt x="114" y="54"/>
                    </a:lnTo>
                    <a:lnTo>
                      <a:pt x="132" y="66"/>
                    </a:lnTo>
                    <a:lnTo>
                      <a:pt x="120" y="96"/>
                    </a:lnTo>
                    <a:lnTo>
                      <a:pt x="108" y="120"/>
                    </a:lnTo>
                    <a:lnTo>
                      <a:pt x="72" y="174"/>
                    </a:lnTo>
                    <a:lnTo>
                      <a:pt x="48" y="174"/>
                    </a:lnTo>
                    <a:lnTo>
                      <a:pt x="30" y="192"/>
                    </a:lnTo>
                    <a:lnTo>
                      <a:pt x="42" y="216"/>
                    </a:lnTo>
                    <a:lnTo>
                      <a:pt x="60" y="240"/>
                    </a:lnTo>
                    <a:lnTo>
                      <a:pt x="36" y="252"/>
                    </a:lnTo>
                    <a:lnTo>
                      <a:pt x="12" y="258"/>
                    </a:lnTo>
                    <a:lnTo>
                      <a:pt x="0" y="264"/>
                    </a:lnTo>
                    <a:lnTo>
                      <a:pt x="24" y="294"/>
                    </a:lnTo>
                    <a:lnTo>
                      <a:pt x="42" y="318"/>
                    </a:lnTo>
                    <a:lnTo>
                      <a:pt x="78" y="294"/>
                    </a:lnTo>
                    <a:lnTo>
                      <a:pt x="90" y="408"/>
                    </a:lnTo>
                    <a:lnTo>
                      <a:pt x="108" y="457"/>
                    </a:lnTo>
                    <a:lnTo>
                      <a:pt x="138" y="511"/>
                    </a:lnTo>
                    <a:lnTo>
                      <a:pt x="156" y="541"/>
                    </a:lnTo>
                    <a:lnTo>
                      <a:pt x="174" y="571"/>
                    </a:lnTo>
                    <a:lnTo>
                      <a:pt x="192" y="553"/>
                    </a:lnTo>
                    <a:lnTo>
                      <a:pt x="216" y="523"/>
                    </a:lnTo>
                    <a:lnTo>
                      <a:pt x="222" y="499"/>
                    </a:lnTo>
                    <a:lnTo>
                      <a:pt x="228" y="457"/>
                    </a:lnTo>
                    <a:lnTo>
                      <a:pt x="234" y="420"/>
                    </a:lnTo>
                    <a:lnTo>
                      <a:pt x="276" y="384"/>
                    </a:lnTo>
                    <a:lnTo>
                      <a:pt x="318" y="354"/>
                    </a:lnTo>
                    <a:lnTo>
                      <a:pt x="342" y="330"/>
                    </a:lnTo>
                    <a:lnTo>
                      <a:pt x="360" y="300"/>
                    </a:lnTo>
                    <a:lnTo>
                      <a:pt x="390" y="294"/>
                    </a:lnTo>
                    <a:lnTo>
                      <a:pt x="378" y="246"/>
                    </a:lnTo>
                    <a:lnTo>
                      <a:pt x="372" y="234"/>
                    </a:lnTo>
                    <a:lnTo>
                      <a:pt x="378" y="228"/>
                    </a:lnTo>
                    <a:lnTo>
                      <a:pt x="384" y="216"/>
                    </a:lnTo>
                    <a:lnTo>
                      <a:pt x="402" y="216"/>
                    </a:lnTo>
                    <a:lnTo>
                      <a:pt x="420" y="228"/>
                    </a:lnTo>
                    <a:lnTo>
                      <a:pt x="456" y="234"/>
                    </a:lnTo>
                    <a:lnTo>
                      <a:pt x="450" y="246"/>
                    </a:lnTo>
                    <a:lnTo>
                      <a:pt x="444" y="258"/>
                    </a:lnTo>
                    <a:lnTo>
                      <a:pt x="462" y="264"/>
                    </a:lnTo>
                    <a:lnTo>
                      <a:pt x="456" y="288"/>
                    </a:lnTo>
                    <a:lnTo>
                      <a:pt x="462" y="306"/>
                    </a:lnTo>
                    <a:lnTo>
                      <a:pt x="474" y="282"/>
                    </a:lnTo>
                    <a:lnTo>
                      <a:pt x="493" y="25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6" name="Freeform 297">
                <a:extLst>
                  <a:ext uri="{FF2B5EF4-FFF2-40B4-BE49-F238E27FC236}">
                    <a16:creationId xmlns:a16="http://schemas.microsoft.com/office/drawing/2014/main" id="{832C9F70-D8A6-D91B-F88C-8B34DA275084}"/>
                  </a:ext>
                </a:extLst>
              </p:cNvPr>
              <p:cNvSpPr>
                <a:spLocks/>
              </p:cNvSpPr>
              <p:nvPr/>
            </p:nvSpPr>
            <p:spPr bwMode="auto">
              <a:xfrm>
                <a:off x="8799387" y="3901618"/>
                <a:ext cx="325437" cy="266700"/>
              </a:xfrm>
              <a:custGeom>
                <a:avLst/>
                <a:gdLst>
                  <a:gd name="T0" fmla="*/ 42 w 46"/>
                  <a:gd name="T1" fmla="*/ 3 h 34"/>
                  <a:gd name="T2" fmla="*/ 38 w 46"/>
                  <a:gd name="T3" fmla="*/ 4 h 34"/>
                  <a:gd name="T4" fmla="*/ 35 w 46"/>
                  <a:gd name="T5" fmla="*/ 4 h 34"/>
                  <a:gd name="T6" fmla="*/ 34 w 46"/>
                  <a:gd name="T7" fmla="*/ 1 h 34"/>
                  <a:gd name="T8" fmla="*/ 33 w 46"/>
                  <a:gd name="T9" fmla="*/ 0 h 34"/>
                  <a:gd name="T10" fmla="*/ 30 w 46"/>
                  <a:gd name="T11" fmla="*/ 3 h 34"/>
                  <a:gd name="T12" fmla="*/ 28 w 46"/>
                  <a:gd name="T13" fmla="*/ 5 h 34"/>
                  <a:gd name="T14" fmla="*/ 24 w 46"/>
                  <a:gd name="T15" fmla="*/ 6 h 34"/>
                  <a:gd name="T16" fmla="*/ 22 w 46"/>
                  <a:gd name="T17" fmla="*/ 4 h 34"/>
                  <a:gd name="T18" fmla="*/ 19 w 46"/>
                  <a:gd name="T19" fmla="*/ 4 h 34"/>
                  <a:gd name="T20" fmla="*/ 15 w 46"/>
                  <a:gd name="T21" fmla="*/ 3 h 34"/>
                  <a:gd name="T22" fmla="*/ 14 w 46"/>
                  <a:gd name="T23" fmla="*/ 8 h 34"/>
                  <a:gd name="T24" fmla="*/ 9 w 46"/>
                  <a:gd name="T25" fmla="*/ 10 h 34"/>
                  <a:gd name="T26" fmla="*/ 7 w 46"/>
                  <a:gd name="T27" fmla="*/ 12 h 34"/>
                  <a:gd name="T28" fmla="*/ 4 w 46"/>
                  <a:gd name="T29" fmla="*/ 11 h 34"/>
                  <a:gd name="T30" fmla="*/ 2 w 46"/>
                  <a:gd name="T31" fmla="*/ 10 h 34"/>
                  <a:gd name="T32" fmla="*/ 1 w 46"/>
                  <a:gd name="T33" fmla="*/ 16 h 34"/>
                  <a:gd name="T34" fmla="*/ 0 w 46"/>
                  <a:gd name="T35" fmla="*/ 20 h 34"/>
                  <a:gd name="T36" fmla="*/ 0 w 46"/>
                  <a:gd name="T37" fmla="*/ 25 h 34"/>
                  <a:gd name="T38" fmla="*/ 4 w 46"/>
                  <a:gd name="T39" fmla="*/ 27 h 34"/>
                  <a:gd name="T40" fmla="*/ 2 w 46"/>
                  <a:gd name="T41" fmla="*/ 33 h 34"/>
                  <a:gd name="T42" fmla="*/ 2 w 46"/>
                  <a:gd name="T43" fmla="*/ 33 h 34"/>
                  <a:gd name="T44" fmla="*/ 6 w 46"/>
                  <a:gd name="T45" fmla="*/ 33 h 34"/>
                  <a:gd name="T46" fmla="*/ 10 w 46"/>
                  <a:gd name="T47" fmla="*/ 34 h 34"/>
                  <a:gd name="T48" fmla="*/ 16 w 46"/>
                  <a:gd name="T49" fmla="*/ 34 h 34"/>
                  <a:gd name="T50" fmla="*/ 19 w 46"/>
                  <a:gd name="T51" fmla="*/ 29 h 34"/>
                  <a:gd name="T52" fmla="*/ 22 w 46"/>
                  <a:gd name="T53" fmla="*/ 27 h 34"/>
                  <a:gd name="T54" fmla="*/ 28 w 46"/>
                  <a:gd name="T55" fmla="*/ 25 h 34"/>
                  <a:gd name="T56" fmla="*/ 29 w 46"/>
                  <a:gd name="T57" fmla="*/ 21 h 34"/>
                  <a:gd name="T58" fmla="*/ 30 w 46"/>
                  <a:gd name="T59" fmla="*/ 20 h 34"/>
                  <a:gd name="T60" fmla="*/ 30 w 46"/>
                  <a:gd name="T61" fmla="*/ 18 h 34"/>
                  <a:gd name="T62" fmla="*/ 32 w 46"/>
                  <a:gd name="T63" fmla="*/ 17 h 34"/>
                  <a:gd name="T64" fmla="*/ 34 w 46"/>
                  <a:gd name="T65" fmla="*/ 12 h 34"/>
                  <a:gd name="T66" fmla="*/ 34 w 46"/>
                  <a:gd name="T67" fmla="*/ 9 h 34"/>
                  <a:gd name="T68" fmla="*/ 39 w 46"/>
                  <a:gd name="T69" fmla="*/ 7 h 34"/>
                  <a:gd name="T70" fmla="*/ 46 w 46"/>
                  <a:gd name="T71" fmla="*/ 6 h 34"/>
                  <a:gd name="T72" fmla="*/ 44 w 46"/>
                  <a:gd name="T73" fmla="*/ 3 h 34"/>
                  <a:gd name="T74" fmla="*/ 42 w 46"/>
                  <a:gd name="T75" fmla="*/ 3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34"/>
                  <a:gd name="T116" fmla="*/ 46 w 46"/>
                  <a:gd name="T117" fmla="*/ 34 h 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34">
                    <a:moveTo>
                      <a:pt x="42" y="3"/>
                    </a:moveTo>
                    <a:cubicBezTo>
                      <a:pt x="38" y="4"/>
                      <a:pt x="38" y="4"/>
                      <a:pt x="38" y="4"/>
                    </a:cubicBezTo>
                    <a:cubicBezTo>
                      <a:pt x="35" y="4"/>
                      <a:pt x="35" y="4"/>
                      <a:pt x="35" y="4"/>
                    </a:cubicBezTo>
                    <a:cubicBezTo>
                      <a:pt x="34" y="1"/>
                      <a:pt x="34" y="1"/>
                      <a:pt x="34" y="1"/>
                    </a:cubicBezTo>
                    <a:cubicBezTo>
                      <a:pt x="33" y="0"/>
                      <a:pt x="33" y="0"/>
                      <a:pt x="33" y="0"/>
                    </a:cubicBezTo>
                    <a:cubicBezTo>
                      <a:pt x="30" y="3"/>
                      <a:pt x="30" y="3"/>
                      <a:pt x="30" y="3"/>
                    </a:cubicBezTo>
                    <a:cubicBezTo>
                      <a:pt x="28" y="5"/>
                      <a:pt x="28" y="5"/>
                      <a:pt x="28" y="5"/>
                    </a:cubicBezTo>
                    <a:cubicBezTo>
                      <a:pt x="24" y="6"/>
                      <a:pt x="24" y="6"/>
                      <a:pt x="24" y="6"/>
                    </a:cubicBezTo>
                    <a:cubicBezTo>
                      <a:pt x="22" y="4"/>
                      <a:pt x="22" y="4"/>
                      <a:pt x="22" y="4"/>
                    </a:cubicBezTo>
                    <a:cubicBezTo>
                      <a:pt x="19" y="4"/>
                      <a:pt x="19" y="4"/>
                      <a:pt x="19" y="4"/>
                    </a:cubicBezTo>
                    <a:cubicBezTo>
                      <a:pt x="15" y="3"/>
                      <a:pt x="15" y="3"/>
                      <a:pt x="15" y="3"/>
                    </a:cubicBezTo>
                    <a:cubicBezTo>
                      <a:pt x="14" y="8"/>
                      <a:pt x="14" y="8"/>
                      <a:pt x="14" y="8"/>
                    </a:cubicBezTo>
                    <a:cubicBezTo>
                      <a:pt x="9" y="10"/>
                      <a:pt x="9" y="10"/>
                      <a:pt x="9" y="10"/>
                    </a:cubicBezTo>
                    <a:cubicBezTo>
                      <a:pt x="7" y="12"/>
                      <a:pt x="7" y="12"/>
                      <a:pt x="7" y="12"/>
                    </a:cubicBezTo>
                    <a:cubicBezTo>
                      <a:pt x="4" y="11"/>
                      <a:pt x="4" y="11"/>
                      <a:pt x="4" y="11"/>
                    </a:cubicBezTo>
                    <a:cubicBezTo>
                      <a:pt x="2" y="10"/>
                      <a:pt x="2" y="10"/>
                      <a:pt x="2" y="10"/>
                    </a:cubicBezTo>
                    <a:cubicBezTo>
                      <a:pt x="1" y="16"/>
                      <a:pt x="1" y="16"/>
                      <a:pt x="1" y="16"/>
                    </a:cubicBezTo>
                    <a:cubicBezTo>
                      <a:pt x="0" y="20"/>
                      <a:pt x="0" y="20"/>
                      <a:pt x="0" y="20"/>
                    </a:cubicBezTo>
                    <a:cubicBezTo>
                      <a:pt x="0" y="25"/>
                      <a:pt x="0" y="25"/>
                      <a:pt x="0" y="25"/>
                    </a:cubicBezTo>
                    <a:cubicBezTo>
                      <a:pt x="4" y="27"/>
                      <a:pt x="4" y="27"/>
                      <a:pt x="4" y="27"/>
                    </a:cubicBezTo>
                    <a:cubicBezTo>
                      <a:pt x="2" y="33"/>
                      <a:pt x="2" y="33"/>
                      <a:pt x="2" y="33"/>
                    </a:cubicBezTo>
                    <a:cubicBezTo>
                      <a:pt x="2" y="33"/>
                      <a:pt x="2" y="33"/>
                      <a:pt x="2" y="33"/>
                    </a:cubicBezTo>
                    <a:cubicBezTo>
                      <a:pt x="6" y="33"/>
                      <a:pt x="6" y="33"/>
                      <a:pt x="6" y="33"/>
                    </a:cubicBezTo>
                    <a:cubicBezTo>
                      <a:pt x="6" y="33"/>
                      <a:pt x="9" y="34"/>
                      <a:pt x="10" y="34"/>
                    </a:cubicBezTo>
                    <a:cubicBezTo>
                      <a:pt x="11" y="34"/>
                      <a:pt x="16" y="34"/>
                      <a:pt x="16" y="34"/>
                    </a:cubicBezTo>
                    <a:cubicBezTo>
                      <a:pt x="19" y="29"/>
                      <a:pt x="19" y="29"/>
                      <a:pt x="19" y="29"/>
                    </a:cubicBezTo>
                    <a:cubicBezTo>
                      <a:pt x="19" y="29"/>
                      <a:pt x="22" y="27"/>
                      <a:pt x="22" y="27"/>
                    </a:cubicBezTo>
                    <a:cubicBezTo>
                      <a:pt x="23" y="27"/>
                      <a:pt x="28" y="25"/>
                      <a:pt x="28" y="25"/>
                    </a:cubicBezTo>
                    <a:cubicBezTo>
                      <a:pt x="29" y="21"/>
                      <a:pt x="29" y="21"/>
                      <a:pt x="29" y="21"/>
                    </a:cubicBezTo>
                    <a:cubicBezTo>
                      <a:pt x="30" y="20"/>
                      <a:pt x="30" y="20"/>
                      <a:pt x="30" y="20"/>
                    </a:cubicBezTo>
                    <a:cubicBezTo>
                      <a:pt x="30" y="18"/>
                      <a:pt x="30" y="18"/>
                      <a:pt x="30" y="18"/>
                    </a:cubicBezTo>
                    <a:cubicBezTo>
                      <a:pt x="30" y="18"/>
                      <a:pt x="32" y="17"/>
                      <a:pt x="32" y="17"/>
                    </a:cubicBezTo>
                    <a:cubicBezTo>
                      <a:pt x="33" y="17"/>
                      <a:pt x="34" y="12"/>
                      <a:pt x="34" y="12"/>
                    </a:cubicBezTo>
                    <a:cubicBezTo>
                      <a:pt x="34" y="9"/>
                      <a:pt x="34" y="9"/>
                      <a:pt x="34" y="9"/>
                    </a:cubicBezTo>
                    <a:cubicBezTo>
                      <a:pt x="39" y="7"/>
                      <a:pt x="39" y="7"/>
                      <a:pt x="39" y="7"/>
                    </a:cubicBezTo>
                    <a:cubicBezTo>
                      <a:pt x="46" y="6"/>
                      <a:pt x="46" y="6"/>
                      <a:pt x="46" y="6"/>
                    </a:cubicBezTo>
                    <a:cubicBezTo>
                      <a:pt x="44" y="3"/>
                      <a:pt x="44" y="3"/>
                      <a:pt x="44" y="3"/>
                    </a:cubicBezTo>
                    <a:lnTo>
                      <a:pt x="42" y="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7" name="Freeform 301">
                <a:extLst>
                  <a:ext uri="{FF2B5EF4-FFF2-40B4-BE49-F238E27FC236}">
                    <a16:creationId xmlns:a16="http://schemas.microsoft.com/office/drawing/2014/main" id="{08FB73C0-0EF0-ACDD-FDFB-ECD5E616C71F}"/>
                  </a:ext>
                </a:extLst>
              </p:cNvPr>
              <p:cNvSpPr>
                <a:spLocks/>
              </p:cNvSpPr>
              <p:nvPr/>
            </p:nvSpPr>
            <p:spPr bwMode="auto">
              <a:xfrm>
                <a:off x="7959599" y="3239631"/>
                <a:ext cx="211138" cy="212725"/>
              </a:xfrm>
              <a:custGeom>
                <a:avLst/>
                <a:gdLst>
                  <a:gd name="T0" fmla="*/ 30 w 30"/>
                  <a:gd name="T1" fmla="*/ 14 h 27"/>
                  <a:gd name="T2" fmla="*/ 27 w 30"/>
                  <a:gd name="T3" fmla="*/ 11 h 27"/>
                  <a:gd name="T4" fmla="*/ 23 w 30"/>
                  <a:gd name="T5" fmla="*/ 3 h 27"/>
                  <a:gd name="T6" fmla="*/ 20 w 30"/>
                  <a:gd name="T7" fmla="*/ 2 h 27"/>
                  <a:gd name="T8" fmla="*/ 17 w 30"/>
                  <a:gd name="T9" fmla="*/ 0 h 27"/>
                  <a:gd name="T10" fmla="*/ 14 w 30"/>
                  <a:gd name="T11" fmla="*/ 2 h 27"/>
                  <a:gd name="T12" fmla="*/ 11 w 30"/>
                  <a:gd name="T13" fmla="*/ 3 h 27"/>
                  <a:gd name="T14" fmla="*/ 12 w 30"/>
                  <a:gd name="T15" fmla="*/ 3 h 27"/>
                  <a:gd name="T16" fmla="*/ 10 w 30"/>
                  <a:gd name="T17" fmla="*/ 6 h 27"/>
                  <a:gd name="T18" fmla="*/ 8 w 30"/>
                  <a:gd name="T19" fmla="*/ 8 h 27"/>
                  <a:gd name="T20" fmla="*/ 8 w 30"/>
                  <a:gd name="T21" fmla="*/ 11 h 27"/>
                  <a:gd name="T22" fmla="*/ 5 w 30"/>
                  <a:gd name="T23" fmla="*/ 11 h 27"/>
                  <a:gd name="T24" fmla="*/ 3 w 30"/>
                  <a:gd name="T25" fmla="*/ 12 h 27"/>
                  <a:gd name="T26" fmla="*/ 1 w 30"/>
                  <a:gd name="T27" fmla="*/ 13 h 27"/>
                  <a:gd name="T28" fmla="*/ 1 w 30"/>
                  <a:gd name="T29" fmla="*/ 14 h 27"/>
                  <a:gd name="T30" fmla="*/ 2 w 30"/>
                  <a:gd name="T31" fmla="*/ 18 h 27"/>
                  <a:gd name="T32" fmla="*/ 0 w 30"/>
                  <a:gd name="T33" fmla="*/ 20 h 27"/>
                  <a:gd name="T34" fmla="*/ 1 w 30"/>
                  <a:gd name="T35" fmla="*/ 23 h 27"/>
                  <a:gd name="T36" fmla="*/ 1 w 30"/>
                  <a:gd name="T37" fmla="*/ 25 h 27"/>
                  <a:gd name="T38" fmla="*/ 3 w 30"/>
                  <a:gd name="T39" fmla="*/ 24 h 27"/>
                  <a:gd name="T40" fmla="*/ 7 w 30"/>
                  <a:gd name="T41" fmla="*/ 24 h 27"/>
                  <a:gd name="T42" fmla="*/ 13 w 30"/>
                  <a:gd name="T43" fmla="*/ 26 h 27"/>
                  <a:gd name="T44" fmla="*/ 20 w 30"/>
                  <a:gd name="T45" fmla="*/ 26 h 27"/>
                  <a:gd name="T46" fmla="*/ 24 w 30"/>
                  <a:gd name="T47" fmla="*/ 27 h 27"/>
                  <a:gd name="T48" fmla="*/ 26 w 30"/>
                  <a:gd name="T49" fmla="*/ 21 h 27"/>
                  <a:gd name="T50" fmla="*/ 27 w 30"/>
                  <a:gd name="T51" fmla="*/ 21 h 27"/>
                  <a:gd name="T52" fmla="*/ 26 w 30"/>
                  <a:gd name="T53" fmla="*/ 17 h 27"/>
                  <a:gd name="T54" fmla="*/ 29 w 30"/>
                  <a:gd name="T55" fmla="*/ 16 h 27"/>
                  <a:gd name="T56" fmla="*/ 30 w 30"/>
                  <a:gd name="T57" fmla="*/ 14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27"/>
                  <a:gd name="T89" fmla="*/ 30 w 30"/>
                  <a:gd name="T90" fmla="*/ 27 h 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8" name="Freeform 302">
                <a:extLst>
                  <a:ext uri="{FF2B5EF4-FFF2-40B4-BE49-F238E27FC236}">
                    <a16:creationId xmlns:a16="http://schemas.microsoft.com/office/drawing/2014/main" id="{4F9D951A-A4B3-2FD6-9CFD-3BC6FF710BBA}"/>
                  </a:ext>
                </a:extLst>
              </p:cNvPr>
              <p:cNvSpPr>
                <a:spLocks/>
              </p:cNvSpPr>
              <p:nvPr/>
            </p:nvSpPr>
            <p:spPr bwMode="auto">
              <a:xfrm>
                <a:off x="7908799" y="3152318"/>
                <a:ext cx="171450" cy="109538"/>
              </a:xfrm>
              <a:custGeom>
                <a:avLst/>
                <a:gdLst>
                  <a:gd name="T0" fmla="*/ 8 w 24"/>
                  <a:gd name="T1" fmla="*/ 10 h 14"/>
                  <a:gd name="T2" fmla="*/ 12 w 24"/>
                  <a:gd name="T3" fmla="*/ 11 h 14"/>
                  <a:gd name="T4" fmla="*/ 14 w 24"/>
                  <a:gd name="T5" fmla="*/ 10 h 14"/>
                  <a:gd name="T6" fmla="*/ 16 w 24"/>
                  <a:gd name="T7" fmla="*/ 12 h 14"/>
                  <a:gd name="T8" fmla="*/ 18 w 24"/>
                  <a:gd name="T9" fmla="*/ 14 h 14"/>
                  <a:gd name="T10" fmla="*/ 21 w 24"/>
                  <a:gd name="T11" fmla="*/ 13 h 14"/>
                  <a:gd name="T12" fmla="*/ 24 w 24"/>
                  <a:gd name="T13" fmla="*/ 11 h 14"/>
                  <a:gd name="T14" fmla="*/ 23 w 24"/>
                  <a:gd name="T15" fmla="*/ 10 h 14"/>
                  <a:gd name="T16" fmla="*/ 21 w 24"/>
                  <a:gd name="T17" fmla="*/ 5 h 14"/>
                  <a:gd name="T18" fmla="*/ 21 w 24"/>
                  <a:gd name="T19" fmla="*/ 4 h 14"/>
                  <a:gd name="T20" fmla="*/ 17 w 24"/>
                  <a:gd name="T21" fmla="*/ 2 h 14"/>
                  <a:gd name="T22" fmla="*/ 14 w 24"/>
                  <a:gd name="T23" fmla="*/ 0 h 14"/>
                  <a:gd name="T24" fmla="*/ 10 w 24"/>
                  <a:gd name="T25" fmla="*/ 1 h 14"/>
                  <a:gd name="T26" fmla="*/ 9 w 24"/>
                  <a:gd name="T27" fmla="*/ 5 h 14"/>
                  <a:gd name="T28" fmla="*/ 8 w 24"/>
                  <a:gd name="T29" fmla="*/ 6 h 14"/>
                  <a:gd name="T30" fmla="*/ 5 w 24"/>
                  <a:gd name="T31" fmla="*/ 3 h 14"/>
                  <a:gd name="T32" fmla="*/ 3 w 24"/>
                  <a:gd name="T33" fmla="*/ 3 h 14"/>
                  <a:gd name="T34" fmla="*/ 1 w 24"/>
                  <a:gd name="T35" fmla="*/ 8 h 14"/>
                  <a:gd name="T36" fmla="*/ 0 w 24"/>
                  <a:gd name="T37" fmla="*/ 11 h 14"/>
                  <a:gd name="T38" fmla="*/ 4 w 24"/>
                  <a:gd name="T39" fmla="*/ 10 h 14"/>
                  <a:gd name="T40" fmla="*/ 8 w 24"/>
                  <a:gd name="T41" fmla="*/ 10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14"/>
                  <a:gd name="T65" fmla="*/ 24 w 24"/>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29" name="Freeform 303">
                <a:extLst>
                  <a:ext uri="{FF2B5EF4-FFF2-40B4-BE49-F238E27FC236}">
                    <a16:creationId xmlns:a16="http://schemas.microsoft.com/office/drawing/2014/main" id="{5A0C7294-B804-6AA7-4D89-52E69A9C3F72}"/>
                  </a:ext>
                </a:extLst>
              </p:cNvPr>
              <p:cNvSpPr>
                <a:spLocks/>
              </p:cNvSpPr>
              <p:nvPr/>
            </p:nvSpPr>
            <p:spPr bwMode="auto">
              <a:xfrm>
                <a:off x="7092824" y="4615993"/>
                <a:ext cx="171450" cy="142875"/>
              </a:xfrm>
              <a:custGeom>
                <a:avLst/>
                <a:gdLst>
                  <a:gd name="T0" fmla="*/ 9 w 24"/>
                  <a:gd name="T1" fmla="*/ 10 h 18"/>
                  <a:gd name="T2" fmla="*/ 13 w 24"/>
                  <a:gd name="T3" fmla="*/ 10 h 18"/>
                  <a:gd name="T4" fmla="*/ 15 w 24"/>
                  <a:gd name="T5" fmla="*/ 13 h 18"/>
                  <a:gd name="T6" fmla="*/ 16 w 24"/>
                  <a:gd name="T7" fmla="*/ 14 h 18"/>
                  <a:gd name="T8" fmla="*/ 18 w 24"/>
                  <a:gd name="T9" fmla="*/ 15 h 18"/>
                  <a:gd name="T10" fmla="*/ 20 w 24"/>
                  <a:gd name="T11" fmla="*/ 18 h 18"/>
                  <a:gd name="T12" fmla="*/ 22 w 24"/>
                  <a:gd name="T13" fmla="*/ 17 h 18"/>
                  <a:gd name="T14" fmla="*/ 24 w 24"/>
                  <a:gd name="T15" fmla="*/ 16 h 18"/>
                  <a:gd name="T16" fmla="*/ 24 w 24"/>
                  <a:gd name="T17" fmla="*/ 12 h 18"/>
                  <a:gd name="T18" fmla="*/ 24 w 24"/>
                  <a:gd name="T19" fmla="*/ 8 h 18"/>
                  <a:gd name="T20" fmla="*/ 23 w 24"/>
                  <a:gd name="T21" fmla="*/ 8 h 18"/>
                  <a:gd name="T22" fmla="*/ 21 w 24"/>
                  <a:gd name="T23" fmla="*/ 3 h 18"/>
                  <a:gd name="T24" fmla="*/ 20 w 24"/>
                  <a:gd name="T25" fmla="*/ 1 h 18"/>
                  <a:gd name="T26" fmla="*/ 16 w 24"/>
                  <a:gd name="T27" fmla="*/ 2 h 18"/>
                  <a:gd name="T28" fmla="*/ 12 w 24"/>
                  <a:gd name="T29" fmla="*/ 2 h 18"/>
                  <a:gd name="T30" fmla="*/ 12 w 24"/>
                  <a:gd name="T31" fmla="*/ 1 h 18"/>
                  <a:gd name="T32" fmla="*/ 7 w 24"/>
                  <a:gd name="T33" fmla="*/ 0 h 18"/>
                  <a:gd name="T34" fmla="*/ 5 w 24"/>
                  <a:gd name="T35" fmla="*/ 0 h 18"/>
                  <a:gd name="T36" fmla="*/ 5 w 24"/>
                  <a:gd name="T37" fmla="*/ 1 h 18"/>
                  <a:gd name="T38" fmla="*/ 5 w 24"/>
                  <a:gd name="T39" fmla="*/ 4 h 18"/>
                  <a:gd name="T40" fmla="*/ 3 w 24"/>
                  <a:gd name="T41" fmla="*/ 4 h 18"/>
                  <a:gd name="T42" fmla="*/ 0 w 24"/>
                  <a:gd name="T43" fmla="*/ 6 h 18"/>
                  <a:gd name="T44" fmla="*/ 1 w 24"/>
                  <a:gd name="T45" fmla="*/ 6 h 18"/>
                  <a:gd name="T46" fmla="*/ 6 w 24"/>
                  <a:gd name="T47" fmla="*/ 13 h 18"/>
                  <a:gd name="T48" fmla="*/ 8 w 24"/>
                  <a:gd name="T49" fmla="*/ 12 h 18"/>
                  <a:gd name="T50" fmla="*/ 9 w 24"/>
                  <a:gd name="T51" fmla="*/ 1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18"/>
                  <a:gd name="T80" fmla="*/ 24 w 24"/>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0" name="Freeform 304">
                <a:extLst>
                  <a:ext uri="{FF2B5EF4-FFF2-40B4-BE49-F238E27FC236}">
                    <a16:creationId xmlns:a16="http://schemas.microsoft.com/office/drawing/2014/main" id="{F88638F5-1D3B-4BE7-0FBA-C56119555592}"/>
                  </a:ext>
                </a:extLst>
              </p:cNvPr>
              <p:cNvSpPr>
                <a:spLocks/>
              </p:cNvSpPr>
              <p:nvPr/>
            </p:nvSpPr>
            <p:spPr bwMode="auto">
              <a:xfrm>
                <a:off x="7049962" y="4512806"/>
                <a:ext cx="134937" cy="112712"/>
              </a:xfrm>
              <a:custGeom>
                <a:avLst/>
                <a:gdLst>
                  <a:gd name="T0" fmla="*/ 54 w 114"/>
                  <a:gd name="T1" fmla="*/ 79 h 85"/>
                  <a:gd name="T2" fmla="*/ 66 w 114"/>
                  <a:gd name="T3" fmla="*/ 79 h 85"/>
                  <a:gd name="T4" fmla="*/ 78 w 114"/>
                  <a:gd name="T5" fmla="*/ 79 h 85"/>
                  <a:gd name="T6" fmla="*/ 108 w 114"/>
                  <a:gd name="T7" fmla="*/ 85 h 85"/>
                  <a:gd name="T8" fmla="*/ 114 w 114"/>
                  <a:gd name="T9" fmla="*/ 85 h 85"/>
                  <a:gd name="T10" fmla="*/ 102 w 114"/>
                  <a:gd name="T11" fmla="*/ 61 h 85"/>
                  <a:gd name="T12" fmla="*/ 96 w 114"/>
                  <a:gd name="T13" fmla="*/ 43 h 85"/>
                  <a:gd name="T14" fmla="*/ 96 w 114"/>
                  <a:gd name="T15" fmla="*/ 36 h 85"/>
                  <a:gd name="T16" fmla="*/ 96 w 114"/>
                  <a:gd name="T17" fmla="*/ 36 h 85"/>
                  <a:gd name="T18" fmla="*/ 84 w 114"/>
                  <a:gd name="T19" fmla="*/ 30 h 85"/>
                  <a:gd name="T20" fmla="*/ 72 w 114"/>
                  <a:gd name="T21" fmla="*/ 18 h 85"/>
                  <a:gd name="T22" fmla="*/ 42 w 114"/>
                  <a:gd name="T23" fmla="*/ 0 h 85"/>
                  <a:gd name="T24" fmla="*/ 30 w 114"/>
                  <a:gd name="T25" fmla="*/ 6 h 85"/>
                  <a:gd name="T26" fmla="*/ 12 w 114"/>
                  <a:gd name="T27" fmla="*/ 6 h 85"/>
                  <a:gd name="T28" fmla="*/ 0 w 114"/>
                  <a:gd name="T29" fmla="*/ 43 h 85"/>
                  <a:gd name="T30" fmla="*/ 12 w 114"/>
                  <a:gd name="T31" fmla="*/ 85 h 85"/>
                  <a:gd name="T32" fmla="*/ 18 w 114"/>
                  <a:gd name="T33" fmla="*/ 85 h 85"/>
                  <a:gd name="T34" fmla="*/ 24 w 114"/>
                  <a:gd name="T35" fmla="*/ 85 h 85"/>
                  <a:gd name="T36" fmla="*/ 54 w 114"/>
                  <a:gd name="T37" fmla="*/ 79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4"/>
                  <a:gd name="T58" fmla="*/ 0 h 85"/>
                  <a:gd name="T59" fmla="*/ 114 w 114"/>
                  <a:gd name="T60" fmla="*/ 85 h 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1" name="Freeform 305">
                <a:extLst>
                  <a:ext uri="{FF2B5EF4-FFF2-40B4-BE49-F238E27FC236}">
                    <a16:creationId xmlns:a16="http://schemas.microsoft.com/office/drawing/2014/main" id="{6674E786-FEBC-FE15-6B90-6B72A5A44460}"/>
                  </a:ext>
                </a:extLst>
              </p:cNvPr>
              <p:cNvSpPr>
                <a:spLocks/>
              </p:cNvSpPr>
              <p:nvPr/>
            </p:nvSpPr>
            <p:spPr bwMode="auto">
              <a:xfrm>
                <a:off x="7057899" y="4239756"/>
                <a:ext cx="269875" cy="320675"/>
              </a:xfrm>
              <a:custGeom>
                <a:avLst/>
                <a:gdLst>
                  <a:gd name="T0" fmla="*/ 6 w 38"/>
                  <a:gd name="T1" fmla="*/ 35 h 41"/>
                  <a:gd name="T2" fmla="*/ 11 w 38"/>
                  <a:gd name="T3" fmla="*/ 38 h 41"/>
                  <a:gd name="T4" fmla="*/ 13 w 38"/>
                  <a:gd name="T5" fmla="*/ 40 h 41"/>
                  <a:gd name="T6" fmla="*/ 15 w 38"/>
                  <a:gd name="T7" fmla="*/ 41 h 41"/>
                  <a:gd name="T8" fmla="*/ 15 w 38"/>
                  <a:gd name="T9" fmla="*/ 41 h 41"/>
                  <a:gd name="T10" fmla="*/ 18 w 38"/>
                  <a:gd name="T11" fmla="*/ 38 h 41"/>
                  <a:gd name="T12" fmla="*/ 20 w 38"/>
                  <a:gd name="T13" fmla="*/ 40 h 41"/>
                  <a:gd name="T14" fmla="*/ 21 w 38"/>
                  <a:gd name="T15" fmla="*/ 39 h 41"/>
                  <a:gd name="T16" fmla="*/ 35 w 38"/>
                  <a:gd name="T17" fmla="*/ 39 h 41"/>
                  <a:gd name="T18" fmla="*/ 38 w 38"/>
                  <a:gd name="T19" fmla="*/ 37 h 41"/>
                  <a:gd name="T20" fmla="*/ 36 w 38"/>
                  <a:gd name="T21" fmla="*/ 36 h 41"/>
                  <a:gd name="T22" fmla="*/ 33 w 38"/>
                  <a:gd name="T23" fmla="*/ 7 h 41"/>
                  <a:gd name="T24" fmla="*/ 36 w 38"/>
                  <a:gd name="T25" fmla="*/ 7 h 41"/>
                  <a:gd name="T26" fmla="*/ 27 w 38"/>
                  <a:gd name="T27" fmla="*/ 0 h 41"/>
                  <a:gd name="T28" fmla="*/ 27 w 38"/>
                  <a:gd name="T29" fmla="*/ 3 h 41"/>
                  <a:gd name="T30" fmla="*/ 17 w 38"/>
                  <a:gd name="T31" fmla="*/ 3 h 41"/>
                  <a:gd name="T32" fmla="*/ 16 w 38"/>
                  <a:gd name="T33" fmla="*/ 11 h 41"/>
                  <a:gd name="T34" fmla="*/ 14 w 38"/>
                  <a:gd name="T35" fmla="*/ 13 h 41"/>
                  <a:gd name="T36" fmla="*/ 13 w 38"/>
                  <a:gd name="T37" fmla="*/ 20 h 41"/>
                  <a:gd name="T38" fmla="*/ 1 w 38"/>
                  <a:gd name="T39" fmla="*/ 19 h 41"/>
                  <a:gd name="T40" fmla="*/ 0 w 38"/>
                  <a:gd name="T41" fmla="*/ 20 h 41"/>
                  <a:gd name="T42" fmla="*/ 3 w 38"/>
                  <a:gd name="T43" fmla="*/ 26 h 41"/>
                  <a:gd name="T44" fmla="*/ 3 w 38"/>
                  <a:gd name="T45" fmla="*/ 33 h 41"/>
                  <a:gd name="T46" fmla="*/ 1 w 38"/>
                  <a:gd name="T47" fmla="*/ 36 h 41"/>
                  <a:gd name="T48" fmla="*/ 4 w 38"/>
                  <a:gd name="T49" fmla="*/ 36 h 41"/>
                  <a:gd name="T50" fmla="*/ 6 w 38"/>
                  <a:gd name="T51" fmla="*/ 35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1"/>
                  <a:gd name="T80" fmla="*/ 38 w 38"/>
                  <a:gd name="T81" fmla="*/ 41 h 4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2" name="Freeform 306">
                <a:extLst>
                  <a:ext uri="{FF2B5EF4-FFF2-40B4-BE49-F238E27FC236}">
                    <a16:creationId xmlns:a16="http://schemas.microsoft.com/office/drawing/2014/main" id="{DA1D055B-D9F1-B0F1-4A4F-615F9066398C}"/>
                  </a:ext>
                </a:extLst>
              </p:cNvPr>
              <p:cNvSpPr>
                <a:spLocks/>
              </p:cNvSpPr>
              <p:nvPr/>
            </p:nvSpPr>
            <p:spPr bwMode="auto">
              <a:xfrm>
                <a:off x="7986587" y="4104818"/>
                <a:ext cx="255587" cy="276225"/>
              </a:xfrm>
              <a:custGeom>
                <a:avLst/>
                <a:gdLst>
                  <a:gd name="T0" fmla="*/ 0 w 36"/>
                  <a:gd name="T1" fmla="*/ 5 h 35"/>
                  <a:gd name="T2" fmla="*/ 1 w 36"/>
                  <a:gd name="T3" fmla="*/ 8 h 35"/>
                  <a:gd name="T4" fmla="*/ 2 w 36"/>
                  <a:gd name="T5" fmla="*/ 10 h 35"/>
                  <a:gd name="T6" fmla="*/ 2 w 36"/>
                  <a:gd name="T7" fmla="*/ 35 h 35"/>
                  <a:gd name="T8" fmla="*/ 3 w 36"/>
                  <a:gd name="T9" fmla="*/ 35 h 35"/>
                  <a:gd name="T10" fmla="*/ 29 w 36"/>
                  <a:gd name="T11" fmla="*/ 35 h 35"/>
                  <a:gd name="T12" fmla="*/ 34 w 36"/>
                  <a:gd name="T13" fmla="*/ 32 h 35"/>
                  <a:gd name="T14" fmla="*/ 36 w 36"/>
                  <a:gd name="T15" fmla="*/ 30 h 35"/>
                  <a:gd name="T16" fmla="*/ 36 w 36"/>
                  <a:gd name="T17" fmla="*/ 30 h 35"/>
                  <a:gd name="T18" fmla="*/ 33 w 36"/>
                  <a:gd name="T19" fmla="*/ 23 h 35"/>
                  <a:gd name="T20" fmla="*/ 29 w 36"/>
                  <a:gd name="T21" fmla="*/ 15 h 35"/>
                  <a:gd name="T22" fmla="*/ 24 w 36"/>
                  <a:gd name="T23" fmla="*/ 8 h 35"/>
                  <a:gd name="T24" fmla="*/ 31 w 36"/>
                  <a:gd name="T25" fmla="*/ 12 h 35"/>
                  <a:gd name="T26" fmla="*/ 34 w 36"/>
                  <a:gd name="T27" fmla="*/ 9 h 35"/>
                  <a:gd name="T28" fmla="*/ 33 w 36"/>
                  <a:gd name="T29" fmla="*/ 9 h 35"/>
                  <a:gd name="T30" fmla="*/ 30 w 36"/>
                  <a:gd name="T31" fmla="*/ 1 h 35"/>
                  <a:gd name="T32" fmla="*/ 28 w 36"/>
                  <a:gd name="T33" fmla="*/ 3 h 35"/>
                  <a:gd name="T34" fmla="*/ 22 w 36"/>
                  <a:gd name="T35" fmla="*/ 2 h 35"/>
                  <a:gd name="T36" fmla="*/ 19 w 36"/>
                  <a:gd name="T37" fmla="*/ 1 h 35"/>
                  <a:gd name="T38" fmla="*/ 12 w 36"/>
                  <a:gd name="T39" fmla="*/ 3 h 35"/>
                  <a:gd name="T40" fmla="*/ 6 w 36"/>
                  <a:gd name="T41" fmla="*/ 0 h 35"/>
                  <a:gd name="T42" fmla="*/ 2 w 36"/>
                  <a:gd name="T43" fmla="*/ 0 h 35"/>
                  <a:gd name="T44" fmla="*/ 1 w 36"/>
                  <a:gd name="T45" fmla="*/ 2 h 35"/>
                  <a:gd name="T46" fmla="*/ 0 w 36"/>
                  <a:gd name="T47" fmla="*/ 5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35"/>
                  <a:gd name="T74" fmla="*/ 36 w 36"/>
                  <a:gd name="T75" fmla="*/ 35 h 3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3" name="Freeform 307">
                <a:extLst>
                  <a:ext uri="{FF2B5EF4-FFF2-40B4-BE49-F238E27FC236}">
                    <a16:creationId xmlns:a16="http://schemas.microsoft.com/office/drawing/2014/main" id="{000E481D-0E4B-3899-C039-C79F59831D60}"/>
                  </a:ext>
                </a:extLst>
              </p:cNvPr>
              <p:cNvSpPr>
                <a:spLocks/>
              </p:cNvSpPr>
              <p:nvPr/>
            </p:nvSpPr>
            <p:spPr bwMode="auto">
              <a:xfrm>
                <a:off x="7637337" y="4057193"/>
                <a:ext cx="371475" cy="393700"/>
              </a:xfrm>
              <a:custGeom>
                <a:avLst/>
                <a:gdLst>
                  <a:gd name="T0" fmla="*/ 4 w 52"/>
                  <a:gd name="T1" fmla="*/ 6 h 50"/>
                  <a:gd name="T2" fmla="*/ 3 w 52"/>
                  <a:gd name="T3" fmla="*/ 9 h 50"/>
                  <a:gd name="T4" fmla="*/ 2 w 52"/>
                  <a:gd name="T5" fmla="*/ 10 h 50"/>
                  <a:gd name="T6" fmla="*/ 0 w 52"/>
                  <a:gd name="T7" fmla="*/ 12 h 50"/>
                  <a:gd name="T8" fmla="*/ 0 w 52"/>
                  <a:gd name="T9" fmla="*/ 29 h 50"/>
                  <a:gd name="T10" fmla="*/ 6 w 52"/>
                  <a:gd name="T11" fmla="*/ 34 h 50"/>
                  <a:gd name="T12" fmla="*/ 9 w 52"/>
                  <a:gd name="T13" fmla="*/ 35 h 50"/>
                  <a:gd name="T14" fmla="*/ 17 w 52"/>
                  <a:gd name="T15" fmla="*/ 36 h 50"/>
                  <a:gd name="T16" fmla="*/ 19 w 52"/>
                  <a:gd name="T17" fmla="*/ 38 h 50"/>
                  <a:gd name="T18" fmla="*/ 23 w 52"/>
                  <a:gd name="T19" fmla="*/ 36 h 50"/>
                  <a:gd name="T20" fmla="*/ 47 w 52"/>
                  <a:gd name="T21" fmla="*/ 49 h 50"/>
                  <a:gd name="T22" fmla="*/ 47 w 52"/>
                  <a:gd name="T23" fmla="*/ 48 h 50"/>
                  <a:gd name="T24" fmla="*/ 47 w 52"/>
                  <a:gd name="T25" fmla="*/ 49 h 50"/>
                  <a:gd name="T26" fmla="*/ 48 w 52"/>
                  <a:gd name="T27" fmla="*/ 50 h 50"/>
                  <a:gd name="T28" fmla="*/ 48 w 52"/>
                  <a:gd name="T29" fmla="*/ 47 h 50"/>
                  <a:gd name="T30" fmla="*/ 51 w 52"/>
                  <a:gd name="T31" fmla="*/ 47 h 50"/>
                  <a:gd name="T32" fmla="*/ 52 w 52"/>
                  <a:gd name="T33" fmla="*/ 41 h 50"/>
                  <a:gd name="T34" fmla="*/ 51 w 52"/>
                  <a:gd name="T35" fmla="*/ 41 h 50"/>
                  <a:gd name="T36" fmla="*/ 51 w 52"/>
                  <a:gd name="T37" fmla="*/ 16 h 50"/>
                  <a:gd name="T38" fmla="*/ 50 w 52"/>
                  <a:gd name="T39" fmla="*/ 14 h 50"/>
                  <a:gd name="T40" fmla="*/ 49 w 52"/>
                  <a:gd name="T41" fmla="*/ 11 h 50"/>
                  <a:gd name="T42" fmla="*/ 50 w 52"/>
                  <a:gd name="T43" fmla="*/ 8 h 50"/>
                  <a:gd name="T44" fmla="*/ 51 w 52"/>
                  <a:gd name="T45" fmla="*/ 6 h 50"/>
                  <a:gd name="T46" fmla="*/ 48 w 52"/>
                  <a:gd name="T47" fmla="*/ 5 h 50"/>
                  <a:gd name="T48" fmla="*/ 45 w 52"/>
                  <a:gd name="T49" fmla="*/ 3 h 50"/>
                  <a:gd name="T50" fmla="*/ 41 w 52"/>
                  <a:gd name="T51" fmla="*/ 2 h 50"/>
                  <a:gd name="T52" fmla="*/ 35 w 52"/>
                  <a:gd name="T53" fmla="*/ 4 h 50"/>
                  <a:gd name="T54" fmla="*/ 35 w 52"/>
                  <a:gd name="T55" fmla="*/ 8 h 50"/>
                  <a:gd name="T56" fmla="*/ 29 w 52"/>
                  <a:gd name="T57" fmla="*/ 10 h 50"/>
                  <a:gd name="T58" fmla="*/ 25 w 52"/>
                  <a:gd name="T59" fmla="*/ 7 h 50"/>
                  <a:gd name="T60" fmla="*/ 22 w 52"/>
                  <a:gd name="T61" fmla="*/ 5 h 50"/>
                  <a:gd name="T62" fmla="*/ 20 w 52"/>
                  <a:gd name="T63" fmla="*/ 3 h 50"/>
                  <a:gd name="T64" fmla="*/ 13 w 52"/>
                  <a:gd name="T65" fmla="*/ 2 h 50"/>
                  <a:gd name="T66" fmla="*/ 8 w 52"/>
                  <a:gd name="T67" fmla="*/ 0 h 50"/>
                  <a:gd name="T68" fmla="*/ 8 w 52"/>
                  <a:gd name="T69" fmla="*/ 2 h 50"/>
                  <a:gd name="T70" fmla="*/ 4 w 52"/>
                  <a:gd name="T71" fmla="*/ 6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2"/>
                  <a:gd name="T109" fmla="*/ 0 h 50"/>
                  <a:gd name="T110" fmla="*/ 52 w 52"/>
                  <a:gd name="T111" fmla="*/ 50 h 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4" name="Freeform 308">
                <a:extLst>
                  <a:ext uri="{FF2B5EF4-FFF2-40B4-BE49-F238E27FC236}">
                    <a16:creationId xmlns:a16="http://schemas.microsoft.com/office/drawing/2014/main" id="{D713D4B8-E67F-55BB-5BAA-49FC7E5B5110}"/>
                  </a:ext>
                </a:extLst>
              </p:cNvPr>
              <p:cNvSpPr>
                <a:spLocks/>
              </p:cNvSpPr>
              <p:nvPr/>
            </p:nvSpPr>
            <p:spPr bwMode="auto">
              <a:xfrm>
                <a:off x="7602412" y="3939718"/>
                <a:ext cx="93662" cy="195263"/>
              </a:xfrm>
              <a:custGeom>
                <a:avLst/>
                <a:gdLst>
                  <a:gd name="T0" fmla="*/ 18 w 78"/>
                  <a:gd name="T1" fmla="*/ 12 h 150"/>
                  <a:gd name="T2" fmla="*/ 18 w 78"/>
                  <a:gd name="T3" fmla="*/ 30 h 150"/>
                  <a:gd name="T4" fmla="*/ 18 w 78"/>
                  <a:gd name="T5" fmla="*/ 54 h 150"/>
                  <a:gd name="T6" fmla="*/ 0 w 78"/>
                  <a:gd name="T7" fmla="*/ 78 h 150"/>
                  <a:gd name="T8" fmla="*/ 0 w 78"/>
                  <a:gd name="T9" fmla="*/ 90 h 150"/>
                  <a:gd name="T10" fmla="*/ 12 w 78"/>
                  <a:gd name="T11" fmla="*/ 102 h 150"/>
                  <a:gd name="T12" fmla="*/ 18 w 78"/>
                  <a:gd name="T13" fmla="*/ 108 h 150"/>
                  <a:gd name="T14" fmla="*/ 36 w 78"/>
                  <a:gd name="T15" fmla="*/ 120 h 150"/>
                  <a:gd name="T16" fmla="*/ 36 w 78"/>
                  <a:gd name="T17" fmla="*/ 144 h 150"/>
                  <a:gd name="T18" fmla="*/ 42 w 78"/>
                  <a:gd name="T19" fmla="*/ 150 h 150"/>
                  <a:gd name="T20" fmla="*/ 48 w 78"/>
                  <a:gd name="T21" fmla="*/ 144 h 150"/>
                  <a:gd name="T22" fmla="*/ 54 w 78"/>
                  <a:gd name="T23" fmla="*/ 126 h 150"/>
                  <a:gd name="T24" fmla="*/ 78 w 78"/>
                  <a:gd name="T25" fmla="*/ 102 h 150"/>
                  <a:gd name="T26" fmla="*/ 78 w 78"/>
                  <a:gd name="T27" fmla="*/ 90 h 150"/>
                  <a:gd name="T28" fmla="*/ 60 w 78"/>
                  <a:gd name="T29" fmla="*/ 84 h 150"/>
                  <a:gd name="T30" fmla="*/ 42 w 78"/>
                  <a:gd name="T31" fmla="*/ 72 h 150"/>
                  <a:gd name="T32" fmla="*/ 66 w 78"/>
                  <a:gd name="T33" fmla="*/ 36 h 150"/>
                  <a:gd name="T34" fmla="*/ 60 w 78"/>
                  <a:gd name="T35" fmla="*/ 12 h 150"/>
                  <a:gd name="T36" fmla="*/ 36 w 78"/>
                  <a:gd name="T37" fmla="*/ 0 h 150"/>
                  <a:gd name="T38" fmla="*/ 24 w 78"/>
                  <a:gd name="T39" fmla="*/ 0 h 150"/>
                  <a:gd name="T40" fmla="*/ 24 w 78"/>
                  <a:gd name="T41" fmla="*/ 6 h 150"/>
                  <a:gd name="T42" fmla="*/ 18 w 78"/>
                  <a:gd name="T43" fmla="*/ 12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150"/>
                  <a:gd name="T68" fmla="*/ 78 w 78"/>
                  <a:gd name="T69" fmla="*/ 150 h 15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5" name="Freeform 309">
                <a:extLst>
                  <a:ext uri="{FF2B5EF4-FFF2-40B4-BE49-F238E27FC236}">
                    <a16:creationId xmlns:a16="http://schemas.microsoft.com/office/drawing/2014/main" id="{891C98F8-72B7-2E51-2A6A-A335C1321A6D}"/>
                  </a:ext>
                </a:extLst>
              </p:cNvPr>
              <p:cNvSpPr>
                <a:spLocks/>
              </p:cNvSpPr>
              <p:nvPr/>
            </p:nvSpPr>
            <p:spPr bwMode="auto">
              <a:xfrm>
                <a:off x="7145212" y="3985756"/>
                <a:ext cx="268287" cy="230187"/>
              </a:xfrm>
              <a:custGeom>
                <a:avLst/>
                <a:gdLst>
                  <a:gd name="T0" fmla="*/ 90 w 228"/>
                  <a:gd name="T1" fmla="*/ 156 h 174"/>
                  <a:gd name="T2" fmla="*/ 114 w 228"/>
                  <a:gd name="T3" fmla="*/ 138 h 174"/>
                  <a:gd name="T4" fmla="*/ 144 w 228"/>
                  <a:gd name="T5" fmla="*/ 120 h 174"/>
                  <a:gd name="T6" fmla="*/ 180 w 228"/>
                  <a:gd name="T7" fmla="*/ 108 h 174"/>
                  <a:gd name="T8" fmla="*/ 186 w 228"/>
                  <a:gd name="T9" fmla="*/ 96 h 174"/>
                  <a:gd name="T10" fmla="*/ 192 w 228"/>
                  <a:gd name="T11" fmla="*/ 84 h 174"/>
                  <a:gd name="T12" fmla="*/ 216 w 228"/>
                  <a:gd name="T13" fmla="*/ 78 h 174"/>
                  <a:gd name="T14" fmla="*/ 228 w 228"/>
                  <a:gd name="T15" fmla="*/ 72 h 174"/>
                  <a:gd name="T16" fmla="*/ 222 w 228"/>
                  <a:gd name="T17" fmla="*/ 42 h 174"/>
                  <a:gd name="T18" fmla="*/ 216 w 228"/>
                  <a:gd name="T19" fmla="*/ 12 h 174"/>
                  <a:gd name="T20" fmla="*/ 210 w 228"/>
                  <a:gd name="T21" fmla="*/ 12 h 174"/>
                  <a:gd name="T22" fmla="*/ 186 w 228"/>
                  <a:gd name="T23" fmla="*/ 12 h 174"/>
                  <a:gd name="T24" fmla="*/ 168 w 228"/>
                  <a:gd name="T25" fmla="*/ 12 h 174"/>
                  <a:gd name="T26" fmla="*/ 144 w 228"/>
                  <a:gd name="T27" fmla="*/ 0 h 174"/>
                  <a:gd name="T28" fmla="*/ 120 w 228"/>
                  <a:gd name="T29" fmla="*/ 36 h 174"/>
                  <a:gd name="T30" fmla="*/ 96 w 228"/>
                  <a:gd name="T31" fmla="*/ 60 h 174"/>
                  <a:gd name="T32" fmla="*/ 72 w 228"/>
                  <a:gd name="T33" fmla="*/ 90 h 174"/>
                  <a:gd name="T34" fmla="*/ 66 w 228"/>
                  <a:gd name="T35" fmla="*/ 138 h 174"/>
                  <a:gd name="T36" fmla="*/ 12 w 228"/>
                  <a:gd name="T37" fmla="*/ 162 h 174"/>
                  <a:gd name="T38" fmla="*/ 0 w 228"/>
                  <a:gd name="T39" fmla="*/ 174 h 174"/>
                  <a:gd name="T40" fmla="*/ 84 w 228"/>
                  <a:gd name="T41" fmla="*/ 174 h 174"/>
                  <a:gd name="T42" fmla="*/ 90 w 228"/>
                  <a:gd name="T43" fmla="*/ 156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8"/>
                  <a:gd name="T67" fmla="*/ 0 h 174"/>
                  <a:gd name="T68" fmla="*/ 228 w 228"/>
                  <a:gd name="T69" fmla="*/ 174 h 1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6" name="Freeform 310">
                <a:extLst>
                  <a:ext uri="{FF2B5EF4-FFF2-40B4-BE49-F238E27FC236}">
                    <a16:creationId xmlns:a16="http://schemas.microsoft.com/office/drawing/2014/main" id="{0B956C25-7DC4-90EB-9142-B551A8A30C50}"/>
                  </a:ext>
                </a:extLst>
              </p:cNvPr>
              <p:cNvSpPr>
                <a:spLocks/>
              </p:cNvSpPr>
              <p:nvPr/>
            </p:nvSpPr>
            <p:spPr bwMode="auto">
              <a:xfrm>
                <a:off x="7064249" y="4215943"/>
                <a:ext cx="185738" cy="179388"/>
              </a:xfrm>
              <a:custGeom>
                <a:avLst/>
                <a:gdLst>
                  <a:gd name="T0" fmla="*/ 13 w 26"/>
                  <a:gd name="T1" fmla="*/ 16 h 23"/>
                  <a:gd name="T2" fmla="*/ 15 w 26"/>
                  <a:gd name="T3" fmla="*/ 14 h 23"/>
                  <a:gd name="T4" fmla="*/ 16 w 26"/>
                  <a:gd name="T5" fmla="*/ 6 h 23"/>
                  <a:gd name="T6" fmla="*/ 26 w 26"/>
                  <a:gd name="T7" fmla="*/ 6 h 23"/>
                  <a:gd name="T8" fmla="*/ 26 w 26"/>
                  <a:gd name="T9" fmla="*/ 3 h 23"/>
                  <a:gd name="T10" fmla="*/ 25 w 26"/>
                  <a:gd name="T11" fmla="*/ 3 h 23"/>
                  <a:gd name="T12" fmla="*/ 25 w 26"/>
                  <a:gd name="T13" fmla="*/ 0 h 23"/>
                  <a:gd name="T14" fmla="*/ 11 w 26"/>
                  <a:gd name="T15" fmla="*/ 0 h 23"/>
                  <a:gd name="T16" fmla="*/ 9 w 26"/>
                  <a:gd name="T17" fmla="*/ 2 h 23"/>
                  <a:gd name="T18" fmla="*/ 4 w 26"/>
                  <a:gd name="T19" fmla="*/ 13 h 23"/>
                  <a:gd name="T20" fmla="*/ 0 w 26"/>
                  <a:gd name="T21" fmla="*/ 22 h 23"/>
                  <a:gd name="T22" fmla="*/ 12 w 26"/>
                  <a:gd name="T23" fmla="*/ 23 h 23"/>
                  <a:gd name="T24" fmla="*/ 13 w 26"/>
                  <a:gd name="T25" fmla="*/ 1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23"/>
                  <a:gd name="T41" fmla="*/ 26 w 26"/>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7" name="Freeform 311">
                <a:extLst>
                  <a:ext uri="{FF2B5EF4-FFF2-40B4-BE49-F238E27FC236}">
                    <a16:creationId xmlns:a16="http://schemas.microsoft.com/office/drawing/2014/main" id="{9B707A48-9516-A719-E6F3-37097A772F36}"/>
                  </a:ext>
                </a:extLst>
              </p:cNvPr>
              <p:cNvSpPr>
                <a:spLocks/>
              </p:cNvSpPr>
              <p:nvPr/>
            </p:nvSpPr>
            <p:spPr bwMode="auto">
              <a:xfrm>
                <a:off x="7073774" y="4615993"/>
                <a:ext cx="55563" cy="47625"/>
              </a:xfrm>
              <a:custGeom>
                <a:avLst/>
                <a:gdLst>
                  <a:gd name="T0" fmla="*/ 48 w 48"/>
                  <a:gd name="T1" fmla="*/ 24 h 36"/>
                  <a:gd name="T2" fmla="*/ 48 w 48"/>
                  <a:gd name="T3" fmla="*/ 6 h 36"/>
                  <a:gd name="T4" fmla="*/ 48 w 48"/>
                  <a:gd name="T5" fmla="*/ 0 h 36"/>
                  <a:gd name="T6" fmla="*/ 36 w 48"/>
                  <a:gd name="T7" fmla="*/ 0 h 36"/>
                  <a:gd name="T8" fmla="*/ 6 w 48"/>
                  <a:gd name="T9" fmla="*/ 6 h 36"/>
                  <a:gd name="T10" fmla="*/ 0 w 48"/>
                  <a:gd name="T11" fmla="*/ 6 h 36"/>
                  <a:gd name="T12" fmla="*/ 18 w 48"/>
                  <a:gd name="T13" fmla="*/ 36 h 36"/>
                  <a:gd name="T14" fmla="*/ 36 w 48"/>
                  <a:gd name="T15" fmla="*/ 24 h 36"/>
                  <a:gd name="T16" fmla="*/ 48 w 48"/>
                  <a:gd name="T17" fmla="*/ 24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6"/>
                  <a:gd name="T29" fmla="*/ 48 w 48"/>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8" name="Freeform 312">
                <a:extLst>
                  <a:ext uri="{FF2B5EF4-FFF2-40B4-BE49-F238E27FC236}">
                    <a16:creationId xmlns:a16="http://schemas.microsoft.com/office/drawing/2014/main" id="{8E582FCD-9105-1DC2-D062-8DBB2DB30D2E}"/>
                  </a:ext>
                </a:extLst>
              </p:cNvPr>
              <p:cNvSpPr>
                <a:spLocks/>
              </p:cNvSpPr>
              <p:nvPr/>
            </p:nvSpPr>
            <p:spPr bwMode="auto">
              <a:xfrm>
                <a:off x="7931024" y="4342943"/>
                <a:ext cx="366713" cy="501650"/>
              </a:xfrm>
              <a:custGeom>
                <a:avLst/>
                <a:gdLst>
                  <a:gd name="T0" fmla="*/ 37 w 52"/>
                  <a:gd name="T1" fmla="*/ 5 h 64"/>
                  <a:gd name="T2" fmla="*/ 11 w 52"/>
                  <a:gd name="T3" fmla="*/ 5 h 64"/>
                  <a:gd name="T4" fmla="*/ 10 w 52"/>
                  <a:gd name="T5" fmla="*/ 11 h 64"/>
                  <a:gd name="T6" fmla="*/ 7 w 52"/>
                  <a:gd name="T7" fmla="*/ 11 h 64"/>
                  <a:gd name="T8" fmla="*/ 7 w 52"/>
                  <a:gd name="T9" fmla="*/ 14 h 64"/>
                  <a:gd name="T10" fmla="*/ 6 w 52"/>
                  <a:gd name="T11" fmla="*/ 13 h 64"/>
                  <a:gd name="T12" fmla="*/ 5 w 52"/>
                  <a:gd name="T13" fmla="*/ 25 h 64"/>
                  <a:gd name="T14" fmla="*/ 2 w 52"/>
                  <a:gd name="T15" fmla="*/ 27 h 64"/>
                  <a:gd name="T16" fmla="*/ 1 w 52"/>
                  <a:gd name="T17" fmla="*/ 32 h 64"/>
                  <a:gd name="T18" fmla="*/ 0 w 52"/>
                  <a:gd name="T19" fmla="*/ 35 h 64"/>
                  <a:gd name="T20" fmla="*/ 3 w 52"/>
                  <a:gd name="T21" fmla="*/ 41 h 64"/>
                  <a:gd name="T22" fmla="*/ 5 w 52"/>
                  <a:gd name="T23" fmla="*/ 45 h 64"/>
                  <a:gd name="T24" fmla="*/ 8 w 52"/>
                  <a:gd name="T25" fmla="*/ 50 h 64"/>
                  <a:gd name="T26" fmla="*/ 12 w 52"/>
                  <a:gd name="T27" fmla="*/ 52 h 64"/>
                  <a:gd name="T28" fmla="*/ 18 w 52"/>
                  <a:gd name="T29" fmla="*/ 58 h 64"/>
                  <a:gd name="T30" fmla="*/ 20 w 52"/>
                  <a:gd name="T31" fmla="*/ 61 h 64"/>
                  <a:gd name="T32" fmla="*/ 25 w 52"/>
                  <a:gd name="T33" fmla="*/ 61 h 64"/>
                  <a:gd name="T34" fmla="*/ 29 w 52"/>
                  <a:gd name="T35" fmla="*/ 64 h 64"/>
                  <a:gd name="T36" fmla="*/ 36 w 52"/>
                  <a:gd name="T37" fmla="*/ 63 h 64"/>
                  <a:gd name="T38" fmla="*/ 41 w 52"/>
                  <a:gd name="T39" fmla="*/ 61 h 64"/>
                  <a:gd name="T40" fmla="*/ 44 w 52"/>
                  <a:gd name="T41" fmla="*/ 61 h 64"/>
                  <a:gd name="T42" fmla="*/ 44 w 52"/>
                  <a:gd name="T43" fmla="*/ 59 h 64"/>
                  <a:gd name="T44" fmla="*/ 42 w 52"/>
                  <a:gd name="T45" fmla="*/ 57 h 64"/>
                  <a:gd name="T46" fmla="*/ 39 w 52"/>
                  <a:gd name="T47" fmla="*/ 54 h 64"/>
                  <a:gd name="T48" fmla="*/ 35 w 52"/>
                  <a:gd name="T49" fmla="*/ 51 h 64"/>
                  <a:gd name="T50" fmla="*/ 36 w 52"/>
                  <a:gd name="T51" fmla="*/ 48 h 64"/>
                  <a:gd name="T52" fmla="*/ 38 w 52"/>
                  <a:gd name="T53" fmla="*/ 48 h 64"/>
                  <a:gd name="T54" fmla="*/ 39 w 52"/>
                  <a:gd name="T55" fmla="*/ 42 h 64"/>
                  <a:gd name="T56" fmla="*/ 43 w 52"/>
                  <a:gd name="T57" fmla="*/ 38 h 64"/>
                  <a:gd name="T58" fmla="*/ 46 w 52"/>
                  <a:gd name="T59" fmla="*/ 32 h 64"/>
                  <a:gd name="T60" fmla="*/ 47 w 52"/>
                  <a:gd name="T61" fmla="*/ 21 h 64"/>
                  <a:gd name="T62" fmla="*/ 50 w 52"/>
                  <a:gd name="T63" fmla="*/ 19 h 64"/>
                  <a:gd name="T64" fmla="*/ 52 w 52"/>
                  <a:gd name="T65" fmla="*/ 18 h 64"/>
                  <a:gd name="T66" fmla="*/ 50 w 52"/>
                  <a:gd name="T67" fmla="*/ 13 h 64"/>
                  <a:gd name="T68" fmla="*/ 47 w 52"/>
                  <a:gd name="T69" fmla="*/ 4 h 64"/>
                  <a:gd name="T70" fmla="*/ 44 w 52"/>
                  <a:gd name="T71" fmla="*/ 0 h 64"/>
                  <a:gd name="T72" fmla="*/ 42 w 52"/>
                  <a:gd name="T73" fmla="*/ 2 h 64"/>
                  <a:gd name="T74" fmla="*/ 37 w 52"/>
                  <a:gd name="T75" fmla="*/ 5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2"/>
                  <a:gd name="T115" fmla="*/ 0 h 64"/>
                  <a:gd name="T116" fmla="*/ 52 w 52"/>
                  <a:gd name="T117" fmla="*/ 64 h 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39" name="Freeform 313">
                <a:extLst>
                  <a:ext uri="{FF2B5EF4-FFF2-40B4-BE49-F238E27FC236}">
                    <a16:creationId xmlns:a16="http://schemas.microsoft.com/office/drawing/2014/main" id="{1087B466-8850-CF5F-8704-DBC84AAED259}"/>
                  </a:ext>
                </a:extLst>
              </p:cNvPr>
              <p:cNvSpPr>
                <a:spLocks/>
              </p:cNvSpPr>
              <p:nvPr/>
            </p:nvSpPr>
            <p:spPr bwMode="auto">
              <a:xfrm>
                <a:off x="7249987" y="4671556"/>
                <a:ext cx="134937" cy="149225"/>
              </a:xfrm>
              <a:custGeom>
                <a:avLst/>
                <a:gdLst>
                  <a:gd name="T0" fmla="*/ 17 w 19"/>
                  <a:gd name="T1" fmla="*/ 10 h 19"/>
                  <a:gd name="T2" fmla="*/ 19 w 19"/>
                  <a:gd name="T3" fmla="*/ 6 h 19"/>
                  <a:gd name="T4" fmla="*/ 17 w 19"/>
                  <a:gd name="T5" fmla="*/ 2 h 19"/>
                  <a:gd name="T6" fmla="*/ 12 w 19"/>
                  <a:gd name="T7" fmla="*/ 3 h 19"/>
                  <a:gd name="T8" fmla="*/ 10 w 19"/>
                  <a:gd name="T9" fmla="*/ 1 h 19"/>
                  <a:gd name="T10" fmla="*/ 8 w 19"/>
                  <a:gd name="T11" fmla="*/ 1 h 19"/>
                  <a:gd name="T12" fmla="*/ 6 w 19"/>
                  <a:gd name="T13" fmla="*/ 0 h 19"/>
                  <a:gd name="T14" fmla="*/ 5 w 19"/>
                  <a:gd name="T15" fmla="*/ 0 h 19"/>
                  <a:gd name="T16" fmla="*/ 3 w 19"/>
                  <a:gd name="T17" fmla="*/ 0 h 19"/>
                  <a:gd name="T18" fmla="*/ 1 w 19"/>
                  <a:gd name="T19" fmla="*/ 1 h 19"/>
                  <a:gd name="T20" fmla="*/ 2 w 19"/>
                  <a:gd name="T21" fmla="*/ 1 h 19"/>
                  <a:gd name="T22" fmla="*/ 2 w 19"/>
                  <a:gd name="T23" fmla="*/ 5 h 19"/>
                  <a:gd name="T24" fmla="*/ 2 w 19"/>
                  <a:gd name="T25" fmla="*/ 9 h 19"/>
                  <a:gd name="T26" fmla="*/ 0 w 19"/>
                  <a:gd name="T27" fmla="*/ 10 h 19"/>
                  <a:gd name="T28" fmla="*/ 1 w 19"/>
                  <a:gd name="T29" fmla="*/ 11 h 19"/>
                  <a:gd name="T30" fmla="*/ 1 w 19"/>
                  <a:gd name="T31" fmla="*/ 14 h 19"/>
                  <a:gd name="T32" fmla="*/ 4 w 19"/>
                  <a:gd name="T33" fmla="*/ 16 h 19"/>
                  <a:gd name="T34" fmla="*/ 4 w 19"/>
                  <a:gd name="T35" fmla="*/ 19 h 19"/>
                  <a:gd name="T36" fmla="*/ 8 w 19"/>
                  <a:gd name="T37" fmla="*/ 19 h 19"/>
                  <a:gd name="T38" fmla="*/ 15 w 19"/>
                  <a:gd name="T39" fmla="*/ 16 h 19"/>
                  <a:gd name="T40" fmla="*/ 18 w 19"/>
                  <a:gd name="T41" fmla="*/ 16 h 19"/>
                  <a:gd name="T42" fmla="*/ 17 w 19"/>
                  <a:gd name="T43" fmla="*/ 13 h 19"/>
                  <a:gd name="T44" fmla="*/ 17 w 19"/>
                  <a:gd name="T45" fmla="*/ 10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19"/>
                  <a:gd name="T71" fmla="*/ 19 w 19"/>
                  <a:gd name="T72" fmla="*/ 19 h 1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0" name="Freeform 314">
                <a:extLst>
                  <a:ext uri="{FF2B5EF4-FFF2-40B4-BE49-F238E27FC236}">
                    <a16:creationId xmlns:a16="http://schemas.microsoft.com/office/drawing/2014/main" id="{F92B1A7E-153F-EDE1-8B0F-F735A66E9FFE}"/>
                  </a:ext>
                </a:extLst>
              </p:cNvPr>
              <p:cNvSpPr>
                <a:spLocks/>
              </p:cNvSpPr>
              <p:nvPr/>
            </p:nvSpPr>
            <p:spPr bwMode="auto">
              <a:xfrm>
                <a:off x="7180137" y="4727118"/>
                <a:ext cx="96837" cy="93663"/>
              </a:xfrm>
              <a:custGeom>
                <a:avLst/>
                <a:gdLst>
                  <a:gd name="T0" fmla="*/ 11 w 14"/>
                  <a:gd name="T1" fmla="*/ 7 h 12"/>
                  <a:gd name="T2" fmla="*/ 11 w 14"/>
                  <a:gd name="T3" fmla="*/ 4 h 12"/>
                  <a:gd name="T4" fmla="*/ 10 w 14"/>
                  <a:gd name="T5" fmla="*/ 3 h 12"/>
                  <a:gd name="T6" fmla="*/ 8 w 14"/>
                  <a:gd name="T7" fmla="*/ 4 h 12"/>
                  <a:gd name="T8" fmla="*/ 6 w 14"/>
                  <a:gd name="T9" fmla="*/ 1 h 12"/>
                  <a:gd name="T10" fmla="*/ 4 w 14"/>
                  <a:gd name="T11" fmla="*/ 0 h 12"/>
                  <a:gd name="T12" fmla="*/ 3 w 14"/>
                  <a:gd name="T13" fmla="*/ 2 h 12"/>
                  <a:gd name="T14" fmla="*/ 1 w 14"/>
                  <a:gd name="T15" fmla="*/ 3 h 12"/>
                  <a:gd name="T16" fmla="*/ 0 w 14"/>
                  <a:gd name="T17" fmla="*/ 5 h 12"/>
                  <a:gd name="T18" fmla="*/ 1 w 14"/>
                  <a:gd name="T19" fmla="*/ 6 h 12"/>
                  <a:gd name="T20" fmla="*/ 10 w 14"/>
                  <a:gd name="T21" fmla="*/ 12 h 12"/>
                  <a:gd name="T22" fmla="*/ 14 w 14"/>
                  <a:gd name="T23" fmla="*/ 12 h 12"/>
                  <a:gd name="T24" fmla="*/ 14 w 14"/>
                  <a:gd name="T25" fmla="*/ 9 h 12"/>
                  <a:gd name="T26" fmla="*/ 11 w 14"/>
                  <a:gd name="T27" fmla="*/ 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1" name="Freeform 315">
                <a:extLst>
                  <a:ext uri="{FF2B5EF4-FFF2-40B4-BE49-F238E27FC236}">
                    <a16:creationId xmlns:a16="http://schemas.microsoft.com/office/drawing/2014/main" id="{EA1FCEB5-41F1-4632-92FF-27E59C665F95}"/>
                  </a:ext>
                </a:extLst>
              </p:cNvPr>
              <p:cNvSpPr>
                <a:spLocks/>
              </p:cNvSpPr>
              <p:nvPr/>
            </p:nvSpPr>
            <p:spPr bwMode="auto">
              <a:xfrm>
                <a:off x="7135687" y="4696956"/>
                <a:ext cx="71437" cy="68262"/>
              </a:xfrm>
              <a:custGeom>
                <a:avLst/>
                <a:gdLst>
                  <a:gd name="T0" fmla="*/ 54 w 60"/>
                  <a:gd name="T1" fmla="*/ 36 h 54"/>
                  <a:gd name="T2" fmla="*/ 60 w 60"/>
                  <a:gd name="T3" fmla="*/ 24 h 54"/>
                  <a:gd name="T4" fmla="*/ 54 w 60"/>
                  <a:gd name="T5" fmla="*/ 18 h 54"/>
                  <a:gd name="T6" fmla="*/ 42 w 60"/>
                  <a:gd name="T7" fmla="*/ 0 h 54"/>
                  <a:gd name="T8" fmla="*/ 18 w 60"/>
                  <a:gd name="T9" fmla="*/ 0 h 54"/>
                  <a:gd name="T10" fmla="*/ 12 w 60"/>
                  <a:gd name="T11" fmla="*/ 12 h 54"/>
                  <a:gd name="T12" fmla="*/ 0 w 60"/>
                  <a:gd name="T13" fmla="*/ 18 h 54"/>
                  <a:gd name="T14" fmla="*/ 12 w 60"/>
                  <a:gd name="T15" fmla="*/ 30 h 54"/>
                  <a:gd name="T16" fmla="*/ 36 w 60"/>
                  <a:gd name="T17" fmla="*/ 54 h 54"/>
                  <a:gd name="T18" fmla="*/ 42 w 60"/>
                  <a:gd name="T19" fmla="*/ 42 h 54"/>
                  <a:gd name="T20" fmla="*/ 54 w 60"/>
                  <a:gd name="T21" fmla="*/ 36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54"/>
                  <a:gd name="T35" fmla="*/ 60 w 6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2" name="Rectangle 316">
                <a:extLst>
                  <a:ext uri="{FF2B5EF4-FFF2-40B4-BE49-F238E27FC236}">
                    <a16:creationId xmlns:a16="http://schemas.microsoft.com/office/drawing/2014/main" id="{9F4BEA49-8518-BA76-87BD-7AA63748927F}"/>
                  </a:ext>
                </a:extLst>
              </p:cNvPr>
              <p:cNvSpPr>
                <a:spLocks noChangeArrowheads="1"/>
              </p:cNvSpPr>
              <p:nvPr/>
            </p:nvSpPr>
            <p:spPr bwMode="auto">
              <a:xfrm>
                <a:off x="7242049" y="4215943"/>
                <a:ext cx="7938" cy="23813"/>
              </a:xfrm>
              <a:prstGeom prst="rect">
                <a:avLst/>
              </a:prstGeom>
              <a:grpFill/>
              <a:ln w="6350">
                <a:solidFill>
                  <a:schemeClr val="accent4"/>
                </a:solidFill>
                <a:miter lim="800000"/>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3" name="Freeform 317">
                <a:extLst>
                  <a:ext uri="{FF2B5EF4-FFF2-40B4-BE49-F238E27FC236}">
                    <a16:creationId xmlns:a16="http://schemas.microsoft.com/office/drawing/2014/main" id="{61A3991D-C1CC-C191-E749-B0184957EB4F}"/>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4" name="Freeform 318">
                <a:extLst>
                  <a:ext uri="{FF2B5EF4-FFF2-40B4-BE49-F238E27FC236}">
                    <a16:creationId xmlns:a16="http://schemas.microsoft.com/office/drawing/2014/main" id="{8869BDDA-2855-F272-8F7F-D4E30CF26060}"/>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5" name="Freeform 327">
                <a:extLst>
                  <a:ext uri="{FF2B5EF4-FFF2-40B4-BE49-F238E27FC236}">
                    <a16:creationId xmlns:a16="http://schemas.microsoft.com/office/drawing/2014/main" id="{F14C00DF-AB67-351B-DEE6-B770CA37C499}"/>
                  </a:ext>
                </a:extLst>
              </p:cNvPr>
              <p:cNvSpPr>
                <a:spLocks/>
              </p:cNvSpPr>
              <p:nvPr/>
            </p:nvSpPr>
            <p:spPr bwMode="auto">
              <a:xfrm>
                <a:off x="8561262" y="3930193"/>
                <a:ext cx="22225" cy="17463"/>
              </a:xfrm>
              <a:custGeom>
                <a:avLst/>
                <a:gdLst>
                  <a:gd name="T0" fmla="*/ 0 w 18"/>
                  <a:gd name="T1" fmla="*/ 0 h 12"/>
                  <a:gd name="T2" fmla="*/ 18 w 18"/>
                  <a:gd name="T3" fmla="*/ 12 h 12"/>
                  <a:gd name="T4" fmla="*/ 18 w 18"/>
                  <a:gd name="T5" fmla="*/ 12 h 12"/>
                  <a:gd name="T6" fmla="*/ 6 w 18"/>
                  <a:gd name="T7" fmla="*/ 0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18" y="12"/>
                    </a:lnTo>
                    <a:lnTo>
                      <a:pt x="6" y="0"/>
                    </a:lnTo>
                    <a:lnTo>
                      <a:pt x="0"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6" name="Freeform 328">
                <a:extLst>
                  <a:ext uri="{FF2B5EF4-FFF2-40B4-BE49-F238E27FC236}">
                    <a16:creationId xmlns:a16="http://schemas.microsoft.com/office/drawing/2014/main" id="{5F2BB524-8F32-627D-4859-32881594ECE6}"/>
                  </a:ext>
                </a:extLst>
              </p:cNvPr>
              <p:cNvSpPr>
                <a:spLocks/>
              </p:cNvSpPr>
              <p:nvPr/>
            </p:nvSpPr>
            <p:spPr bwMode="auto">
              <a:xfrm>
                <a:off x="8527924" y="3892093"/>
                <a:ext cx="12700" cy="25400"/>
              </a:xfrm>
              <a:custGeom>
                <a:avLst/>
                <a:gdLst>
                  <a:gd name="T0" fmla="*/ 0 w 12"/>
                  <a:gd name="T1" fmla="*/ 0 h 18"/>
                  <a:gd name="T2" fmla="*/ 12 w 12"/>
                  <a:gd name="T3" fmla="*/ 18 h 18"/>
                  <a:gd name="T4" fmla="*/ 12 w 12"/>
                  <a:gd name="T5" fmla="*/ 12 h 18"/>
                  <a:gd name="T6" fmla="*/ 0 w 12"/>
                  <a:gd name="T7" fmla="*/ 0 h 18"/>
                  <a:gd name="T8" fmla="*/ 0 60000 65536"/>
                  <a:gd name="T9" fmla="*/ 0 60000 65536"/>
                  <a:gd name="T10" fmla="*/ 0 60000 65536"/>
                  <a:gd name="T11" fmla="*/ 0 60000 65536"/>
                  <a:gd name="T12" fmla="*/ 0 w 12"/>
                  <a:gd name="T13" fmla="*/ 0 h 18"/>
                  <a:gd name="T14" fmla="*/ 12 w 12"/>
                  <a:gd name="T15" fmla="*/ 18 h 18"/>
                </a:gdLst>
                <a:ahLst/>
                <a:cxnLst>
                  <a:cxn ang="T8">
                    <a:pos x="T0" y="T1"/>
                  </a:cxn>
                  <a:cxn ang="T9">
                    <a:pos x="T2" y="T3"/>
                  </a:cxn>
                  <a:cxn ang="T10">
                    <a:pos x="T4" y="T5"/>
                  </a:cxn>
                  <a:cxn ang="T11">
                    <a:pos x="T6" y="T7"/>
                  </a:cxn>
                </a:cxnLst>
                <a:rect l="T12" t="T13" r="T14" b="T15"/>
                <a:pathLst>
                  <a:path w="12" h="18">
                    <a:moveTo>
                      <a:pt x="0" y="0"/>
                    </a:moveTo>
                    <a:lnTo>
                      <a:pt x="12" y="18"/>
                    </a:lnTo>
                    <a:lnTo>
                      <a:pt x="12" y="12"/>
                    </a:lnTo>
                    <a:lnTo>
                      <a:pt x="0"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7" name="Freeform 337">
                <a:extLst>
                  <a:ext uri="{FF2B5EF4-FFF2-40B4-BE49-F238E27FC236}">
                    <a16:creationId xmlns:a16="http://schemas.microsoft.com/office/drawing/2014/main" id="{984C1679-02D2-1818-E74F-F7F0656C11E3}"/>
                  </a:ext>
                </a:extLst>
              </p:cNvPr>
              <p:cNvSpPr>
                <a:spLocks/>
              </p:cNvSpPr>
              <p:nvPr/>
            </p:nvSpPr>
            <p:spPr bwMode="auto">
              <a:xfrm>
                <a:off x="8583487" y="3939718"/>
                <a:ext cx="65087" cy="7938"/>
              </a:xfrm>
              <a:custGeom>
                <a:avLst/>
                <a:gdLst>
                  <a:gd name="T0" fmla="*/ 6 w 54"/>
                  <a:gd name="T1" fmla="*/ 6 h 6"/>
                  <a:gd name="T2" fmla="*/ 30 w 54"/>
                  <a:gd name="T3" fmla="*/ 6 h 6"/>
                  <a:gd name="T4" fmla="*/ 54 w 54"/>
                  <a:gd name="T5" fmla="*/ 0 h 6"/>
                  <a:gd name="T6" fmla="*/ 0 w 54"/>
                  <a:gd name="T7" fmla="*/ 6 h 6"/>
                  <a:gd name="T8" fmla="*/ 6 w 54"/>
                  <a:gd name="T9" fmla="*/ 6 h 6"/>
                  <a:gd name="T10" fmla="*/ 0 60000 65536"/>
                  <a:gd name="T11" fmla="*/ 0 60000 65536"/>
                  <a:gd name="T12" fmla="*/ 0 60000 65536"/>
                  <a:gd name="T13" fmla="*/ 0 60000 65536"/>
                  <a:gd name="T14" fmla="*/ 0 60000 65536"/>
                  <a:gd name="T15" fmla="*/ 0 w 54"/>
                  <a:gd name="T16" fmla="*/ 0 h 6"/>
                  <a:gd name="T17" fmla="*/ 54 w 54"/>
                  <a:gd name="T18" fmla="*/ 6 h 6"/>
                </a:gdLst>
                <a:ahLst/>
                <a:cxnLst>
                  <a:cxn ang="T10">
                    <a:pos x="T0" y="T1"/>
                  </a:cxn>
                  <a:cxn ang="T11">
                    <a:pos x="T2" y="T3"/>
                  </a:cxn>
                  <a:cxn ang="T12">
                    <a:pos x="T4" y="T5"/>
                  </a:cxn>
                  <a:cxn ang="T13">
                    <a:pos x="T6" y="T7"/>
                  </a:cxn>
                  <a:cxn ang="T14">
                    <a:pos x="T8" y="T9"/>
                  </a:cxn>
                </a:cxnLst>
                <a:rect l="T15" t="T16" r="T17" b="T18"/>
                <a:pathLst>
                  <a:path w="54" h="6">
                    <a:moveTo>
                      <a:pt x="6" y="6"/>
                    </a:moveTo>
                    <a:lnTo>
                      <a:pt x="30" y="6"/>
                    </a:lnTo>
                    <a:lnTo>
                      <a:pt x="54" y="0"/>
                    </a:lnTo>
                    <a:lnTo>
                      <a:pt x="0" y="6"/>
                    </a:lnTo>
                    <a:lnTo>
                      <a:pt x="6"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8" name="Freeform 338">
                <a:extLst>
                  <a:ext uri="{FF2B5EF4-FFF2-40B4-BE49-F238E27FC236}">
                    <a16:creationId xmlns:a16="http://schemas.microsoft.com/office/drawing/2014/main" id="{BD37C7B6-E8C2-CA16-49DA-BE35E812782C}"/>
                  </a:ext>
                </a:extLst>
              </p:cNvPr>
              <p:cNvSpPr>
                <a:spLocks/>
              </p:cNvSpPr>
              <p:nvPr/>
            </p:nvSpPr>
            <p:spPr bwMode="auto">
              <a:xfrm>
                <a:off x="8485062" y="3277731"/>
                <a:ext cx="915987" cy="714375"/>
              </a:xfrm>
              <a:custGeom>
                <a:avLst/>
                <a:gdLst>
                  <a:gd name="T0" fmla="*/ 87 w 129"/>
                  <a:gd name="T1" fmla="*/ 77 h 91"/>
                  <a:gd name="T2" fmla="*/ 96 w 129"/>
                  <a:gd name="T3" fmla="*/ 71 h 91"/>
                  <a:gd name="T4" fmla="*/ 105 w 129"/>
                  <a:gd name="T5" fmla="*/ 63 h 91"/>
                  <a:gd name="T6" fmla="*/ 114 w 129"/>
                  <a:gd name="T7" fmla="*/ 50 h 91"/>
                  <a:gd name="T8" fmla="*/ 124 w 129"/>
                  <a:gd name="T9" fmla="*/ 41 h 91"/>
                  <a:gd name="T10" fmla="*/ 129 w 129"/>
                  <a:gd name="T11" fmla="*/ 34 h 91"/>
                  <a:gd name="T12" fmla="*/ 122 w 129"/>
                  <a:gd name="T13" fmla="*/ 27 h 91"/>
                  <a:gd name="T14" fmla="*/ 104 w 129"/>
                  <a:gd name="T15" fmla="*/ 23 h 91"/>
                  <a:gd name="T16" fmla="*/ 96 w 129"/>
                  <a:gd name="T17" fmla="*/ 6 h 91"/>
                  <a:gd name="T18" fmla="*/ 82 w 129"/>
                  <a:gd name="T19" fmla="*/ 9 h 91"/>
                  <a:gd name="T20" fmla="*/ 62 w 129"/>
                  <a:gd name="T21" fmla="*/ 3 h 91"/>
                  <a:gd name="T22" fmla="*/ 45 w 129"/>
                  <a:gd name="T23" fmla="*/ 16 h 91"/>
                  <a:gd name="T24" fmla="*/ 40 w 129"/>
                  <a:gd name="T25" fmla="*/ 24 h 91"/>
                  <a:gd name="T26" fmla="*/ 27 w 129"/>
                  <a:gd name="T27" fmla="*/ 24 h 91"/>
                  <a:gd name="T28" fmla="*/ 13 w 129"/>
                  <a:gd name="T29" fmla="*/ 21 h 91"/>
                  <a:gd name="T30" fmla="*/ 0 w 129"/>
                  <a:gd name="T31" fmla="*/ 33 h 91"/>
                  <a:gd name="T32" fmla="*/ 6 w 129"/>
                  <a:gd name="T33" fmla="*/ 42 h 91"/>
                  <a:gd name="T34" fmla="*/ 19 w 129"/>
                  <a:gd name="T35" fmla="*/ 41 h 91"/>
                  <a:gd name="T36" fmla="*/ 20 w 129"/>
                  <a:gd name="T37" fmla="*/ 50 h 91"/>
                  <a:gd name="T38" fmla="*/ 13 w 129"/>
                  <a:gd name="T39" fmla="*/ 52 h 91"/>
                  <a:gd name="T40" fmla="*/ 20 w 129"/>
                  <a:gd name="T41" fmla="*/ 63 h 91"/>
                  <a:gd name="T42" fmla="*/ 24 w 129"/>
                  <a:gd name="T43" fmla="*/ 76 h 91"/>
                  <a:gd name="T44" fmla="*/ 24 w 129"/>
                  <a:gd name="T45" fmla="*/ 82 h 91"/>
                  <a:gd name="T46" fmla="*/ 33 w 129"/>
                  <a:gd name="T47" fmla="*/ 79 h 91"/>
                  <a:gd name="T48" fmla="*/ 42 w 129"/>
                  <a:gd name="T49" fmla="*/ 85 h 91"/>
                  <a:gd name="T50" fmla="*/ 46 w 129"/>
                  <a:gd name="T51" fmla="*/ 89 h 91"/>
                  <a:gd name="T52" fmla="*/ 51 w 129"/>
                  <a:gd name="T53" fmla="*/ 91 h 91"/>
                  <a:gd name="T54" fmla="*/ 58 w 129"/>
                  <a:gd name="T55" fmla="*/ 87 h 91"/>
                  <a:gd name="T56" fmla="*/ 63 w 129"/>
                  <a:gd name="T57" fmla="*/ 83 h 91"/>
                  <a:gd name="T58" fmla="*/ 68 w 129"/>
                  <a:gd name="T59" fmla="*/ 85 h 91"/>
                  <a:gd name="T60" fmla="*/ 74 w 129"/>
                  <a:gd name="T61" fmla="*/ 82 h 91"/>
                  <a:gd name="T62" fmla="*/ 78 w 129"/>
                  <a:gd name="T63" fmla="*/ 80 h 91"/>
                  <a:gd name="T64" fmla="*/ 82 w 129"/>
                  <a:gd name="T65" fmla="*/ 83 h 91"/>
                  <a:gd name="T66" fmla="*/ 88 w 129"/>
                  <a:gd name="T67" fmla="*/ 82 h 91"/>
                  <a:gd name="T68" fmla="*/ 90 w 129"/>
                  <a:gd name="T69" fmla="*/ 82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9"/>
                  <a:gd name="T106" fmla="*/ 0 h 91"/>
                  <a:gd name="T107" fmla="*/ 129 w 129"/>
                  <a:gd name="T108" fmla="*/ 91 h 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49" name="Freeform 339">
                <a:extLst>
                  <a:ext uri="{FF2B5EF4-FFF2-40B4-BE49-F238E27FC236}">
                    <a16:creationId xmlns:a16="http://schemas.microsoft.com/office/drawing/2014/main" id="{37D6150A-C8AC-02CA-4E12-D110B3983B98}"/>
                  </a:ext>
                </a:extLst>
              </p:cNvPr>
              <p:cNvSpPr>
                <a:spLocks/>
              </p:cNvSpPr>
              <p:nvPr/>
            </p:nvSpPr>
            <p:spPr bwMode="auto">
              <a:xfrm>
                <a:off x="8540624" y="3917493"/>
                <a:ext cx="20638" cy="12700"/>
              </a:xfrm>
              <a:custGeom>
                <a:avLst/>
                <a:gdLst>
                  <a:gd name="T0" fmla="*/ 0 w 18"/>
                  <a:gd name="T1" fmla="*/ 0 h 12"/>
                  <a:gd name="T2" fmla="*/ 0 w 18"/>
                  <a:gd name="T3" fmla="*/ 12 h 12"/>
                  <a:gd name="T4" fmla="*/ 18 w 18"/>
                  <a:gd name="T5" fmla="*/ 12 h 12"/>
                  <a:gd name="T6" fmla="*/ 12 w 18"/>
                  <a:gd name="T7" fmla="*/ 12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0" y="12"/>
                    </a:lnTo>
                    <a:lnTo>
                      <a:pt x="18" y="12"/>
                    </a:lnTo>
                    <a:lnTo>
                      <a:pt x="12" y="12"/>
                    </a:lnTo>
                    <a:lnTo>
                      <a:pt x="0"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0" name="Freeform 349">
                <a:extLst>
                  <a:ext uri="{FF2B5EF4-FFF2-40B4-BE49-F238E27FC236}">
                    <a16:creationId xmlns:a16="http://schemas.microsoft.com/office/drawing/2014/main" id="{6232F474-68D1-5ABA-6292-9B3C47D2DE21}"/>
                  </a:ext>
                </a:extLst>
              </p:cNvPr>
              <p:cNvSpPr>
                <a:spLocks/>
              </p:cNvSpPr>
              <p:nvPr/>
            </p:nvSpPr>
            <p:spPr bwMode="auto">
              <a:xfrm>
                <a:off x="7931024" y="3403143"/>
                <a:ext cx="403225" cy="290513"/>
              </a:xfrm>
              <a:custGeom>
                <a:avLst/>
                <a:gdLst>
                  <a:gd name="T0" fmla="*/ 54 w 57"/>
                  <a:gd name="T1" fmla="*/ 22 h 37"/>
                  <a:gd name="T2" fmla="*/ 56 w 57"/>
                  <a:gd name="T3" fmla="*/ 21 h 37"/>
                  <a:gd name="T4" fmla="*/ 57 w 57"/>
                  <a:gd name="T5" fmla="*/ 16 h 37"/>
                  <a:gd name="T6" fmla="*/ 57 w 57"/>
                  <a:gd name="T7" fmla="*/ 14 h 37"/>
                  <a:gd name="T8" fmla="*/ 52 w 57"/>
                  <a:gd name="T9" fmla="*/ 12 h 37"/>
                  <a:gd name="T10" fmla="*/ 47 w 57"/>
                  <a:gd name="T11" fmla="*/ 9 h 37"/>
                  <a:gd name="T12" fmla="*/ 45 w 57"/>
                  <a:gd name="T13" fmla="*/ 9 h 37"/>
                  <a:gd name="T14" fmla="*/ 42 w 57"/>
                  <a:gd name="T15" fmla="*/ 7 h 37"/>
                  <a:gd name="T16" fmla="*/ 40 w 57"/>
                  <a:gd name="T17" fmla="*/ 4 h 37"/>
                  <a:gd name="T18" fmla="*/ 33 w 57"/>
                  <a:gd name="T19" fmla="*/ 1 h 37"/>
                  <a:gd name="T20" fmla="*/ 31 w 57"/>
                  <a:gd name="T21" fmla="*/ 1 h 37"/>
                  <a:gd name="T22" fmla="*/ 31 w 57"/>
                  <a:gd name="T23" fmla="*/ 0 h 37"/>
                  <a:gd name="T24" fmla="*/ 30 w 57"/>
                  <a:gd name="T25" fmla="*/ 0 h 37"/>
                  <a:gd name="T26" fmla="*/ 28 w 57"/>
                  <a:gd name="T27" fmla="*/ 6 h 37"/>
                  <a:gd name="T28" fmla="*/ 24 w 57"/>
                  <a:gd name="T29" fmla="*/ 5 h 37"/>
                  <a:gd name="T30" fmla="*/ 17 w 57"/>
                  <a:gd name="T31" fmla="*/ 5 h 37"/>
                  <a:gd name="T32" fmla="*/ 11 w 57"/>
                  <a:gd name="T33" fmla="*/ 3 h 37"/>
                  <a:gd name="T34" fmla="*/ 7 w 57"/>
                  <a:gd name="T35" fmla="*/ 3 h 37"/>
                  <a:gd name="T36" fmla="*/ 5 w 57"/>
                  <a:gd name="T37" fmla="*/ 4 h 37"/>
                  <a:gd name="T38" fmla="*/ 6 w 57"/>
                  <a:gd name="T39" fmla="*/ 8 h 37"/>
                  <a:gd name="T40" fmla="*/ 4 w 57"/>
                  <a:gd name="T41" fmla="*/ 10 h 37"/>
                  <a:gd name="T42" fmla="*/ 2 w 57"/>
                  <a:gd name="T43" fmla="*/ 15 h 37"/>
                  <a:gd name="T44" fmla="*/ 0 w 57"/>
                  <a:gd name="T45" fmla="*/ 15 h 37"/>
                  <a:gd name="T46" fmla="*/ 0 w 57"/>
                  <a:gd name="T47" fmla="*/ 18 h 37"/>
                  <a:gd name="T48" fmla="*/ 1 w 57"/>
                  <a:gd name="T49" fmla="*/ 19 h 37"/>
                  <a:gd name="T50" fmla="*/ 2 w 57"/>
                  <a:gd name="T51" fmla="*/ 20 h 37"/>
                  <a:gd name="T52" fmla="*/ 3 w 57"/>
                  <a:gd name="T53" fmla="*/ 21 h 37"/>
                  <a:gd name="T54" fmla="*/ 12 w 57"/>
                  <a:gd name="T55" fmla="*/ 20 h 37"/>
                  <a:gd name="T56" fmla="*/ 18 w 57"/>
                  <a:gd name="T57" fmla="*/ 20 h 37"/>
                  <a:gd name="T58" fmla="*/ 24 w 57"/>
                  <a:gd name="T59" fmla="*/ 24 h 37"/>
                  <a:gd name="T60" fmla="*/ 25 w 57"/>
                  <a:gd name="T61" fmla="*/ 28 h 37"/>
                  <a:gd name="T62" fmla="*/ 22 w 57"/>
                  <a:gd name="T63" fmla="*/ 30 h 37"/>
                  <a:gd name="T64" fmla="*/ 21 w 57"/>
                  <a:gd name="T65" fmla="*/ 33 h 37"/>
                  <a:gd name="T66" fmla="*/ 24 w 57"/>
                  <a:gd name="T67" fmla="*/ 34 h 37"/>
                  <a:gd name="T68" fmla="*/ 25 w 57"/>
                  <a:gd name="T69" fmla="*/ 32 h 37"/>
                  <a:gd name="T70" fmla="*/ 30 w 57"/>
                  <a:gd name="T71" fmla="*/ 29 h 37"/>
                  <a:gd name="T72" fmla="*/ 33 w 57"/>
                  <a:gd name="T73" fmla="*/ 29 h 37"/>
                  <a:gd name="T74" fmla="*/ 36 w 57"/>
                  <a:gd name="T75" fmla="*/ 32 h 37"/>
                  <a:gd name="T76" fmla="*/ 34 w 57"/>
                  <a:gd name="T77" fmla="*/ 34 h 37"/>
                  <a:gd name="T78" fmla="*/ 37 w 57"/>
                  <a:gd name="T79" fmla="*/ 37 h 37"/>
                  <a:gd name="T80" fmla="*/ 45 w 57"/>
                  <a:gd name="T81" fmla="*/ 34 h 37"/>
                  <a:gd name="T82" fmla="*/ 41 w 57"/>
                  <a:gd name="T83" fmla="*/ 31 h 37"/>
                  <a:gd name="T84" fmla="*/ 43 w 57"/>
                  <a:gd name="T85" fmla="*/ 28 h 37"/>
                  <a:gd name="T86" fmla="*/ 50 w 57"/>
                  <a:gd name="T87" fmla="*/ 27 h 37"/>
                  <a:gd name="T88" fmla="*/ 51 w 57"/>
                  <a:gd name="T89" fmla="*/ 25 h 37"/>
                  <a:gd name="T90" fmla="*/ 54 w 57"/>
                  <a:gd name="T91" fmla="*/ 22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
                  <a:gd name="T139" fmla="*/ 0 h 37"/>
                  <a:gd name="T140" fmla="*/ 57 w 57"/>
                  <a:gd name="T141" fmla="*/ 37 h 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1" name="Freeform 350">
                <a:extLst>
                  <a:ext uri="{FF2B5EF4-FFF2-40B4-BE49-F238E27FC236}">
                    <a16:creationId xmlns:a16="http://schemas.microsoft.com/office/drawing/2014/main" id="{2C90AFF9-84FF-700A-8F6E-935CC07E3668}"/>
                  </a:ext>
                </a:extLst>
              </p:cNvPr>
              <p:cNvSpPr>
                <a:spLocks/>
              </p:cNvSpPr>
              <p:nvPr/>
            </p:nvSpPr>
            <p:spPr bwMode="auto">
              <a:xfrm>
                <a:off x="8164387" y="3403143"/>
                <a:ext cx="49212" cy="31750"/>
              </a:xfrm>
              <a:custGeom>
                <a:avLst/>
                <a:gdLst>
                  <a:gd name="T0" fmla="*/ 36 w 42"/>
                  <a:gd name="T1" fmla="*/ 24 h 24"/>
                  <a:gd name="T2" fmla="*/ 18 w 42"/>
                  <a:gd name="T3" fmla="*/ 0 h 24"/>
                  <a:gd name="T4" fmla="*/ 0 w 42"/>
                  <a:gd name="T5" fmla="*/ 6 h 24"/>
                  <a:gd name="T6" fmla="*/ 42 w 42"/>
                  <a:gd name="T7" fmla="*/ 24 h 24"/>
                  <a:gd name="T8" fmla="*/ 36 w 42"/>
                  <a:gd name="T9" fmla="*/ 24 h 24"/>
                  <a:gd name="T10" fmla="*/ 0 60000 65536"/>
                  <a:gd name="T11" fmla="*/ 0 60000 65536"/>
                  <a:gd name="T12" fmla="*/ 0 60000 65536"/>
                  <a:gd name="T13" fmla="*/ 0 60000 65536"/>
                  <a:gd name="T14" fmla="*/ 0 60000 65536"/>
                  <a:gd name="T15" fmla="*/ 0 w 42"/>
                  <a:gd name="T16" fmla="*/ 0 h 24"/>
                  <a:gd name="T17" fmla="*/ 42 w 42"/>
                  <a:gd name="T18" fmla="*/ 24 h 24"/>
                </a:gdLst>
                <a:ahLst/>
                <a:cxnLst>
                  <a:cxn ang="T10">
                    <a:pos x="T0" y="T1"/>
                  </a:cxn>
                  <a:cxn ang="T11">
                    <a:pos x="T2" y="T3"/>
                  </a:cxn>
                  <a:cxn ang="T12">
                    <a:pos x="T4" y="T5"/>
                  </a:cxn>
                  <a:cxn ang="T13">
                    <a:pos x="T6" y="T7"/>
                  </a:cxn>
                  <a:cxn ang="T14">
                    <a:pos x="T8" y="T9"/>
                  </a:cxn>
                </a:cxnLst>
                <a:rect l="T15" t="T16" r="T17" b="T18"/>
                <a:pathLst>
                  <a:path w="42" h="24">
                    <a:moveTo>
                      <a:pt x="36" y="24"/>
                    </a:moveTo>
                    <a:lnTo>
                      <a:pt x="18" y="0"/>
                    </a:lnTo>
                    <a:lnTo>
                      <a:pt x="0" y="6"/>
                    </a:lnTo>
                    <a:lnTo>
                      <a:pt x="42" y="24"/>
                    </a:lnTo>
                    <a:lnTo>
                      <a:pt x="36" y="2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2" name="Freeform 356">
                <a:extLst>
                  <a:ext uri="{FF2B5EF4-FFF2-40B4-BE49-F238E27FC236}">
                    <a16:creationId xmlns:a16="http://schemas.microsoft.com/office/drawing/2014/main" id="{34BBCA6B-409D-1CF9-2EA7-E66152C22E45}"/>
                  </a:ext>
                </a:extLst>
              </p:cNvPr>
              <p:cNvSpPr>
                <a:spLocks/>
              </p:cNvSpPr>
              <p:nvPr/>
            </p:nvSpPr>
            <p:spPr bwMode="auto">
              <a:xfrm>
                <a:off x="7943724" y="3712706"/>
                <a:ext cx="158750" cy="149225"/>
              </a:xfrm>
              <a:custGeom>
                <a:avLst/>
                <a:gdLst>
                  <a:gd name="T0" fmla="*/ 48 w 132"/>
                  <a:gd name="T1" fmla="*/ 6 h 115"/>
                  <a:gd name="T2" fmla="*/ 12 w 132"/>
                  <a:gd name="T3" fmla="*/ 6 h 115"/>
                  <a:gd name="T4" fmla="*/ 0 w 132"/>
                  <a:gd name="T5" fmla="*/ 0 h 115"/>
                  <a:gd name="T6" fmla="*/ 0 w 132"/>
                  <a:gd name="T7" fmla="*/ 12 h 115"/>
                  <a:gd name="T8" fmla="*/ 6 w 132"/>
                  <a:gd name="T9" fmla="*/ 30 h 115"/>
                  <a:gd name="T10" fmla="*/ 0 w 132"/>
                  <a:gd name="T11" fmla="*/ 48 h 115"/>
                  <a:gd name="T12" fmla="*/ 6 w 132"/>
                  <a:gd name="T13" fmla="*/ 61 h 115"/>
                  <a:gd name="T14" fmla="*/ 12 w 132"/>
                  <a:gd name="T15" fmla="*/ 73 h 115"/>
                  <a:gd name="T16" fmla="*/ 12 w 132"/>
                  <a:gd name="T17" fmla="*/ 73 h 115"/>
                  <a:gd name="T18" fmla="*/ 48 w 132"/>
                  <a:gd name="T19" fmla="*/ 73 h 115"/>
                  <a:gd name="T20" fmla="*/ 66 w 132"/>
                  <a:gd name="T21" fmla="*/ 73 h 115"/>
                  <a:gd name="T22" fmla="*/ 72 w 132"/>
                  <a:gd name="T23" fmla="*/ 67 h 115"/>
                  <a:gd name="T24" fmla="*/ 72 w 132"/>
                  <a:gd name="T25" fmla="*/ 73 h 115"/>
                  <a:gd name="T26" fmla="*/ 66 w 132"/>
                  <a:gd name="T27" fmla="*/ 85 h 115"/>
                  <a:gd name="T28" fmla="*/ 60 w 132"/>
                  <a:gd name="T29" fmla="*/ 91 h 115"/>
                  <a:gd name="T30" fmla="*/ 66 w 132"/>
                  <a:gd name="T31" fmla="*/ 115 h 115"/>
                  <a:gd name="T32" fmla="*/ 90 w 132"/>
                  <a:gd name="T33" fmla="*/ 97 h 115"/>
                  <a:gd name="T34" fmla="*/ 114 w 132"/>
                  <a:gd name="T35" fmla="*/ 97 h 115"/>
                  <a:gd name="T36" fmla="*/ 126 w 132"/>
                  <a:gd name="T37" fmla="*/ 79 h 115"/>
                  <a:gd name="T38" fmla="*/ 132 w 132"/>
                  <a:gd name="T39" fmla="*/ 79 h 115"/>
                  <a:gd name="T40" fmla="*/ 96 w 132"/>
                  <a:gd name="T41" fmla="*/ 67 h 115"/>
                  <a:gd name="T42" fmla="*/ 90 w 132"/>
                  <a:gd name="T43" fmla="*/ 36 h 115"/>
                  <a:gd name="T44" fmla="*/ 114 w 132"/>
                  <a:gd name="T45" fmla="*/ 12 h 115"/>
                  <a:gd name="T46" fmla="*/ 114 w 132"/>
                  <a:gd name="T47" fmla="*/ 12 h 115"/>
                  <a:gd name="T48" fmla="*/ 78 w 132"/>
                  <a:gd name="T49" fmla="*/ 0 h 115"/>
                  <a:gd name="T50" fmla="*/ 48 w 132"/>
                  <a:gd name="T51" fmla="*/ 6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2"/>
                  <a:gd name="T79" fmla="*/ 0 h 115"/>
                  <a:gd name="T80" fmla="*/ 132 w 132"/>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2" h="115">
                    <a:moveTo>
                      <a:pt x="48" y="6"/>
                    </a:moveTo>
                    <a:lnTo>
                      <a:pt x="12" y="6"/>
                    </a:lnTo>
                    <a:lnTo>
                      <a:pt x="0" y="0"/>
                    </a:lnTo>
                    <a:lnTo>
                      <a:pt x="0" y="12"/>
                    </a:lnTo>
                    <a:lnTo>
                      <a:pt x="6" y="30"/>
                    </a:lnTo>
                    <a:lnTo>
                      <a:pt x="0" y="48"/>
                    </a:lnTo>
                    <a:lnTo>
                      <a:pt x="6" y="61"/>
                    </a:lnTo>
                    <a:lnTo>
                      <a:pt x="12" y="73"/>
                    </a:lnTo>
                    <a:lnTo>
                      <a:pt x="48" y="73"/>
                    </a:lnTo>
                    <a:lnTo>
                      <a:pt x="66" y="73"/>
                    </a:lnTo>
                    <a:lnTo>
                      <a:pt x="72" y="67"/>
                    </a:lnTo>
                    <a:lnTo>
                      <a:pt x="72" y="73"/>
                    </a:lnTo>
                    <a:lnTo>
                      <a:pt x="66" y="85"/>
                    </a:lnTo>
                    <a:lnTo>
                      <a:pt x="60" y="91"/>
                    </a:lnTo>
                    <a:lnTo>
                      <a:pt x="66" y="115"/>
                    </a:lnTo>
                    <a:lnTo>
                      <a:pt x="90" y="97"/>
                    </a:lnTo>
                    <a:lnTo>
                      <a:pt x="114" y="97"/>
                    </a:lnTo>
                    <a:lnTo>
                      <a:pt x="126" y="79"/>
                    </a:lnTo>
                    <a:lnTo>
                      <a:pt x="132" y="79"/>
                    </a:lnTo>
                    <a:lnTo>
                      <a:pt x="96" y="67"/>
                    </a:lnTo>
                    <a:lnTo>
                      <a:pt x="90" y="36"/>
                    </a:lnTo>
                    <a:lnTo>
                      <a:pt x="114" y="12"/>
                    </a:lnTo>
                    <a:lnTo>
                      <a:pt x="78" y="0"/>
                    </a:lnTo>
                    <a:lnTo>
                      <a:pt x="48"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3" name="Freeform 357">
                <a:extLst>
                  <a:ext uri="{FF2B5EF4-FFF2-40B4-BE49-F238E27FC236}">
                    <a16:creationId xmlns:a16="http://schemas.microsoft.com/office/drawing/2014/main" id="{02977F18-3195-2D4A-480D-6475C9B8B0F7}"/>
                  </a:ext>
                </a:extLst>
              </p:cNvPr>
              <p:cNvSpPr>
                <a:spLocks/>
              </p:cNvSpPr>
              <p:nvPr/>
            </p:nvSpPr>
            <p:spPr bwMode="auto">
              <a:xfrm>
                <a:off x="7845299" y="3641268"/>
                <a:ext cx="114300" cy="220663"/>
              </a:xfrm>
              <a:custGeom>
                <a:avLst/>
                <a:gdLst>
                  <a:gd name="T0" fmla="*/ 9 w 16"/>
                  <a:gd name="T1" fmla="*/ 24 h 28"/>
                  <a:gd name="T2" fmla="*/ 9 w 16"/>
                  <a:gd name="T3" fmla="*/ 23 h 28"/>
                  <a:gd name="T4" fmla="*/ 13 w 16"/>
                  <a:gd name="T5" fmla="*/ 22 h 28"/>
                  <a:gd name="T6" fmla="*/ 16 w 16"/>
                  <a:gd name="T7" fmla="*/ 21 h 28"/>
                  <a:gd name="T8" fmla="*/ 15 w 16"/>
                  <a:gd name="T9" fmla="*/ 19 h 28"/>
                  <a:gd name="T10" fmla="*/ 14 w 16"/>
                  <a:gd name="T11" fmla="*/ 17 h 28"/>
                  <a:gd name="T12" fmla="*/ 15 w 16"/>
                  <a:gd name="T13" fmla="*/ 14 h 28"/>
                  <a:gd name="T14" fmla="*/ 14 w 16"/>
                  <a:gd name="T15" fmla="*/ 11 h 28"/>
                  <a:gd name="T16" fmla="*/ 14 w 16"/>
                  <a:gd name="T17" fmla="*/ 9 h 28"/>
                  <a:gd name="T18" fmla="*/ 13 w 16"/>
                  <a:gd name="T19" fmla="*/ 7 h 28"/>
                  <a:gd name="T20" fmla="*/ 8 w 16"/>
                  <a:gd name="T21" fmla="*/ 3 h 28"/>
                  <a:gd name="T22" fmla="*/ 6 w 16"/>
                  <a:gd name="T23" fmla="*/ 0 h 28"/>
                  <a:gd name="T24" fmla="*/ 2 w 16"/>
                  <a:gd name="T25" fmla="*/ 1 h 28"/>
                  <a:gd name="T26" fmla="*/ 2 w 16"/>
                  <a:gd name="T27" fmla="*/ 2 h 28"/>
                  <a:gd name="T28" fmla="*/ 3 w 16"/>
                  <a:gd name="T29" fmla="*/ 4 h 28"/>
                  <a:gd name="T30" fmla="*/ 3 w 16"/>
                  <a:gd name="T31" fmla="*/ 6 h 28"/>
                  <a:gd name="T32" fmla="*/ 4 w 16"/>
                  <a:gd name="T33" fmla="*/ 9 h 28"/>
                  <a:gd name="T34" fmla="*/ 1 w 16"/>
                  <a:gd name="T35" fmla="*/ 13 h 28"/>
                  <a:gd name="T36" fmla="*/ 0 w 16"/>
                  <a:gd name="T37" fmla="*/ 18 h 28"/>
                  <a:gd name="T38" fmla="*/ 4 w 16"/>
                  <a:gd name="T39" fmla="*/ 21 h 28"/>
                  <a:gd name="T40" fmla="*/ 4 w 16"/>
                  <a:gd name="T41" fmla="*/ 24 h 28"/>
                  <a:gd name="T42" fmla="*/ 6 w 16"/>
                  <a:gd name="T43" fmla="*/ 28 h 28"/>
                  <a:gd name="T44" fmla="*/ 8 w 16"/>
                  <a:gd name="T45" fmla="*/ 26 h 28"/>
                  <a:gd name="T46" fmla="*/ 9 w 16"/>
                  <a:gd name="T47" fmla="*/ 24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28"/>
                  <a:gd name="T74" fmla="*/ 16 w 16"/>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28">
                    <a:moveTo>
                      <a:pt x="9" y="24"/>
                    </a:moveTo>
                    <a:cubicBezTo>
                      <a:pt x="9" y="23"/>
                      <a:pt x="9" y="23"/>
                      <a:pt x="9" y="23"/>
                    </a:cubicBezTo>
                    <a:cubicBezTo>
                      <a:pt x="13" y="22"/>
                      <a:pt x="13" y="22"/>
                      <a:pt x="13" y="22"/>
                    </a:cubicBezTo>
                    <a:cubicBezTo>
                      <a:pt x="16" y="21"/>
                      <a:pt x="16" y="21"/>
                      <a:pt x="16" y="21"/>
                    </a:cubicBezTo>
                    <a:cubicBezTo>
                      <a:pt x="15" y="19"/>
                      <a:pt x="15" y="19"/>
                      <a:pt x="15" y="19"/>
                    </a:cubicBezTo>
                    <a:cubicBezTo>
                      <a:pt x="14" y="17"/>
                      <a:pt x="14" y="17"/>
                      <a:pt x="14" y="17"/>
                    </a:cubicBezTo>
                    <a:cubicBezTo>
                      <a:pt x="15" y="14"/>
                      <a:pt x="15" y="14"/>
                      <a:pt x="15" y="14"/>
                    </a:cubicBezTo>
                    <a:cubicBezTo>
                      <a:pt x="14" y="11"/>
                      <a:pt x="14" y="11"/>
                      <a:pt x="14" y="11"/>
                    </a:cubicBezTo>
                    <a:cubicBezTo>
                      <a:pt x="14" y="9"/>
                      <a:pt x="14" y="9"/>
                      <a:pt x="14" y="9"/>
                    </a:cubicBezTo>
                    <a:cubicBezTo>
                      <a:pt x="13" y="7"/>
                      <a:pt x="13" y="7"/>
                      <a:pt x="13" y="7"/>
                    </a:cubicBezTo>
                    <a:cubicBezTo>
                      <a:pt x="8" y="3"/>
                      <a:pt x="8" y="3"/>
                      <a:pt x="8" y="3"/>
                    </a:cubicBezTo>
                    <a:cubicBezTo>
                      <a:pt x="6" y="0"/>
                      <a:pt x="6" y="0"/>
                      <a:pt x="6" y="0"/>
                    </a:cubicBezTo>
                    <a:cubicBezTo>
                      <a:pt x="5" y="1"/>
                      <a:pt x="4" y="1"/>
                      <a:pt x="2" y="1"/>
                    </a:cubicBezTo>
                    <a:cubicBezTo>
                      <a:pt x="2" y="2"/>
                      <a:pt x="2" y="2"/>
                      <a:pt x="2" y="2"/>
                    </a:cubicBezTo>
                    <a:cubicBezTo>
                      <a:pt x="3" y="4"/>
                      <a:pt x="3" y="4"/>
                      <a:pt x="3" y="4"/>
                    </a:cubicBezTo>
                    <a:cubicBezTo>
                      <a:pt x="3" y="6"/>
                      <a:pt x="3" y="6"/>
                      <a:pt x="3" y="6"/>
                    </a:cubicBezTo>
                    <a:cubicBezTo>
                      <a:pt x="4" y="9"/>
                      <a:pt x="4" y="9"/>
                      <a:pt x="4" y="9"/>
                    </a:cubicBezTo>
                    <a:cubicBezTo>
                      <a:pt x="1" y="13"/>
                      <a:pt x="1" y="13"/>
                      <a:pt x="1" y="13"/>
                    </a:cubicBezTo>
                    <a:cubicBezTo>
                      <a:pt x="0" y="18"/>
                      <a:pt x="0" y="18"/>
                      <a:pt x="0" y="18"/>
                    </a:cubicBezTo>
                    <a:cubicBezTo>
                      <a:pt x="4" y="21"/>
                      <a:pt x="4" y="21"/>
                      <a:pt x="4" y="21"/>
                    </a:cubicBezTo>
                    <a:cubicBezTo>
                      <a:pt x="4" y="24"/>
                      <a:pt x="4" y="24"/>
                      <a:pt x="4" y="24"/>
                    </a:cubicBezTo>
                    <a:cubicBezTo>
                      <a:pt x="6" y="28"/>
                      <a:pt x="6" y="28"/>
                      <a:pt x="6" y="28"/>
                    </a:cubicBezTo>
                    <a:cubicBezTo>
                      <a:pt x="8" y="26"/>
                      <a:pt x="8" y="26"/>
                      <a:pt x="8" y="26"/>
                    </a:cubicBezTo>
                    <a:lnTo>
                      <a:pt x="9" y="2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4" name="Freeform 358">
                <a:extLst>
                  <a:ext uri="{FF2B5EF4-FFF2-40B4-BE49-F238E27FC236}">
                    <a16:creationId xmlns:a16="http://schemas.microsoft.com/office/drawing/2014/main" id="{B642FB15-812C-0229-C3AC-87753C737853}"/>
                  </a:ext>
                </a:extLst>
              </p:cNvPr>
              <p:cNvSpPr>
                <a:spLocks/>
              </p:cNvSpPr>
              <p:nvPr/>
            </p:nvSpPr>
            <p:spPr bwMode="auto">
              <a:xfrm>
                <a:off x="7738937" y="3607931"/>
                <a:ext cx="133350" cy="171450"/>
              </a:xfrm>
              <a:custGeom>
                <a:avLst/>
                <a:gdLst>
                  <a:gd name="T0" fmla="*/ 19 w 19"/>
                  <a:gd name="T1" fmla="*/ 13 h 22"/>
                  <a:gd name="T2" fmla="*/ 18 w 19"/>
                  <a:gd name="T3" fmla="*/ 10 h 22"/>
                  <a:gd name="T4" fmla="*/ 18 w 19"/>
                  <a:gd name="T5" fmla="*/ 8 h 22"/>
                  <a:gd name="T6" fmla="*/ 17 w 19"/>
                  <a:gd name="T7" fmla="*/ 6 h 22"/>
                  <a:gd name="T8" fmla="*/ 17 w 19"/>
                  <a:gd name="T9" fmla="*/ 5 h 22"/>
                  <a:gd name="T10" fmla="*/ 16 w 19"/>
                  <a:gd name="T11" fmla="*/ 5 h 22"/>
                  <a:gd name="T12" fmla="*/ 12 w 19"/>
                  <a:gd name="T13" fmla="*/ 4 h 22"/>
                  <a:gd name="T14" fmla="*/ 9 w 19"/>
                  <a:gd name="T15" fmla="*/ 2 h 22"/>
                  <a:gd name="T16" fmla="*/ 8 w 19"/>
                  <a:gd name="T17" fmla="*/ 0 h 22"/>
                  <a:gd name="T18" fmla="*/ 5 w 19"/>
                  <a:gd name="T19" fmla="*/ 2 h 22"/>
                  <a:gd name="T20" fmla="*/ 1 w 19"/>
                  <a:gd name="T21" fmla="*/ 2 h 22"/>
                  <a:gd name="T22" fmla="*/ 0 w 19"/>
                  <a:gd name="T23" fmla="*/ 2 h 22"/>
                  <a:gd name="T24" fmla="*/ 0 w 19"/>
                  <a:gd name="T25" fmla="*/ 5 h 22"/>
                  <a:gd name="T26" fmla="*/ 0 w 19"/>
                  <a:gd name="T27" fmla="*/ 7 h 22"/>
                  <a:gd name="T28" fmla="*/ 2 w 19"/>
                  <a:gd name="T29" fmla="*/ 7 h 22"/>
                  <a:gd name="T30" fmla="*/ 6 w 19"/>
                  <a:gd name="T31" fmla="*/ 12 h 22"/>
                  <a:gd name="T32" fmla="*/ 8 w 19"/>
                  <a:gd name="T33" fmla="*/ 17 h 22"/>
                  <a:gd name="T34" fmla="*/ 15 w 19"/>
                  <a:gd name="T35" fmla="*/ 22 h 22"/>
                  <a:gd name="T36" fmla="*/ 16 w 19"/>
                  <a:gd name="T37" fmla="*/ 17 h 22"/>
                  <a:gd name="T38" fmla="*/ 19 w 19"/>
                  <a:gd name="T39" fmla="*/ 13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2"/>
                  <a:gd name="T62" fmla="*/ 19 w 19"/>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2">
                    <a:moveTo>
                      <a:pt x="19" y="13"/>
                    </a:moveTo>
                    <a:cubicBezTo>
                      <a:pt x="18" y="10"/>
                      <a:pt x="18" y="10"/>
                      <a:pt x="18" y="10"/>
                    </a:cubicBezTo>
                    <a:cubicBezTo>
                      <a:pt x="18" y="8"/>
                      <a:pt x="18" y="8"/>
                      <a:pt x="18" y="8"/>
                    </a:cubicBezTo>
                    <a:cubicBezTo>
                      <a:pt x="17" y="6"/>
                      <a:pt x="17" y="6"/>
                      <a:pt x="17" y="6"/>
                    </a:cubicBezTo>
                    <a:cubicBezTo>
                      <a:pt x="17" y="5"/>
                      <a:pt x="17" y="5"/>
                      <a:pt x="17" y="5"/>
                    </a:cubicBezTo>
                    <a:cubicBezTo>
                      <a:pt x="17" y="5"/>
                      <a:pt x="16" y="5"/>
                      <a:pt x="16" y="5"/>
                    </a:cubicBezTo>
                    <a:cubicBezTo>
                      <a:pt x="15" y="5"/>
                      <a:pt x="12" y="4"/>
                      <a:pt x="12" y="4"/>
                    </a:cubicBezTo>
                    <a:cubicBezTo>
                      <a:pt x="9" y="2"/>
                      <a:pt x="9" y="2"/>
                      <a:pt x="9" y="2"/>
                    </a:cubicBezTo>
                    <a:cubicBezTo>
                      <a:pt x="8" y="0"/>
                      <a:pt x="8" y="0"/>
                      <a:pt x="8" y="0"/>
                    </a:cubicBezTo>
                    <a:cubicBezTo>
                      <a:pt x="5" y="2"/>
                      <a:pt x="5" y="2"/>
                      <a:pt x="5" y="2"/>
                    </a:cubicBezTo>
                    <a:cubicBezTo>
                      <a:pt x="1" y="2"/>
                      <a:pt x="1" y="2"/>
                      <a:pt x="1" y="2"/>
                    </a:cubicBezTo>
                    <a:cubicBezTo>
                      <a:pt x="0" y="2"/>
                      <a:pt x="0" y="2"/>
                      <a:pt x="0" y="2"/>
                    </a:cubicBezTo>
                    <a:cubicBezTo>
                      <a:pt x="0" y="5"/>
                      <a:pt x="0" y="5"/>
                      <a:pt x="0" y="5"/>
                    </a:cubicBezTo>
                    <a:cubicBezTo>
                      <a:pt x="0" y="7"/>
                      <a:pt x="0" y="7"/>
                      <a:pt x="0" y="7"/>
                    </a:cubicBezTo>
                    <a:cubicBezTo>
                      <a:pt x="2" y="7"/>
                      <a:pt x="2" y="7"/>
                      <a:pt x="2" y="7"/>
                    </a:cubicBezTo>
                    <a:cubicBezTo>
                      <a:pt x="6" y="12"/>
                      <a:pt x="6" y="12"/>
                      <a:pt x="6" y="12"/>
                    </a:cubicBezTo>
                    <a:cubicBezTo>
                      <a:pt x="8" y="17"/>
                      <a:pt x="8" y="17"/>
                      <a:pt x="8" y="17"/>
                    </a:cubicBezTo>
                    <a:cubicBezTo>
                      <a:pt x="15" y="22"/>
                      <a:pt x="15" y="22"/>
                      <a:pt x="15" y="22"/>
                    </a:cubicBezTo>
                    <a:cubicBezTo>
                      <a:pt x="16" y="17"/>
                      <a:pt x="16" y="17"/>
                      <a:pt x="16" y="17"/>
                    </a:cubicBezTo>
                    <a:lnTo>
                      <a:pt x="19" y="1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5" name="Freeform 364">
                <a:extLst>
                  <a:ext uri="{FF2B5EF4-FFF2-40B4-BE49-F238E27FC236}">
                    <a16:creationId xmlns:a16="http://schemas.microsoft.com/office/drawing/2014/main" id="{4191489A-98A1-2F0B-2BE9-2A06D9B34DDE}"/>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6" name="Freeform 365">
                <a:extLst>
                  <a:ext uri="{FF2B5EF4-FFF2-40B4-BE49-F238E27FC236}">
                    <a16:creationId xmlns:a16="http://schemas.microsoft.com/office/drawing/2014/main" id="{178E5D61-7D1D-02AD-F7BC-AA429A85A5C2}"/>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7" name="Freeform 366">
                <a:extLst>
                  <a:ext uri="{FF2B5EF4-FFF2-40B4-BE49-F238E27FC236}">
                    <a16:creationId xmlns:a16="http://schemas.microsoft.com/office/drawing/2014/main" id="{409354D3-795E-EDCC-CEA8-9057F8D9DB29}"/>
                  </a:ext>
                </a:extLst>
              </p:cNvPr>
              <p:cNvSpPr>
                <a:spLocks/>
              </p:cNvSpPr>
              <p:nvPr/>
            </p:nvSpPr>
            <p:spPr bwMode="auto">
              <a:xfrm>
                <a:off x="7164262" y="4293731"/>
                <a:ext cx="369887" cy="385762"/>
              </a:xfrm>
              <a:custGeom>
                <a:avLst/>
                <a:gdLst>
                  <a:gd name="T0" fmla="*/ 24 w 52"/>
                  <a:gd name="T1" fmla="*/ 44 h 49"/>
                  <a:gd name="T2" fmla="*/ 27 w 52"/>
                  <a:gd name="T3" fmla="*/ 40 h 49"/>
                  <a:gd name="T4" fmla="*/ 32 w 52"/>
                  <a:gd name="T5" fmla="*/ 36 h 49"/>
                  <a:gd name="T6" fmla="*/ 38 w 52"/>
                  <a:gd name="T7" fmla="*/ 33 h 49"/>
                  <a:gd name="T8" fmla="*/ 39 w 52"/>
                  <a:gd name="T9" fmla="*/ 33 h 49"/>
                  <a:gd name="T10" fmla="*/ 43 w 52"/>
                  <a:gd name="T11" fmla="*/ 33 h 49"/>
                  <a:gd name="T12" fmla="*/ 50 w 52"/>
                  <a:gd name="T13" fmla="*/ 32 h 49"/>
                  <a:gd name="T14" fmla="*/ 51 w 52"/>
                  <a:gd name="T15" fmla="*/ 29 h 49"/>
                  <a:gd name="T16" fmla="*/ 52 w 52"/>
                  <a:gd name="T17" fmla="*/ 20 h 49"/>
                  <a:gd name="T18" fmla="*/ 49 w 52"/>
                  <a:gd name="T19" fmla="*/ 20 h 49"/>
                  <a:gd name="T20" fmla="*/ 47 w 52"/>
                  <a:gd name="T21" fmla="*/ 18 h 49"/>
                  <a:gd name="T22" fmla="*/ 21 w 52"/>
                  <a:gd name="T23" fmla="*/ 0 h 49"/>
                  <a:gd name="T24" fmla="*/ 18 w 52"/>
                  <a:gd name="T25" fmla="*/ 0 h 49"/>
                  <a:gd name="T26" fmla="*/ 21 w 52"/>
                  <a:gd name="T27" fmla="*/ 29 h 49"/>
                  <a:gd name="T28" fmla="*/ 23 w 52"/>
                  <a:gd name="T29" fmla="*/ 30 h 49"/>
                  <a:gd name="T30" fmla="*/ 20 w 52"/>
                  <a:gd name="T31" fmla="*/ 32 h 49"/>
                  <a:gd name="T32" fmla="*/ 6 w 52"/>
                  <a:gd name="T33" fmla="*/ 32 h 49"/>
                  <a:gd name="T34" fmla="*/ 5 w 52"/>
                  <a:gd name="T35" fmla="*/ 33 h 49"/>
                  <a:gd name="T36" fmla="*/ 3 w 52"/>
                  <a:gd name="T37" fmla="*/ 31 h 49"/>
                  <a:gd name="T38" fmla="*/ 0 w 52"/>
                  <a:gd name="T39" fmla="*/ 34 h 49"/>
                  <a:gd name="T40" fmla="*/ 0 w 52"/>
                  <a:gd name="T41" fmla="*/ 35 h 49"/>
                  <a:gd name="T42" fmla="*/ 1 w 52"/>
                  <a:gd name="T43" fmla="*/ 38 h 49"/>
                  <a:gd name="T44" fmla="*/ 3 w 52"/>
                  <a:gd name="T45" fmla="*/ 42 h 49"/>
                  <a:gd name="T46" fmla="*/ 2 w 52"/>
                  <a:gd name="T47" fmla="*/ 42 h 49"/>
                  <a:gd name="T48" fmla="*/ 2 w 52"/>
                  <a:gd name="T49" fmla="*/ 43 h 49"/>
                  <a:gd name="T50" fmla="*/ 6 w 52"/>
                  <a:gd name="T51" fmla="*/ 43 h 49"/>
                  <a:gd name="T52" fmla="*/ 10 w 52"/>
                  <a:gd name="T53" fmla="*/ 42 h 49"/>
                  <a:gd name="T54" fmla="*/ 11 w 52"/>
                  <a:gd name="T55" fmla="*/ 44 h 49"/>
                  <a:gd name="T56" fmla="*/ 13 w 52"/>
                  <a:gd name="T57" fmla="*/ 49 h 49"/>
                  <a:gd name="T58" fmla="*/ 15 w 52"/>
                  <a:gd name="T59" fmla="*/ 48 h 49"/>
                  <a:gd name="T60" fmla="*/ 17 w 52"/>
                  <a:gd name="T61" fmla="*/ 48 h 49"/>
                  <a:gd name="T62" fmla="*/ 18 w 52"/>
                  <a:gd name="T63" fmla="*/ 48 h 49"/>
                  <a:gd name="T64" fmla="*/ 20 w 52"/>
                  <a:gd name="T65" fmla="*/ 49 h 49"/>
                  <a:gd name="T66" fmla="*/ 22 w 52"/>
                  <a:gd name="T67" fmla="*/ 49 h 49"/>
                  <a:gd name="T68" fmla="*/ 23 w 52"/>
                  <a:gd name="T69" fmla="*/ 49 h 49"/>
                  <a:gd name="T70" fmla="*/ 23 w 52"/>
                  <a:gd name="T71" fmla="*/ 47 h 49"/>
                  <a:gd name="T72" fmla="*/ 24 w 52"/>
                  <a:gd name="T73" fmla="*/ 44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2"/>
                  <a:gd name="T112" fmla="*/ 0 h 49"/>
                  <a:gd name="T113" fmla="*/ 52 w 52"/>
                  <a:gd name="T114" fmla="*/ 49 h 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8" name="Freeform 367">
                <a:extLst>
                  <a:ext uri="{FF2B5EF4-FFF2-40B4-BE49-F238E27FC236}">
                    <a16:creationId xmlns:a16="http://schemas.microsoft.com/office/drawing/2014/main" id="{31DAA1F5-E6C4-4438-97F1-81E27A4129EA}"/>
                  </a:ext>
                </a:extLst>
              </p:cNvPr>
              <p:cNvSpPr>
                <a:spLocks/>
              </p:cNvSpPr>
              <p:nvPr/>
            </p:nvSpPr>
            <p:spPr bwMode="auto">
              <a:xfrm>
                <a:off x="8364412" y="4649331"/>
                <a:ext cx="212725" cy="320675"/>
              </a:xfrm>
              <a:custGeom>
                <a:avLst/>
                <a:gdLst>
                  <a:gd name="T0" fmla="*/ 72 w 180"/>
                  <a:gd name="T1" fmla="*/ 18 h 246"/>
                  <a:gd name="T2" fmla="*/ 48 w 180"/>
                  <a:gd name="T3" fmla="*/ 12 h 246"/>
                  <a:gd name="T4" fmla="*/ 48 w 180"/>
                  <a:gd name="T5" fmla="*/ 6 h 246"/>
                  <a:gd name="T6" fmla="*/ 30 w 180"/>
                  <a:gd name="T7" fmla="*/ 18 h 246"/>
                  <a:gd name="T8" fmla="*/ 42 w 180"/>
                  <a:gd name="T9" fmla="*/ 36 h 246"/>
                  <a:gd name="T10" fmla="*/ 84 w 180"/>
                  <a:gd name="T11" fmla="*/ 60 h 246"/>
                  <a:gd name="T12" fmla="*/ 126 w 180"/>
                  <a:gd name="T13" fmla="*/ 66 h 246"/>
                  <a:gd name="T14" fmla="*/ 78 w 180"/>
                  <a:gd name="T15" fmla="*/ 120 h 246"/>
                  <a:gd name="T16" fmla="*/ 36 w 180"/>
                  <a:gd name="T17" fmla="*/ 132 h 246"/>
                  <a:gd name="T18" fmla="*/ 18 w 180"/>
                  <a:gd name="T19" fmla="*/ 144 h 246"/>
                  <a:gd name="T20" fmla="*/ 24 w 180"/>
                  <a:gd name="T21" fmla="*/ 150 h 246"/>
                  <a:gd name="T22" fmla="*/ 18 w 180"/>
                  <a:gd name="T23" fmla="*/ 144 h 246"/>
                  <a:gd name="T24" fmla="*/ 18 w 180"/>
                  <a:gd name="T25" fmla="*/ 150 h 246"/>
                  <a:gd name="T26" fmla="*/ 0 w 180"/>
                  <a:gd name="T27" fmla="*/ 168 h 246"/>
                  <a:gd name="T28" fmla="*/ 0 w 180"/>
                  <a:gd name="T29" fmla="*/ 228 h 246"/>
                  <a:gd name="T30" fmla="*/ 12 w 180"/>
                  <a:gd name="T31" fmla="*/ 246 h 246"/>
                  <a:gd name="T32" fmla="*/ 42 w 180"/>
                  <a:gd name="T33" fmla="*/ 204 h 246"/>
                  <a:gd name="T34" fmla="*/ 90 w 180"/>
                  <a:gd name="T35" fmla="*/ 180 h 246"/>
                  <a:gd name="T36" fmla="*/ 132 w 180"/>
                  <a:gd name="T37" fmla="*/ 132 h 246"/>
                  <a:gd name="T38" fmla="*/ 168 w 180"/>
                  <a:gd name="T39" fmla="*/ 48 h 246"/>
                  <a:gd name="T40" fmla="*/ 180 w 180"/>
                  <a:gd name="T41" fmla="*/ 0 h 246"/>
                  <a:gd name="T42" fmla="*/ 72 w 180"/>
                  <a:gd name="T43" fmla="*/ 18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246"/>
                  <a:gd name="T68" fmla="*/ 180 w 180"/>
                  <a:gd name="T69" fmla="*/ 246 h 24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59" name="Freeform 368">
                <a:extLst>
                  <a:ext uri="{FF2B5EF4-FFF2-40B4-BE49-F238E27FC236}">
                    <a16:creationId xmlns:a16="http://schemas.microsoft.com/office/drawing/2014/main" id="{5A70680E-1D79-0880-F377-C284F85C0E7C}"/>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12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96"/>
                  <a:gd name="T26" fmla="*/ 24 w 2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96">
                    <a:moveTo>
                      <a:pt x="12" y="0"/>
                    </a:moveTo>
                    <a:lnTo>
                      <a:pt x="12" y="0"/>
                    </a:lnTo>
                    <a:lnTo>
                      <a:pt x="24" y="42"/>
                    </a:lnTo>
                    <a:lnTo>
                      <a:pt x="0" y="48"/>
                    </a:lnTo>
                    <a:lnTo>
                      <a:pt x="0" y="66"/>
                    </a:lnTo>
                    <a:lnTo>
                      <a:pt x="18" y="96"/>
                    </a:lnTo>
                    <a:lnTo>
                      <a:pt x="24" y="96"/>
                    </a:lnTo>
                    <a:lnTo>
                      <a:pt x="12"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0" name="Freeform 369">
                <a:extLst>
                  <a:ext uri="{FF2B5EF4-FFF2-40B4-BE49-F238E27FC236}">
                    <a16:creationId xmlns:a16="http://schemas.microsoft.com/office/drawing/2014/main" id="{6F29FBBD-9CAC-1272-5C40-D3D967E94407}"/>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0 60000 65536"/>
                  <a:gd name="T15" fmla="*/ 0 60000 65536"/>
                  <a:gd name="T16" fmla="*/ 0 60000 65536"/>
                  <a:gd name="T17" fmla="*/ 0 60000 65536"/>
                  <a:gd name="T18" fmla="*/ 0 60000 65536"/>
                  <a:gd name="T19" fmla="*/ 0 60000 65536"/>
                  <a:gd name="T20" fmla="*/ 0 60000 65536"/>
                  <a:gd name="T21" fmla="*/ 0 w 24"/>
                  <a:gd name="T22" fmla="*/ 0 h 96"/>
                  <a:gd name="T23" fmla="*/ 24 w 24"/>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96">
                    <a:moveTo>
                      <a:pt x="12" y="0"/>
                    </a:moveTo>
                    <a:lnTo>
                      <a:pt x="12" y="0"/>
                    </a:lnTo>
                    <a:lnTo>
                      <a:pt x="24" y="42"/>
                    </a:lnTo>
                    <a:lnTo>
                      <a:pt x="0" y="48"/>
                    </a:lnTo>
                    <a:lnTo>
                      <a:pt x="0" y="66"/>
                    </a:lnTo>
                    <a:lnTo>
                      <a:pt x="18" y="96"/>
                    </a:lnTo>
                    <a:lnTo>
                      <a:pt x="24" y="96"/>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1" name="Freeform 370">
                <a:extLst>
                  <a:ext uri="{FF2B5EF4-FFF2-40B4-BE49-F238E27FC236}">
                    <a16:creationId xmlns:a16="http://schemas.microsoft.com/office/drawing/2014/main" id="{14553AC7-7762-8108-ED61-29AFAE45D529}"/>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36 w 198"/>
                  <a:gd name="T51" fmla="*/ 313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8"/>
                  <a:gd name="T79" fmla="*/ 0 h 313"/>
                  <a:gd name="T80" fmla="*/ 198 w 198"/>
                  <a:gd name="T81" fmla="*/ 313 h 31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2" name="Freeform 371">
                <a:extLst>
                  <a:ext uri="{FF2B5EF4-FFF2-40B4-BE49-F238E27FC236}">
                    <a16:creationId xmlns:a16="http://schemas.microsoft.com/office/drawing/2014/main" id="{BE0D5970-0A95-41B3-F9B2-89DE6D2C4630}"/>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8"/>
                  <a:gd name="T76" fmla="*/ 0 h 313"/>
                  <a:gd name="T77" fmla="*/ 198 w 198"/>
                  <a:gd name="T78" fmla="*/ 313 h 3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3" name="Freeform 372">
                <a:extLst>
                  <a:ext uri="{FF2B5EF4-FFF2-40B4-BE49-F238E27FC236}">
                    <a16:creationId xmlns:a16="http://schemas.microsoft.com/office/drawing/2014/main" id="{43534974-0EDE-C6D3-DCE9-D9B3FE09488F}"/>
                  </a:ext>
                </a:extLst>
              </p:cNvPr>
              <p:cNvSpPr>
                <a:spLocks/>
              </p:cNvSpPr>
              <p:nvPr/>
            </p:nvSpPr>
            <p:spPr bwMode="auto">
              <a:xfrm>
                <a:off x="7810374" y="5498643"/>
                <a:ext cx="360363" cy="357188"/>
              </a:xfrm>
              <a:custGeom>
                <a:avLst/>
                <a:gdLst>
                  <a:gd name="T0" fmla="*/ 48 w 51"/>
                  <a:gd name="T1" fmla="*/ 1 h 45"/>
                  <a:gd name="T2" fmla="*/ 47 w 51"/>
                  <a:gd name="T3" fmla="*/ 1 h 45"/>
                  <a:gd name="T4" fmla="*/ 46 w 51"/>
                  <a:gd name="T5" fmla="*/ 2 h 45"/>
                  <a:gd name="T6" fmla="*/ 47 w 51"/>
                  <a:gd name="T7" fmla="*/ 1 h 45"/>
                  <a:gd name="T8" fmla="*/ 41 w 51"/>
                  <a:gd name="T9" fmla="*/ 0 h 45"/>
                  <a:gd name="T10" fmla="*/ 34 w 51"/>
                  <a:gd name="T11" fmla="*/ 5 h 45"/>
                  <a:gd name="T12" fmla="*/ 26 w 51"/>
                  <a:gd name="T13" fmla="*/ 12 h 45"/>
                  <a:gd name="T14" fmla="*/ 22 w 51"/>
                  <a:gd name="T15" fmla="*/ 12 h 45"/>
                  <a:gd name="T16" fmla="*/ 17 w 51"/>
                  <a:gd name="T17" fmla="*/ 15 h 45"/>
                  <a:gd name="T18" fmla="*/ 14 w 51"/>
                  <a:gd name="T19" fmla="*/ 15 h 45"/>
                  <a:gd name="T20" fmla="*/ 13 w 51"/>
                  <a:gd name="T21" fmla="*/ 13 h 45"/>
                  <a:gd name="T22" fmla="*/ 11 w 51"/>
                  <a:gd name="T23" fmla="*/ 9 h 45"/>
                  <a:gd name="T24" fmla="*/ 11 w 51"/>
                  <a:gd name="T25" fmla="*/ 11 h 45"/>
                  <a:gd name="T26" fmla="*/ 11 w 51"/>
                  <a:gd name="T27" fmla="*/ 9 h 45"/>
                  <a:gd name="T28" fmla="*/ 9 w 51"/>
                  <a:gd name="T29" fmla="*/ 23 h 45"/>
                  <a:gd name="T30" fmla="*/ 6 w 51"/>
                  <a:gd name="T31" fmla="*/ 24 h 45"/>
                  <a:gd name="T32" fmla="*/ 1 w 51"/>
                  <a:gd name="T33" fmla="*/ 22 h 45"/>
                  <a:gd name="T34" fmla="*/ 0 w 51"/>
                  <a:gd name="T35" fmla="*/ 24 h 45"/>
                  <a:gd name="T36" fmla="*/ 2 w 51"/>
                  <a:gd name="T37" fmla="*/ 27 h 45"/>
                  <a:gd name="T38" fmla="*/ 5 w 51"/>
                  <a:gd name="T39" fmla="*/ 35 h 45"/>
                  <a:gd name="T40" fmla="*/ 5 w 51"/>
                  <a:gd name="T41" fmla="*/ 39 h 45"/>
                  <a:gd name="T42" fmla="*/ 9 w 51"/>
                  <a:gd name="T43" fmla="*/ 45 h 45"/>
                  <a:gd name="T44" fmla="*/ 17 w 51"/>
                  <a:gd name="T45" fmla="*/ 43 h 45"/>
                  <a:gd name="T46" fmla="*/ 25 w 51"/>
                  <a:gd name="T47" fmla="*/ 42 h 45"/>
                  <a:gd name="T48" fmla="*/ 32 w 51"/>
                  <a:gd name="T49" fmla="*/ 41 h 45"/>
                  <a:gd name="T50" fmla="*/ 47 w 51"/>
                  <a:gd name="T51" fmla="*/ 25 h 45"/>
                  <a:gd name="T52" fmla="*/ 51 w 51"/>
                  <a:gd name="T53" fmla="*/ 16 h 45"/>
                  <a:gd name="T54" fmla="*/ 51 w 51"/>
                  <a:gd name="T55" fmla="*/ 16 h 45"/>
                  <a:gd name="T56" fmla="*/ 49 w 51"/>
                  <a:gd name="T57" fmla="*/ 16 h 45"/>
                  <a:gd name="T58" fmla="*/ 48 w 51"/>
                  <a:gd name="T59" fmla="*/ 1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1"/>
                  <a:gd name="T91" fmla="*/ 0 h 45"/>
                  <a:gd name="T92" fmla="*/ 51 w 51"/>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4" name="Freeform 373">
                <a:extLst>
                  <a:ext uri="{FF2B5EF4-FFF2-40B4-BE49-F238E27FC236}">
                    <a16:creationId xmlns:a16="http://schemas.microsoft.com/office/drawing/2014/main" id="{E979CF91-30F4-F977-5F0C-4F9A37F3BCD6}"/>
                  </a:ext>
                </a:extLst>
              </p:cNvPr>
              <p:cNvSpPr>
                <a:spLocks/>
              </p:cNvSpPr>
              <p:nvPr/>
            </p:nvSpPr>
            <p:spPr bwMode="auto">
              <a:xfrm>
                <a:off x="7888162" y="5381168"/>
                <a:ext cx="214312" cy="236538"/>
              </a:xfrm>
              <a:custGeom>
                <a:avLst/>
                <a:gdLst>
                  <a:gd name="T0" fmla="*/ 144 w 180"/>
                  <a:gd name="T1" fmla="*/ 54 h 180"/>
                  <a:gd name="T2" fmla="*/ 132 w 180"/>
                  <a:gd name="T3" fmla="*/ 54 h 180"/>
                  <a:gd name="T4" fmla="*/ 114 w 180"/>
                  <a:gd name="T5" fmla="*/ 30 h 180"/>
                  <a:gd name="T6" fmla="*/ 102 w 180"/>
                  <a:gd name="T7" fmla="*/ 6 h 180"/>
                  <a:gd name="T8" fmla="*/ 96 w 180"/>
                  <a:gd name="T9" fmla="*/ 6 h 180"/>
                  <a:gd name="T10" fmla="*/ 84 w 180"/>
                  <a:gd name="T11" fmla="*/ 12 h 180"/>
                  <a:gd name="T12" fmla="*/ 96 w 180"/>
                  <a:gd name="T13" fmla="*/ 6 h 180"/>
                  <a:gd name="T14" fmla="*/ 84 w 180"/>
                  <a:gd name="T15" fmla="*/ 0 h 180"/>
                  <a:gd name="T16" fmla="*/ 66 w 180"/>
                  <a:gd name="T17" fmla="*/ 6 h 180"/>
                  <a:gd name="T18" fmla="*/ 18 w 180"/>
                  <a:gd name="T19" fmla="*/ 18 h 180"/>
                  <a:gd name="T20" fmla="*/ 12 w 180"/>
                  <a:gd name="T21" fmla="*/ 84 h 180"/>
                  <a:gd name="T22" fmla="*/ 0 w 180"/>
                  <a:gd name="T23" fmla="*/ 90 h 180"/>
                  <a:gd name="T24" fmla="*/ 0 w 180"/>
                  <a:gd name="T25" fmla="*/ 144 h 180"/>
                  <a:gd name="T26" fmla="*/ 12 w 180"/>
                  <a:gd name="T27" fmla="*/ 168 h 180"/>
                  <a:gd name="T28" fmla="*/ 18 w 180"/>
                  <a:gd name="T29" fmla="*/ 180 h 180"/>
                  <a:gd name="T30" fmla="*/ 36 w 180"/>
                  <a:gd name="T31" fmla="*/ 180 h 180"/>
                  <a:gd name="T32" fmla="*/ 66 w 180"/>
                  <a:gd name="T33" fmla="*/ 162 h 180"/>
                  <a:gd name="T34" fmla="*/ 90 w 180"/>
                  <a:gd name="T35" fmla="*/ 162 h 180"/>
                  <a:gd name="T36" fmla="*/ 138 w 180"/>
                  <a:gd name="T37" fmla="*/ 120 h 180"/>
                  <a:gd name="T38" fmla="*/ 180 w 180"/>
                  <a:gd name="T39" fmla="*/ 90 h 180"/>
                  <a:gd name="T40" fmla="*/ 150 w 180"/>
                  <a:gd name="T41" fmla="*/ 78 h 180"/>
                  <a:gd name="T42" fmla="*/ 144 w 180"/>
                  <a:gd name="T43" fmla="*/ 54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180"/>
                  <a:gd name="T68" fmla="*/ 180 w 18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5" name="Freeform 374">
                <a:extLst>
                  <a:ext uri="{FF2B5EF4-FFF2-40B4-BE49-F238E27FC236}">
                    <a16:creationId xmlns:a16="http://schemas.microsoft.com/office/drawing/2014/main" id="{F5F95836-AF5B-09D4-90BE-28733C933E80}"/>
                  </a:ext>
                </a:extLst>
              </p:cNvPr>
              <p:cNvSpPr>
                <a:spLocks/>
              </p:cNvSpPr>
              <p:nvPr/>
            </p:nvSpPr>
            <p:spPr bwMode="auto">
              <a:xfrm>
                <a:off x="8107237" y="5198606"/>
                <a:ext cx="242887" cy="425450"/>
              </a:xfrm>
              <a:custGeom>
                <a:avLst/>
                <a:gdLst>
                  <a:gd name="T0" fmla="*/ 22 w 34"/>
                  <a:gd name="T1" fmla="*/ 2 h 54"/>
                  <a:gd name="T2" fmla="*/ 17 w 34"/>
                  <a:gd name="T3" fmla="*/ 3 h 54"/>
                  <a:gd name="T4" fmla="*/ 17 w 34"/>
                  <a:gd name="T5" fmla="*/ 4 h 54"/>
                  <a:gd name="T6" fmla="*/ 17 w 34"/>
                  <a:gd name="T7" fmla="*/ 3 h 54"/>
                  <a:gd name="T8" fmla="*/ 16 w 34"/>
                  <a:gd name="T9" fmla="*/ 3 h 54"/>
                  <a:gd name="T10" fmla="*/ 16 w 34"/>
                  <a:gd name="T11" fmla="*/ 8 h 54"/>
                  <a:gd name="T12" fmla="*/ 19 w 34"/>
                  <a:gd name="T13" fmla="*/ 13 h 54"/>
                  <a:gd name="T14" fmla="*/ 19 w 34"/>
                  <a:gd name="T15" fmla="*/ 16 h 54"/>
                  <a:gd name="T16" fmla="*/ 16 w 34"/>
                  <a:gd name="T17" fmla="*/ 18 h 54"/>
                  <a:gd name="T18" fmla="*/ 15 w 34"/>
                  <a:gd name="T19" fmla="*/ 16 h 54"/>
                  <a:gd name="T20" fmla="*/ 13 w 34"/>
                  <a:gd name="T21" fmla="*/ 13 h 54"/>
                  <a:gd name="T22" fmla="*/ 9 w 34"/>
                  <a:gd name="T23" fmla="*/ 11 h 54"/>
                  <a:gd name="T24" fmla="*/ 0 w 34"/>
                  <a:gd name="T25" fmla="*/ 15 h 54"/>
                  <a:gd name="T26" fmla="*/ 0 w 34"/>
                  <a:gd name="T27" fmla="*/ 16 h 54"/>
                  <a:gd name="T28" fmla="*/ 1 w 34"/>
                  <a:gd name="T29" fmla="*/ 16 h 54"/>
                  <a:gd name="T30" fmla="*/ 2 w 34"/>
                  <a:gd name="T31" fmla="*/ 15 h 54"/>
                  <a:gd name="T32" fmla="*/ 1 w 34"/>
                  <a:gd name="T33" fmla="*/ 16 h 54"/>
                  <a:gd name="T34" fmla="*/ 9 w 34"/>
                  <a:gd name="T35" fmla="*/ 19 h 54"/>
                  <a:gd name="T36" fmla="*/ 9 w 34"/>
                  <a:gd name="T37" fmla="*/ 23 h 54"/>
                  <a:gd name="T38" fmla="*/ 9 w 34"/>
                  <a:gd name="T39" fmla="*/ 28 h 54"/>
                  <a:gd name="T40" fmla="*/ 7 w 34"/>
                  <a:gd name="T41" fmla="*/ 36 h 54"/>
                  <a:gd name="T42" fmla="*/ 5 w 34"/>
                  <a:gd name="T43" fmla="*/ 39 h 54"/>
                  <a:gd name="T44" fmla="*/ 6 w 34"/>
                  <a:gd name="T45" fmla="*/ 39 h 54"/>
                  <a:gd name="T46" fmla="*/ 7 w 34"/>
                  <a:gd name="T47" fmla="*/ 54 h 54"/>
                  <a:gd name="T48" fmla="*/ 9 w 34"/>
                  <a:gd name="T49" fmla="*/ 54 h 54"/>
                  <a:gd name="T50" fmla="*/ 9 w 34"/>
                  <a:gd name="T51" fmla="*/ 51 h 54"/>
                  <a:gd name="T52" fmla="*/ 16 w 34"/>
                  <a:gd name="T53" fmla="*/ 45 h 54"/>
                  <a:gd name="T54" fmla="*/ 18 w 34"/>
                  <a:gd name="T55" fmla="*/ 40 h 54"/>
                  <a:gd name="T56" fmla="*/ 16 w 34"/>
                  <a:gd name="T57" fmla="*/ 31 h 54"/>
                  <a:gd name="T58" fmla="*/ 21 w 34"/>
                  <a:gd name="T59" fmla="*/ 25 h 54"/>
                  <a:gd name="T60" fmla="*/ 30 w 34"/>
                  <a:gd name="T61" fmla="*/ 20 h 54"/>
                  <a:gd name="T62" fmla="*/ 33 w 34"/>
                  <a:gd name="T63" fmla="*/ 16 h 54"/>
                  <a:gd name="T64" fmla="*/ 34 w 34"/>
                  <a:gd name="T65" fmla="*/ 11 h 54"/>
                  <a:gd name="T66" fmla="*/ 33 w 34"/>
                  <a:gd name="T67" fmla="*/ 4 h 54"/>
                  <a:gd name="T68" fmla="*/ 33 w 34"/>
                  <a:gd name="T69" fmla="*/ 0 h 54"/>
                  <a:gd name="T70" fmla="*/ 33 w 34"/>
                  <a:gd name="T71" fmla="*/ 0 h 54"/>
                  <a:gd name="T72" fmla="*/ 30 w 34"/>
                  <a:gd name="T73" fmla="*/ 1 h 54"/>
                  <a:gd name="T74" fmla="*/ 22 w 34"/>
                  <a:gd name="T75" fmla="*/ 2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
                  <a:gd name="T115" fmla="*/ 0 h 54"/>
                  <a:gd name="T116" fmla="*/ 34 w 34"/>
                  <a:gd name="T117" fmla="*/ 54 h 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6" name="Freeform 375">
                <a:extLst>
                  <a:ext uri="{FF2B5EF4-FFF2-40B4-BE49-F238E27FC236}">
                    <a16:creationId xmlns:a16="http://schemas.microsoft.com/office/drawing/2014/main" id="{BA1721F2-565A-F3AD-AE58-55FF0E181F01}"/>
                  </a:ext>
                </a:extLst>
              </p:cNvPr>
              <p:cNvSpPr>
                <a:spLocks/>
              </p:cNvSpPr>
              <p:nvPr/>
            </p:nvSpPr>
            <p:spPr bwMode="auto">
              <a:xfrm>
                <a:off x="8107237" y="4955718"/>
                <a:ext cx="236537" cy="266700"/>
              </a:xfrm>
              <a:custGeom>
                <a:avLst/>
                <a:gdLst>
                  <a:gd name="T0" fmla="*/ 25 w 33"/>
                  <a:gd name="T1" fmla="*/ 6 h 34"/>
                  <a:gd name="T2" fmla="*/ 14 w 33"/>
                  <a:gd name="T3" fmla="*/ 1 h 34"/>
                  <a:gd name="T4" fmla="*/ 14 w 33"/>
                  <a:gd name="T5" fmla="*/ 1 h 34"/>
                  <a:gd name="T6" fmla="*/ 14 w 33"/>
                  <a:gd name="T7" fmla="*/ 1 h 34"/>
                  <a:gd name="T8" fmla="*/ 13 w 33"/>
                  <a:gd name="T9" fmla="*/ 0 h 34"/>
                  <a:gd name="T10" fmla="*/ 12 w 33"/>
                  <a:gd name="T11" fmla="*/ 2 h 34"/>
                  <a:gd name="T12" fmla="*/ 12 w 33"/>
                  <a:gd name="T13" fmla="*/ 5 h 34"/>
                  <a:gd name="T14" fmla="*/ 8 w 33"/>
                  <a:gd name="T15" fmla="*/ 5 h 34"/>
                  <a:gd name="T16" fmla="*/ 6 w 33"/>
                  <a:gd name="T17" fmla="*/ 1 h 34"/>
                  <a:gd name="T18" fmla="*/ 1 w 33"/>
                  <a:gd name="T19" fmla="*/ 1 h 34"/>
                  <a:gd name="T20" fmla="*/ 2 w 33"/>
                  <a:gd name="T21" fmla="*/ 8 h 34"/>
                  <a:gd name="T22" fmla="*/ 0 w 33"/>
                  <a:gd name="T23" fmla="*/ 11 h 34"/>
                  <a:gd name="T24" fmla="*/ 2 w 33"/>
                  <a:gd name="T25" fmla="*/ 19 h 34"/>
                  <a:gd name="T26" fmla="*/ 4 w 33"/>
                  <a:gd name="T27" fmla="*/ 24 h 34"/>
                  <a:gd name="T28" fmla="*/ 9 w 33"/>
                  <a:gd name="T29" fmla="*/ 26 h 34"/>
                  <a:gd name="T30" fmla="*/ 14 w 33"/>
                  <a:gd name="T31" fmla="*/ 27 h 34"/>
                  <a:gd name="T32" fmla="*/ 15 w 33"/>
                  <a:gd name="T33" fmla="*/ 29 h 34"/>
                  <a:gd name="T34" fmla="*/ 17 w 33"/>
                  <a:gd name="T35" fmla="*/ 34 h 34"/>
                  <a:gd name="T36" fmla="*/ 22 w 33"/>
                  <a:gd name="T37" fmla="*/ 33 h 34"/>
                  <a:gd name="T38" fmla="*/ 30 w 33"/>
                  <a:gd name="T39" fmla="*/ 32 h 34"/>
                  <a:gd name="T40" fmla="*/ 33 w 33"/>
                  <a:gd name="T41" fmla="*/ 31 h 34"/>
                  <a:gd name="T42" fmla="*/ 31 w 33"/>
                  <a:gd name="T43" fmla="*/ 28 h 34"/>
                  <a:gd name="T44" fmla="*/ 30 w 33"/>
                  <a:gd name="T45" fmla="*/ 19 h 34"/>
                  <a:gd name="T46" fmla="*/ 28 w 33"/>
                  <a:gd name="T47" fmla="*/ 14 h 34"/>
                  <a:gd name="T48" fmla="*/ 30 w 33"/>
                  <a:gd name="T49" fmla="*/ 12 h 34"/>
                  <a:gd name="T50" fmla="*/ 25 w 33"/>
                  <a:gd name="T51" fmla="*/ 9 h 34"/>
                  <a:gd name="T52" fmla="*/ 25 w 33"/>
                  <a:gd name="T53" fmla="*/ 6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3"/>
                  <a:gd name="T82" fmla="*/ 0 h 34"/>
                  <a:gd name="T83" fmla="*/ 33 w 33"/>
                  <a:gd name="T84" fmla="*/ 34 h 3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7" name="Freeform 376">
                <a:extLst>
                  <a:ext uri="{FF2B5EF4-FFF2-40B4-BE49-F238E27FC236}">
                    <a16:creationId xmlns:a16="http://schemas.microsoft.com/office/drawing/2014/main" id="{C2EA48E0-D823-85FA-377C-0B0B294BDDEE}"/>
                  </a:ext>
                </a:extLst>
              </p:cNvPr>
              <p:cNvSpPr>
                <a:spLocks/>
              </p:cNvSpPr>
              <p:nvPr/>
            </p:nvSpPr>
            <p:spPr bwMode="auto">
              <a:xfrm>
                <a:off x="7710362" y="5079543"/>
                <a:ext cx="268287" cy="301625"/>
              </a:xfrm>
              <a:custGeom>
                <a:avLst/>
                <a:gdLst>
                  <a:gd name="T0" fmla="*/ 4 w 38"/>
                  <a:gd name="T1" fmla="*/ 37 h 38"/>
                  <a:gd name="T2" fmla="*/ 18 w 38"/>
                  <a:gd name="T3" fmla="*/ 37 h 38"/>
                  <a:gd name="T4" fmla="*/ 20 w 38"/>
                  <a:gd name="T5" fmla="*/ 38 h 38"/>
                  <a:gd name="T6" fmla="*/ 28 w 38"/>
                  <a:gd name="T7" fmla="*/ 38 h 38"/>
                  <a:gd name="T8" fmla="*/ 34 w 38"/>
                  <a:gd name="T9" fmla="*/ 37 h 38"/>
                  <a:gd name="T10" fmla="*/ 32 w 38"/>
                  <a:gd name="T11" fmla="*/ 33 h 38"/>
                  <a:gd name="T12" fmla="*/ 32 w 38"/>
                  <a:gd name="T13" fmla="*/ 22 h 38"/>
                  <a:gd name="T14" fmla="*/ 38 w 38"/>
                  <a:gd name="T15" fmla="*/ 21 h 38"/>
                  <a:gd name="T16" fmla="*/ 38 w 38"/>
                  <a:gd name="T17" fmla="*/ 17 h 38"/>
                  <a:gd name="T18" fmla="*/ 37 w 38"/>
                  <a:gd name="T19" fmla="*/ 17 h 38"/>
                  <a:gd name="T20" fmla="*/ 38 w 38"/>
                  <a:gd name="T21" fmla="*/ 17 h 38"/>
                  <a:gd name="T22" fmla="*/ 32 w 38"/>
                  <a:gd name="T23" fmla="*/ 16 h 38"/>
                  <a:gd name="T24" fmla="*/ 30 w 38"/>
                  <a:gd name="T25" fmla="*/ 4 h 38"/>
                  <a:gd name="T26" fmla="*/ 24 w 38"/>
                  <a:gd name="T27" fmla="*/ 4 h 38"/>
                  <a:gd name="T28" fmla="*/ 21 w 38"/>
                  <a:gd name="T29" fmla="*/ 6 h 38"/>
                  <a:gd name="T30" fmla="*/ 18 w 38"/>
                  <a:gd name="T31" fmla="*/ 6 h 38"/>
                  <a:gd name="T32" fmla="*/ 12 w 38"/>
                  <a:gd name="T33" fmla="*/ 0 h 38"/>
                  <a:gd name="T34" fmla="*/ 4 w 38"/>
                  <a:gd name="T35" fmla="*/ 0 h 38"/>
                  <a:gd name="T36" fmla="*/ 1 w 38"/>
                  <a:gd name="T37" fmla="*/ 2 h 38"/>
                  <a:gd name="T38" fmla="*/ 3 w 38"/>
                  <a:gd name="T39" fmla="*/ 15 h 38"/>
                  <a:gd name="T40" fmla="*/ 4 w 38"/>
                  <a:gd name="T41" fmla="*/ 21 h 38"/>
                  <a:gd name="T42" fmla="*/ 0 w 38"/>
                  <a:gd name="T43" fmla="*/ 28 h 38"/>
                  <a:gd name="T44" fmla="*/ 0 w 38"/>
                  <a:gd name="T45" fmla="*/ 36 h 38"/>
                  <a:gd name="T46" fmla="*/ 2 w 38"/>
                  <a:gd name="T47" fmla="*/ 35 h 38"/>
                  <a:gd name="T48" fmla="*/ 4 w 38"/>
                  <a:gd name="T49" fmla="*/ 3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8"/>
                  <a:gd name="T77" fmla="*/ 38 w 38"/>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8" name="Freeform 377">
                <a:extLst>
                  <a:ext uri="{FF2B5EF4-FFF2-40B4-BE49-F238E27FC236}">
                    <a16:creationId xmlns:a16="http://schemas.microsoft.com/office/drawing/2014/main" id="{0CEF0948-A2BB-DDB8-1C9D-DA8606A62EB8}"/>
                  </a:ext>
                </a:extLst>
              </p:cNvPr>
              <p:cNvSpPr>
                <a:spLocks/>
              </p:cNvSpPr>
              <p:nvPr/>
            </p:nvSpPr>
            <p:spPr bwMode="auto">
              <a:xfrm>
                <a:off x="7710362" y="4796968"/>
                <a:ext cx="419100" cy="463550"/>
              </a:xfrm>
              <a:custGeom>
                <a:avLst/>
                <a:gdLst>
                  <a:gd name="T0" fmla="*/ 21 w 59"/>
                  <a:gd name="T1" fmla="*/ 6 h 59"/>
                  <a:gd name="T2" fmla="*/ 18 w 59"/>
                  <a:gd name="T3" fmla="*/ 18 h 59"/>
                  <a:gd name="T4" fmla="*/ 15 w 59"/>
                  <a:gd name="T5" fmla="*/ 21 h 59"/>
                  <a:gd name="T6" fmla="*/ 11 w 59"/>
                  <a:gd name="T7" fmla="*/ 29 h 59"/>
                  <a:gd name="T8" fmla="*/ 7 w 59"/>
                  <a:gd name="T9" fmla="*/ 32 h 59"/>
                  <a:gd name="T10" fmla="*/ 3 w 59"/>
                  <a:gd name="T11" fmla="*/ 32 h 59"/>
                  <a:gd name="T12" fmla="*/ 0 w 59"/>
                  <a:gd name="T13" fmla="*/ 35 h 59"/>
                  <a:gd name="T14" fmla="*/ 1 w 59"/>
                  <a:gd name="T15" fmla="*/ 38 h 59"/>
                  <a:gd name="T16" fmla="*/ 1 w 59"/>
                  <a:gd name="T17" fmla="*/ 38 h 59"/>
                  <a:gd name="T18" fmla="*/ 4 w 59"/>
                  <a:gd name="T19" fmla="*/ 36 h 59"/>
                  <a:gd name="T20" fmla="*/ 12 w 59"/>
                  <a:gd name="T21" fmla="*/ 36 h 59"/>
                  <a:gd name="T22" fmla="*/ 18 w 59"/>
                  <a:gd name="T23" fmla="*/ 42 h 59"/>
                  <a:gd name="T24" fmla="*/ 21 w 59"/>
                  <a:gd name="T25" fmla="*/ 42 h 59"/>
                  <a:gd name="T26" fmla="*/ 24 w 59"/>
                  <a:gd name="T27" fmla="*/ 40 h 59"/>
                  <a:gd name="T28" fmla="*/ 30 w 59"/>
                  <a:gd name="T29" fmla="*/ 40 h 59"/>
                  <a:gd name="T30" fmla="*/ 32 w 59"/>
                  <a:gd name="T31" fmla="*/ 52 h 59"/>
                  <a:gd name="T32" fmla="*/ 38 w 59"/>
                  <a:gd name="T33" fmla="*/ 53 h 59"/>
                  <a:gd name="T34" fmla="*/ 43 w 59"/>
                  <a:gd name="T35" fmla="*/ 53 h 59"/>
                  <a:gd name="T36" fmla="*/ 49 w 59"/>
                  <a:gd name="T37" fmla="*/ 56 h 59"/>
                  <a:gd name="T38" fmla="*/ 55 w 59"/>
                  <a:gd name="T39" fmla="*/ 59 h 59"/>
                  <a:gd name="T40" fmla="*/ 55 w 59"/>
                  <a:gd name="T41" fmla="*/ 57 h 59"/>
                  <a:gd name="T42" fmla="*/ 52 w 59"/>
                  <a:gd name="T43" fmla="*/ 53 h 59"/>
                  <a:gd name="T44" fmla="*/ 53 w 59"/>
                  <a:gd name="T45" fmla="*/ 50 h 59"/>
                  <a:gd name="T46" fmla="*/ 54 w 59"/>
                  <a:gd name="T47" fmla="*/ 44 h 59"/>
                  <a:gd name="T48" fmla="*/ 57 w 59"/>
                  <a:gd name="T49" fmla="*/ 43 h 59"/>
                  <a:gd name="T50" fmla="*/ 55 w 59"/>
                  <a:gd name="T51" fmla="*/ 37 h 59"/>
                  <a:gd name="T52" fmla="*/ 54 w 59"/>
                  <a:gd name="T53" fmla="*/ 31 h 59"/>
                  <a:gd name="T54" fmla="*/ 53 w 59"/>
                  <a:gd name="T55" fmla="*/ 25 h 59"/>
                  <a:gd name="T56" fmla="*/ 55 w 59"/>
                  <a:gd name="T57" fmla="*/ 18 h 59"/>
                  <a:gd name="T58" fmla="*/ 59 w 59"/>
                  <a:gd name="T59" fmla="*/ 11 h 59"/>
                  <a:gd name="T60" fmla="*/ 59 w 59"/>
                  <a:gd name="T61" fmla="*/ 10 h 59"/>
                  <a:gd name="T62" fmla="*/ 59 w 59"/>
                  <a:gd name="T63" fmla="*/ 5 h 59"/>
                  <a:gd name="T64" fmla="*/ 56 w 59"/>
                  <a:gd name="T65" fmla="*/ 3 h 59"/>
                  <a:gd name="T66" fmla="*/ 51 w 59"/>
                  <a:gd name="T67" fmla="*/ 3 h 59"/>
                  <a:gd name="T68" fmla="*/ 49 w 59"/>
                  <a:gd name="T69" fmla="*/ 0 h 59"/>
                  <a:gd name="T70" fmla="*/ 41 w 59"/>
                  <a:gd name="T71" fmla="*/ 1 h 59"/>
                  <a:gd name="T72" fmla="*/ 32 w 59"/>
                  <a:gd name="T73" fmla="*/ 3 h 59"/>
                  <a:gd name="T74" fmla="*/ 27 w 59"/>
                  <a:gd name="T75" fmla="*/ 1 h 59"/>
                  <a:gd name="T76" fmla="*/ 21 w 59"/>
                  <a:gd name="T77" fmla="*/ 2 h 59"/>
                  <a:gd name="T78" fmla="*/ 21 w 59"/>
                  <a:gd name="T79" fmla="*/ 6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
                  <a:gd name="T121" fmla="*/ 0 h 59"/>
                  <a:gd name="T122" fmla="*/ 59 w 59"/>
                  <a:gd name="T123" fmla="*/ 59 h 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69" name="Freeform 378">
                <a:extLst>
                  <a:ext uri="{FF2B5EF4-FFF2-40B4-BE49-F238E27FC236}">
                    <a16:creationId xmlns:a16="http://schemas.microsoft.com/office/drawing/2014/main" id="{9A78A445-0AE9-C7C9-F626-813C9D8D91F0}"/>
                  </a:ext>
                </a:extLst>
              </p:cNvPr>
              <p:cNvSpPr>
                <a:spLocks/>
              </p:cNvSpPr>
              <p:nvPr/>
            </p:nvSpPr>
            <p:spPr bwMode="auto">
              <a:xfrm>
                <a:off x="8178674" y="4481056"/>
                <a:ext cx="333375" cy="357187"/>
              </a:xfrm>
              <a:custGeom>
                <a:avLst/>
                <a:gdLst>
                  <a:gd name="T0" fmla="*/ 22 w 47"/>
                  <a:gd name="T1" fmla="*/ 45 h 45"/>
                  <a:gd name="T2" fmla="*/ 24 w 47"/>
                  <a:gd name="T3" fmla="*/ 44 h 45"/>
                  <a:gd name="T4" fmla="*/ 27 w 47"/>
                  <a:gd name="T5" fmla="*/ 45 h 45"/>
                  <a:gd name="T6" fmla="*/ 29 w 47"/>
                  <a:gd name="T7" fmla="*/ 45 h 45"/>
                  <a:gd name="T8" fmla="*/ 32 w 47"/>
                  <a:gd name="T9" fmla="*/ 43 h 45"/>
                  <a:gd name="T10" fmla="*/ 39 w 47"/>
                  <a:gd name="T11" fmla="*/ 41 h 45"/>
                  <a:gd name="T12" fmla="*/ 47 w 47"/>
                  <a:gd name="T13" fmla="*/ 32 h 45"/>
                  <a:gd name="T14" fmla="*/ 40 w 47"/>
                  <a:gd name="T15" fmla="*/ 31 h 45"/>
                  <a:gd name="T16" fmla="*/ 33 w 47"/>
                  <a:gd name="T17" fmla="*/ 27 h 45"/>
                  <a:gd name="T18" fmla="*/ 31 w 47"/>
                  <a:gd name="T19" fmla="*/ 24 h 45"/>
                  <a:gd name="T20" fmla="*/ 34 w 47"/>
                  <a:gd name="T21" fmla="*/ 22 h 45"/>
                  <a:gd name="T22" fmla="*/ 33 w 47"/>
                  <a:gd name="T23" fmla="*/ 20 h 45"/>
                  <a:gd name="T24" fmla="*/ 25 w 47"/>
                  <a:gd name="T25" fmla="*/ 8 h 45"/>
                  <a:gd name="T26" fmla="*/ 20 w 47"/>
                  <a:gd name="T27" fmla="*/ 6 h 45"/>
                  <a:gd name="T28" fmla="*/ 17 w 47"/>
                  <a:gd name="T29" fmla="*/ 0 h 45"/>
                  <a:gd name="T30" fmla="*/ 17 w 47"/>
                  <a:gd name="T31" fmla="*/ 0 h 45"/>
                  <a:gd name="T32" fmla="*/ 15 w 47"/>
                  <a:gd name="T33" fmla="*/ 1 h 45"/>
                  <a:gd name="T34" fmla="*/ 12 w 47"/>
                  <a:gd name="T35" fmla="*/ 3 h 45"/>
                  <a:gd name="T36" fmla="*/ 11 w 47"/>
                  <a:gd name="T37" fmla="*/ 14 h 45"/>
                  <a:gd name="T38" fmla="*/ 8 w 47"/>
                  <a:gd name="T39" fmla="*/ 20 h 45"/>
                  <a:gd name="T40" fmla="*/ 4 w 47"/>
                  <a:gd name="T41" fmla="*/ 24 h 45"/>
                  <a:gd name="T42" fmla="*/ 3 w 47"/>
                  <a:gd name="T43" fmla="*/ 30 h 45"/>
                  <a:gd name="T44" fmla="*/ 1 w 47"/>
                  <a:gd name="T45" fmla="*/ 30 h 45"/>
                  <a:gd name="T46" fmla="*/ 0 w 47"/>
                  <a:gd name="T47" fmla="*/ 33 h 45"/>
                  <a:gd name="T48" fmla="*/ 4 w 47"/>
                  <a:gd name="T49" fmla="*/ 36 h 45"/>
                  <a:gd name="T50" fmla="*/ 7 w 47"/>
                  <a:gd name="T51" fmla="*/ 39 h 45"/>
                  <a:gd name="T52" fmla="*/ 9 w 47"/>
                  <a:gd name="T53" fmla="*/ 41 h 45"/>
                  <a:gd name="T54" fmla="*/ 9 w 47"/>
                  <a:gd name="T55" fmla="*/ 42 h 45"/>
                  <a:gd name="T56" fmla="*/ 12 w 47"/>
                  <a:gd name="T57" fmla="*/ 43 h 45"/>
                  <a:gd name="T58" fmla="*/ 22 w 47"/>
                  <a:gd name="T59" fmla="*/ 45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7"/>
                  <a:gd name="T91" fmla="*/ 0 h 45"/>
                  <a:gd name="T92" fmla="*/ 47 w 47"/>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0" name="Freeform 379">
                <a:extLst>
                  <a:ext uri="{FF2B5EF4-FFF2-40B4-BE49-F238E27FC236}">
                    <a16:creationId xmlns:a16="http://schemas.microsoft.com/office/drawing/2014/main" id="{A03D754C-DA55-30EB-7746-CA1DD48DC1AF}"/>
                  </a:ext>
                </a:extLst>
              </p:cNvPr>
              <p:cNvSpPr>
                <a:spLocks/>
              </p:cNvSpPr>
              <p:nvPr/>
            </p:nvSpPr>
            <p:spPr bwMode="auto">
              <a:xfrm>
                <a:off x="8199312" y="4812843"/>
                <a:ext cx="185737" cy="236538"/>
              </a:xfrm>
              <a:custGeom>
                <a:avLst/>
                <a:gdLst>
                  <a:gd name="T0" fmla="*/ 23 w 26"/>
                  <a:gd name="T1" fmla="*/ 7 h 30"/>
                  <a:gd name="T2" fmla="*/ 26 w 26"/>
                  <a:gd name="T3" fmla="*/ 4 h 30"/>
                  <a:gd name="T4" fmla="*/ 26 w 26"/>
                  <a:gd name="T5" fmla="*/ 3 h 30"/>
                  <a:gd name="T6" fmla="*/ 24 w 26"/>
                  <a:gd name="T7" fmla="*/ 3 h 30"/>
                  <a:gd name="T8" fmla="*/ 21 w 26"/>
                  <a:gd name="T9" fmla="*/ 2 h 30"/>
                  <a:gd name="T10" fmla="*/ 19 w 26"/>
                  <a:gd name="T11" fmla="*/ 3 h 30"/>
                  <a:gd name="T12" fmla="*/ 9 w 26"/>
                  <a:gd name="T13" fmla="*/ 1 h 30"/>
                  <a:gd name="T14" fmla="*/ 6 w 26"/>
                  <a:gd name="T15" fmla="*/ 0 h 30"/>
                  <a:gd name="T16" fmla="*/ 6 w 26"/>
                  <a:gd name="T17" fmla="*/ 1 h 30"/>
                  <a:gd name="T18" fmla="*/ 3 w 26"/>
                  <a:gd name="T19" fmla="*/ 1 h 30"/>
                  <a:gd name="T20" fmla="*/ 0 w 26"/>
                  <a:gd name="T21" fmla="*/ 3 h 30"/>
                  <a:gd name="T22" fmla="*/ 2 w 26"/>
                  <a:gd name="T23" fmla="*/ 5 h 30"/>
                  <a:gd name="T24" fmla="*/ 2 w 26"/>
                  <a:gd name="T25" fmla="*/ 9 h 30"/>
                  <a:gd name="T26" fmla="*/ 0 w 26"/>
                  <a:gd name="T27" fmla="*/ 13 h 30"/>
                  <a:gd name="T28" fmla="*/ 1 w 26"/>
                  <a:gd name="T29" fmla="*/ 19 h 30"/>
                  <a:gd name="T30" fmla="*/ 12 w 26"/>
                  <a:gd name="T31" fmla="*/ 24 h 30"/>
                  <a:gd name="T32" fmla="*/ 12 w 26"/>
                  <a:gd name="T33" fmla="*/ 27 h 30"/>
                  <a:gd name="T34" fmla="*/ 17 w 26"/>
                  <a:gd name="T35" fmla="*/ 30 h 30"/>
                  <a:gd name="T36" fmla="*/ 18 w 26"/>
                  <a:gd name="T37" fmla="*/ 29 h 30"/>
                  <a:gd name="T38" fmla="*/ 22 w 26"/>
                  <a:gd name="T39" fmla="*/ 23 h 30"/>
                  <a:gd name="T40" fmla="*/ 25 w 26"/>
                  <a:gd name="T41" fmla="*/ 20 h 30"/>
                  <a:gd name="T42" fmla="*/ 23 w 26"/>
                  <a:gd name="T43" fmla="*/ 17 h 30"/>
                  <a:gd name="T44" fmla="*/ 23 w 26"/>
                  <a:gd name="T45" fmla="*/ 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1" name="Freeform 380">
                <a:extLst>
                  <a:ext uri="{FF2B5EF4-FFF2-40B4-BE49-F238E27FC236}">
                    <a16:creationId xmlns:a16="http://schemas.microsoft.com/office/drawing/2014/main" id="{5028D0D3-4208-F220-EAAD-98134AEF2A5E}"/>
                  </a:ext>
                </a:extLst>
              </p:cNvPr>
              <p:cNvSpPr>
                <a:spLocks/>
              </p:cNvSpPr>
              <p:nvPr/>
            </p:nvSpPr>
            <p:spPr bwMode="auto">
              <a:xfrm>
                <a:off x="8000874" y="5325606"/>
                <a:ext cx="169863" cy="179387"/>
              </a:xfrm>
              <a:custGeom>
                <a:avLst/>
                <a:gdLst>
                  <a:gd name="T0" fmla="*/ 9 w 24"/>
                  <a:gd name="T1" fmla="*/ 5 h 23"/>
                  <a:gd name="T2" fmla="*/ 6 w 24"/>
                  <a:gd name="T3" fmla="*/ 8 h 23"/>
                  <a:gd name="T4" fmla="*/ 2 w 24"/>
                  <a:gd name="T5" fmla="*/ 7 h 23"/>
                  <a:gd name="T6" fmla="*/ 0 w 24"/>
                  <a:gd name="T7" fmla="*/ 8 h 23"/>
                  <a:gd name="T8" fmla="*/ 1 w 24"/>
                  <a:gd name="T9" fmla="*/ 8 h 23"/>
                  <a:gd name="T10" fmla="*/ 3 w 24"/>
                  <a:gd name="T11" fmla="*/ 12 h 23"/>
                  <a:gd name="T12" fmla="*/ 6 w 24"/>
                  <a:gd name="T13" fmla="*/ 16 h 23"/>
                  <a:gd name="T14" fmla="*/ 8 w 24"/>
                  <a:gd name="T15" fmla="*/ 16 h 23"/>
                  <a:gd name="T16" fmla="*/ 9 w 24"/>
                  <a:gd name="T17" fmla="*/ 20 h 23"/>
                  <a:gd name="T18" fmla="*/ 14 w 24"/>
                  <a:gd name="T19" fmla="*/ 22 h 23"/>
                  <a:gd name="T20" fmla="*/ 20 w 24"/>
                  <a:gd name="T21" fmla="*/ 23 h 23"/>
                  <a:gd name="T22" fmla="*/ 22 w 24"/>
                  <a:gd name="T23" fmla="*/ 20 h 23"/>
                  <a:gd name="T24" fmla="*/ 24 w 24"/>
                  <a:gd name="T25" fmla="*/ 12 h 23"/>
                  <a:gd name="T26" fmla="*/ 24 w 24"/>
                  <a:gd name="T27" fmla="*/ 7 h 23"/>
                  <a:gd name="T28" fmla="*/ 24 w 24"/>
                  <a:gd name="T29" fmla="*/ 3 h 23"/>
                  <a:gd name="T30" fmla="*/ 16 w 24"/>
                  <a:gd name="T31" fmla="*/ 0 h 23"/>
                  <a:gd name="T32" fmla="*/ 13 w 24"/>
                  <a:gd name="T33" fmla="*/ 1 h 23"/>
                  <a:gd name="T34" fmla="*/ 9 w 24"/>
                  <a:gd name="T35" fmla="*/ 5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3"/>
                  <a:gd name="T56" fmla="*/ 24 w 24"/>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2" name="Freeform 381">
                <a:extLst>
                  <a:ext uri="{FF2B5EF4-FFF2-40B4-BE49-F238E27FC236}">
                    <a16:creationId xmlns:a16="http://schemas.microsoft.com/office/drawing/2014/main" id="{C1F62034-9063-5E33-AFC6-CC1F1BDAF769}"/>
                  </a:ext>
                </a:extLst>
              </p:cNvPr>
              <p:cNvSpPr>
                <a:spLocks/>
              </p:cNvSpPr>
              <p:nvPr/>
            </p:nvSpPr>
            <p:spPr bwMode="auto">
              <a:xfrm>
                <a:off x="7937374" y="4838243"/>
                <a:ext cx="304800" cy="549275"/>
              </a:xfrm>
              <a:custGeom>
                <a:avLst/>
                <a:gdLst>
                  <a:gd name="T0" fmla="*/ 27 w 43"/>
                  <a:gd name="T1" fmla="*/ 6 h 70"/>
                  <a:gd name="T2" fmla="*/ 23 w 43"/>
                  <a:gd name="T3" fmla="*/ 13 h 70"/>
                  <a:gd name="T4" fmla="*/ 21 w 43"/>
                  <a:gd name="T5" fmla="*/ 20 h 70"/>
                  <a:gd name="T6" fmla="*/ 22 w 43"/>
                  <a:gd name="T7" fmla="*/ 26 h 70"/>
                  <a:gd name="T8" fmla="*/ 23 w 43"/>
                  <a:gd name="T9" fmla="*/ 32 h 70"/>
                  <a:gd name="T10" fmla="*/ 25 w 43"/>
                  <a:gd name="T11" fmla="*/ 38 h 70"/>
                  <a:gd name="T12" fmla="*/ 22 w 43"/>
                  <a:gd name="T13" fmla="*/ 39 h 70"/>
                  <a:gd name="T14" fmla="*/ 21 w 43"/>
                  <a:gd name="T15" fmla="*/ 45 h 70"/>
                  <a:gd name="T16" fmla="*/ 20 w 43"/>
                  <a:gd name="T17" fmla="*/ 48 h 70"/>
                  <a:gd name="T18" fmla="*/ 23 w 43"/>
                  <a:gd name="T19" fmla="*/ 52 h 70"/>
                  <a:gd name="T20" fmla="*/ 23 w 43"/>
                  <a:gd name="T21" fmla="*/ 54 h 70"/>
                  <a:gd name="T22" fmla="*/ 17 w 43"/>
                  <a:gd name="T23" fmla="*/ 51 h 70"/>
                  <a:gd name="T24" fmla="*/ 11 w 43"/>
                  <a:gd name="T25" fmla="*/ 48 h 70"/>
                  <a:gd name="T26" fmla="*/ 6 w 43"/>
                  <a:gd name="T27" fmla="*/ 48 h 70"/>
                  <a:gd name="T28" fmla="*/ 6 w 43"/>
                  <a:gd name="T29" fmla="*/ 52 h 70"/>
                  <a:gd name="T30" fmla="*/ 0 w 43"/>
                  <a:gd name="T31" fmla="*/ 53 h 70"/>
                  <a:gd name="T32" fmla="*/ 0 w 43"/>
                  <a:gd name="T33" fmla="*/ 64 h 70"/>
                  <a:gd name="T34" fmla="*/ 2 w 43"/>
                  <a:gd name="T35" fmla="*/ 68 h 70"/>
                  <a:gd name="T36" fmla="*/ 6 w 43"/>
                  <a:gd name="T37" fmla="*/ 68 h 70"/>
                  <a:gd name="T38" fmla="*/ 8 w 43"/>
                  <a:gd name="T39" fmla="*/ 69 h 70"/>
                  <a:gd name="T40" fmla="*/ 7 w 43"/>
                  <a:gd name="T41" fmla="*/ 69 h 70"/>
                  <a:gd name="T42" fmla="*/ 9 w 43"/>
                  <a:gd name="T43" fmla="*/ 70 h 70"/>
                  <a:gd name="T44" fmla="*/ 11 w 43"/>
                  <a:gd name="T45" fmla="*/ 69 h 70"/>
                  <a:gd name="T46" fmla="*/ 15 w 43"/>
                  <a:gd name="T47" fmla="*/ 70 h 70"/>
                  <a:gd name="T48" fmla="*/ 18 w 43"/>
                  <a:gd name="T49" fmla="*/ 67 h 70"/>
                  <a:gd name="T50" fmla="*/ 22 w 43"/>
                  <a:gd name="T51" fmla="*/ 63 h 70"/>
                  <a:gd name="T52" fmla="*/ 25 w 43"/>
                  <a:gd name="T53" fmla="*/ 62 h 70"/>
                  <a:gd name="T54" fmla="*/ 24 w 43"/>
                  <a:gd name="T55" fmla="*/ 62 h 70"/>
                  <a:gd name="T56" fmla="*/ 24 w 43"/>
                  <a:gd name="T57" fmla="*/ 61 h 70"/>
                  <a:gd name="T58" fmla="*/ 33 w 43"/>
                  <a:gd name="T59" fmla="*/ 57 h 70"/>
                  <a:gd name="T60" fmla="*/ 37 w 43"/>
                  <a:gd name="T61" fmla="*/ 59 h 70"/>
                  <a:gd name="T62" fmla="*/ 39 w 43"/>
                  <a:gd name="T63" fmla="*/ 62 h 70"/>
                  <a:gd name="T64" fmla="*/ 40 w 43"/>
                  <a:gd name="T65" fmla="*/ 64 h 70"/>
                  <a:gd name="T66" fmla="*/ 43 w 43"/>
                  <a:gd name="T67" fmla="*/ 62 h 70"/>
                  <a:gd name="T68" fmla="*/ 43 w 43"/>
                  <a:gd name="T69" fmla="*/ 59 h 70"/>
                  <a:gd name="T70" fmla="*/ 40 w 43"/>
                  <a:gd name="T71" fmla="*/ 54 h 70"/>
                  <a:gd name="T72" fmla="*/ 40 w 43"/>
                  <a:gd name="T73" fmla="*/ 49 h 70"/>
                  <a:gd name="T74" fmla="*/ 41 w 43"/>
                  <a:gd name="T75" fmla="*/ 49 h 70"/>
                  <a:gd name="T76" fmla="*/ 39 w 43"/>
                  <a:gd name="T77" fmla="*/ 44 h 70"/>
                  <a:gd name="T78" fmla="*/ 38 w 43"/>
                  <a:gd name="T79" fmla="*/ 42 h 70"/>
                  <a:gd name="T80" fmla="*/ 33 w 43"/>
                  <a:gd name="T81" fmla="*/ 41 h 70"/>
                  <a:gd name="T82" fmla="*/ 28 w 43"/>
                  <a:gd name="T83" fmla="*/ 39 h 70"/>
                  <a:gd name="T84" fmla="*/ 26 w 43"/>
                  <a:gd name="T85" fmla="*/ 34 h 70"/>
                  <a:gd name="T86" fmla="*/ 24 w 43"/>
                  <a:gd name="T87" fmla="*/ 26 h 70"/>
                  <a:gd name="T88" fmla="*/ 26 w 43"/>
                  <a:gd name="T89" fmla="*/ 23 h 70"/>
                  <a:gd name="T90" fmla="*/ 25 w 43"/>
                  <a:gd name="T91" fmla="*/ 16 h 70"/>
                  <a:gd name="T92" fmla="*/ 30 w 43"/>
                  <a:gd name="T93" fmla="*/ 16 h 70"/>
                  <a:gd name="T94" fmla="*/ 32 w 43"/>
                  <a:gd name="T95" fmla="*/ 20 h 70"/>
                  <a:gd name="T96" fmla="*/ 36 w 43"/>
                  <a:gd name="T97" fmla="*/ 20 h 70"/>
                  <a:gd name="T98" fmla="*/ 36 w 43"/>
                  <a:gd name="T99" fmla="*/ 17 h 70"/>
                  <a:gd name="T100" fmla="*/ 37 w 43"/>
                  <a:gd name="T101" fmla="*/ 15 h 70"/>
                  <a:gd name="T102" fmla="*/ 38 w 43"/>
                  <a:gd name="T103" fmla="*/ 16 h 70"/>
                  <a:gd name="T104" fmla="*/ 37 w 43"/>
                  <a:gd name="T105" fmla="*/ 10 h 70"/>
                  <a:gd name="T106" fmla="*/ 39 w 43"/>
                  <a:gd name="T107" fmla="*/ 6 h 70"/>
                  <a:gd name="T108" fmla="*/ 39 w 43"/>
                  <a:gd name="T109" fmla="*/ 2 h 70"/>
                  <a:gd name="T110" fmla="*/ 37 w 43"/>
                  <a:gd name="T111" fmla="*/ 0 h 70"/>
                  <a:gd name="T112" fmla="*/ 35 w 43"/>
                  <a:gd name="T113" fmla="*/ 0 h 70"/>
                  <a:gd name="T114" fmla="*/ 28 w 43"/>
                  <a:gd name="T115" fmla="*/ 1 h 70"/>
                  <a:gd name="T116" fmla="*/ 27 w 43"/>
                  <a:gd name="T117" fmla="*/ 0 h 70"/>
                  <a:gd name="T118" fmla="*/ 27 w 43"/>
                  <a:gd name="T119" fmla="*/ 5 h 70"/>
                  <a:gd name="T120" fmla="*/ 27 w 43"/>
                  <a:gd name="T121" fmla="*/ 6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3"/>
                  <a:gd name="T184" fmla="*/ 0 h 70"/>
                  <a:gd name="T185" fmla="*/ 43 w 43"/>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3" name="Freeform 382">
                <a:extLst>
                  <a:ext uri="{FF2B5EF4-FFF2-40B4-BE49-F238E27FC236}">
                    <a16:creationId xmlns:a16="http://schemas.microsoft.com/office/drawing/2014/main" id="{713DE0A4-EAEC-0B46-4C44-3E64449A497B}"/>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114 w 144"/>
                  <a:gd name="T39" fmla="*/ 79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4"/>
                  <a:gd name="T61" fmla="*/ 0 h 109"/>
                  <a:gd name="T62" fmla="*/ 144 w 144"/>
                  <a:gd name="T63" fmla="*/ 109 h 1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4" name="Freeform 383">
                <a:extLst>
                  <a:ext uri="{FF2B5EF4-FFF2-40B4-BE49-F238E27FC236}">
                    <a16:creationId xmlns:a16="http://schemas.microsoft.com/office/drawing/2014/main" id="{08692C35-40B7-128B-4610-5FB901B2517D}"/>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09"/>
                  <a:gd name="T59" fmla="*/ 144 w 144"/>
                  <a:gd name="T60" fmla="*/ 109 h 10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5" name="Freeform 384">
                <a:extLst>
                  <a:ext uri="{FF2B5EF4-FFF2-40B4-BE49-F238E27FC236}">
                    <a16:creationId xmlns:a16="http://schemas.microsoft.com/office/drawing/2014/main" id="{7926D8F5-180F-63A7-0B8E-215C6D2B21AF}"/>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w 18"/>
                  <a:gd name="T7" fmla="*/ 6 h 6"/>
                  <a:gd name="T8" fmla="*/ 0 60000 65536"/>
                  <a:gd name="T9" fmla="*/ 0 60000 65536"/>
                  <a:gd name="T10" fmla="*/ 0 60000 65536"/>
                  <a:gd name="T11" fmla="*/ 0 60000 65536"/>
                  <a:gd name="T12" fmla="*/ 0 w 18"/>
                  <a:gd name="T13" fmla="*/ 0 h 6"/>
                  <a:gd name="T14" fmla="*/ 18 w 18"/>
                  <a:gd name="T15" fmla="*/ 6 h 6"/>
                </a:gdLst>
                <a:ahLst/>
                <a:cxnLst>
                  <a:cxn ang="T8">
                    <a:pos x="T0" y="T1"/>
                  </a:cxn>
                  <a:cxn ang="T9">
                    <a:pos x="T2" y="T3"/>
                  </a:cxn>
                  <a:cxn ang="T10">
                    <a:pos x="T4" y="T5"/>
                  </a:cxn>
                  <a:cxn ang="T11">
                    <a:pos x="T6" y="T7"/>
                  </a:cxn>
                </a:cxnLst>
                <a:rect l="T12" t="T13" r="T14" b="T15"/>
                <a:pathLst>
                  <a:path w="18" h="6">
                    <a:moveTo>
                      <a:pt x="0" y="6"/>
                    </a:moveTo>
                    <a:lnTo>
                      <a:pt x="6" y="6"/>
                    </a:lnTo>
                    <a:lnTo>
                      <a:pt x="18" y="0"/>
                    </a:lnTo>
                    <a:lnTo>
                      <a:pt x="0"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6" name="Freeform 385">
                <a:extLst>
                  <a:ext uri="{FF2B5EF4-FFF2-40B4-BE49-F238E27FC236}">
                    <a16:creationId xmlns:a16="http://schemas.microsoft.com/office/drawing/2014/main" id="{BE14E54C-9FC1-EAB0-E5A2-0BB438D252CD}"/>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60000 65536"/>
                  <a:gd name="T7" fmla="*/ 0 60000 65536"/>
                  <a:gd name="T8" fmla="*/ 0 60000 65536"/>
                  <a:gd name="T9" fmla="*/ 0 w 18"/>
                  <a:gd name="T10" fmla="*/ 0 h 6"/>
                  <a:gd name="T11" fmla="*/ 18 w 18"/>
                  <a:gd name="T12" fmla="*/ 6 h 6"/>
                </a:gdLst>
                <a:ahLst/>
                <a:cxnLst>
                  <a:cxn ang="T6">
                    <a:pos x="T0" y="T1"/>
                  </a:cxn>
                  <a:cxn ang="T7">
                    <a:pos x="T2" y="T3"/>
                  </a:cxn>
                  <a:cxn ang="T8">
                    <a:pos x="T4" y="T5"/>
                  </a:cxn>
                </a:cxnLst>
                <a:rect l="T9" t="T10" r="T11" b="T12"/>
                <a:pathLst>
                  <a:path w="18" h="6">
                    <a:moveTo>
                      <a:pt x="0" y="6"/>
                    </a:moveTo>
                    <a:lnTo>
                      <a:pt x="6" y="6"/>
                    </a:lnTo>
                    <a:lnTo>
                      <a:pt x="18" y="0"/>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7" name="Freeform 386">
                <a:extLst>
                  <a:ext uri="{FF2B5EF4-FFF2-40B4-BE49-F238E27FC236}">
                    <a16:creationId xmlns:a16="http://schemas.microsoft.com/office/drawing/2014/main" id="{3A669458-5140-BF60-6716-5EDB87912FE0}"/>
                  </a:ext>
                </a:extLst>
              </p:cNvPr>
              <p:cNvSpPr>
                <a:spLocks/>
              </p:cNvSpPr>
              <p:nvPr/>
            </p:nvSpPr>
            <p:spPr bwMode="auto">
              <a:xfrm>
                <a:off x="7369049" y="4663618"/>
                <a:ext cx="92075" cy="133350"/>
              </a:xfrm>
              <a:custGeom>
                <a:avLst/>
                <a:gdLst>
                  <a:gd name="T0" fmla="*/ 60 w 78"/>
                  <a:gd name="T1" fmla="*/ 6 h 102"/>
                  <a:gd name="T2" fmla="*/ 60 w 78"/>
                  <a:gd name="T3" fmla="*/ 0 h 102"/>
                  <a:gd name="T4" fmla="*/ 36 w 78"/>
                  <a:gd name="T5" fmla="*/ 0 h 102"/>
                  <a:gd name="T6" fmla="*/ 6 w 78"/>
                  <a:gd name="T7" fmla="*/ 0 h 102"/>
                  <a:gd name="T8" fmla="*/ 0 w 78"/>
                  <a:gd name="T9" fmla="*/ 24 h 102"/>
                  <a:gd name="T10" fmla="*/ 12 w 78"/>
                  <a:gd name="T11" fmla="*/ 42 h 102"/>
                  <a:gd name="T12" fmla="*/ 0 w 78"/>
                  <a:gd name="T13" fmla="*/ 66 h 102"/>
                  <a:gd name="T14" fmla="*/ 0 w 78"/>
                  <a:gd name="T15" fmla="*/ 84 h 102"/>
                  <a:gd name="T16" fmla="*/ 6 w 78"/>
                  <a:gd name="T17" fmla="*/ 102 h 102"/>
                  <a:gd name="T18" fmla="*/ 36 w 78"/>
                  <a:gd name="T19" fmla="*/ 102 h 102"/>
                  <a:gd name="T20" fmla="*/ 78 w 78"/>
                  <a:gd name="T21" fmla="*/ 90 h 102"/>
                  <a:gd name="T22" fmla="*/ 60 w 78"/>
                  <a:gd name="T23" fmla="*/ 36 h 102"/>
                  <a:gd name="T24" fmla="*/ 60 w 78"/>
                  <a:gd name="T25" fmla="*/ 6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02"/>
                  <a:gd name="T41" fmla="*/ 78 w 78"/>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8" name="Freeform 387">
                <a:extLst>
                  <a:ext uri="{FF2B5EF4-FFF2-40B4-BE49-F238E27FC236}">
                    <a16:creationId xmlns:a16="http://schemas.microsoft.com/office/drawing/2014/main" id="{42FA9915-8115-34B5-FD08-80E91463AF9A}"/>
                  </a:ext>
                </a:extLst>
              </p:cNvPr>
              <p:cNvSpPr>
                <a:spLocks/>
              </p:cNvSpPr>
              <p:nvPr/>
            </p:nvSpPr>
            <p:spPr bwMode="auto">
              <a:xfrm>
                <a:off x="7505574" y="4560431"/>
                <a:ext cx="268288" cy="269875"/>
              </a:xfrm>
              <a:custGeom>
                <a:avLst/>
                <a:gdLst>
                  <a:gd name="T0" fmla="*/ 120 w 228"/>
                  <a:gd name="T1" fmla="*/ 151 h 205"/>
                  <a:gd name="T2" fmla="*/ 150 w 228"/>
                  <a:gd name="T3" fmla="*/ 163 h 205"/>
                  <a:gd name="T4" fmla="*/ 180 w 228"/>
                  <a:gd name="T5" fmla="*/ 121 h 205"/>
                  <a:gd name="T6" fmla="*/ 198 w 228"/>
                  <a:gd name="T7" fmla="*/ 73 h 205"/>
                  <a:gd name="T8" fmla="*/ 204 w 228"/>
                  <a:gd name="T9" fmla="*/ 55 h 205"/>
                  <a:gd name="T10" fmla="*/ 222 w 228"/>
                  <a:gd name="T11" fmla="*/ 49 h 205"/>
                  <a:gd name="T12" fmla="*/ 228 w 228"/>
                  <a:gd name="T13" fmla="*/ 31 h 205"/>
                  <a:gd name="T14" fmla="*/ 210 w 228"/>
                  <a:gd name="T15" fmla="*/ 25 h 205"/>
                  <a:gd name="T16" fmla="*/ 198 w 228"/>
                  <a:gd name="T17" fmla="*/ 7 h 205"/>
                  <a:gd name="T18" fmla="*/ 204 w 228"/>
                  <a:gd name="T19" fmla="*/ 0 h 205"/>
                  <a:gd name="T20" fmla="*/ 174 w 228"/>
                  <a:gd name="T21" fmla="*/ 25 h 205"/>
                  <a:gd name="T22" fmla="*/ 144 w 228"/>
                  <a:gd name="T23" fmla="*/ 31 h 205"/>
                  <a:gd name="T24" fmla="*/ 108 w 228"/>
                  <a:gd name="T25" fmla="*/ 31 h 205"/>
                  <a:gd name="T26" fmla="*/ 84 w 228"/>
                  <a:gd name="T27" fmla="*/ 43 h 205"/>
                  <a:gd name="T28" fmla="*/ 48 w 228"/>
                  <a:gd name="T29" fmla="*/ 31 h 205"/>
                  <a:gd name="T30" fmla="*/ 24 w 228"/>
                  <a:gd name="T31" fmla="*/ 31 h 205"/>
                  <a:gd name="T32" fmla="*/ 12 w 228"/>
                  <a:gd name="T33" fmla="*/ 49 h 205"/>
                  <a:gd name="T34" fmla="*/ 12 w 228"/>
                  <a:gd name="T35" fmla="*/ 67 h 205"/>
                  <a:gd name="T36" fmla="*/ 12 w 228"/>
                  <a:gd name="T37" fmla="*/ 91 h 205"/>
                  <a:gd name="T38" fmla="*/ 0 w 228"/>
                  <a:gd name="T39" fmla="*/ 133 h 205"/>
                  <a:gd name="T40" fmla="*/ 0 w 228"/>
                  <a:gd name="T41" fmla="*/ 163 h 205"/>
                  <a:gd name="T42" fmla="*/ 24 w 228"/>
                  <a:gd name="T43" fmla="*/ 163 h 205"/>
                  <a:gd name="T44" fmla="*/ 48 w 228"/>
                  <a:gd name="T45" fmla="*/ 193 h 205"/>
                  <a:gd name="T46" fmla="*/ 72 w 228"/>
                  <a:gd name="T47" fmla="*/ 199 h 205"/>
                  <a:gd name="T48" fmla="*/ 96 w 228"/>
                  <a:gd name="T49" fmla="*/ 205 h 205"/>
                  <a:gd name="T50" fmla="*/ 102 w 228"/>
                  <a:gd name="T51" fmla="*/ 175 h 205"/>
                  <a:gd name="T52" fmla="*/ 120 w 228"/>
                  <a:gd name="T53" fmla="*/ 151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8"/>
                  <a:gd name="T82" fmla="*/ 0 h 205"/>
                  <a:gd name="T83" fmla="*/ 228 w 228"/>
                  <a:gd name="T84" fmla="*/ 205 h 20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79" name="Freeform 388">
                <a:extLst>
                  <a:ext uri="{FF2B5EF4-FFF2-40B4-BE49-F238E27FC236}">
                    <a16:creationId xmlns:a16="http://schemas.microsoft.com/office/drawing/2014/main" id="{2050C6F6-A850-C72B-33F2-EAB3B9EE40A9}"/>
                  </a:ext>
                </a:extLst>
              </p:cNvPr>
              <p:cNvSpPr>
                <a:spLocks/>
              </p:cNvSpPr>
              <p:nvPr/>
            </p:nvSpPr>
            <p:spPr bwMode="auto">
              <a:xfrm>
                <a:off x="7767512" y="4663618"/>
                <a:ext cx="290512" cy="188913"/>
              </a:xfrm>
              <a:custGeom>
                <a:avLst/>
                <a:gdLst>
                  <a:gd name="T0" fmla="*/ 78 w 246"/>
                  <a:gd name="T1" fmla="*/ 36 h 144"/>
                  <a:gd name="T2" fmla="*/ 72 w 246"/>
                  <a:gd name="T3" fmla="*/ 48 h 144"/>
                  <a:gd name="T4" fmla="*/ 36 w 246"/>
                  <a:gd name="T5" fmla="*/ 60 h 144"/>
                  <a:gd name="T6" fmla="*/ 12 w 246"/>
                  <a:gd name="T7" fmla="*/ 66 h 144"/>
                  <a:gd name="T8" fmla="*/ 0 w 246"/>
                  <a:gd name="T9" fmla="*/ 102 h 144"/>
                  <a:gd name="T10" fmla="*/ 12 w 246"/>
                  <a:gd name="T11" fmla="*/ 132 h 144"/>
                  <a:gd name="T12" fmla="*/ 18 w 246"/>
                  <a:gd name="T13" fmla="*/ 144 h 144"/>
                  <a:gd name="T14" fmla="*/ 42 w 246"/>
                  <a:gd name="T15" fmla="*/ 132 h 144"/>
                  <a:gd name="T16" fmla="*/ 66 w 246"/>
                  <a:gd name="T17" fmla="*/ 132 h 144"/>
                  <a:gd name="T18" fmla="*/ 78 w 246"/>
                  <a:gd name="T19" fmla="*/ 138 h 144"/>
                  <a:gd name="T20" fmla="*/ 78 w 246"/>
                  <a:gd name="T21" fmla="*/ 114 h 144"/>
                  <a:gd name="T22" fmla="*/ 114 w 246"/>
                  <a:gd name="T23" fmla="*/ 108 h 144"/>
                  <a:gd name="T24" fmla="*/ 144 w 246"/>
                  <a:gd name="T25" fmla="*/ 120 h 144"/>
                  <a:gd name="T26" fmla="*/ 198 w 246"/>
                  <a:gd name="T27" fmla="*/ 108 h 144"/>
                  <a:gd name="T28" fmla="*/ 246 w 246"/>
                  <a:gd name="T29" fmla="*/ 102 h 144"/>
                  <a:gd name="T30" fmla="*/ 246 w 246"/>
                  <a:gd name="T31" fmla="*/ 102 h 144"/>
                  <a:gd name="T32" fmla="*/ 210 w 246"/>
                  <a:gd name="T33" fmla="*/ 66 h 144"/>
                  <a:gd name="T34" fmla="*/ 186 w 246"/>
                  <a:gd name="T35" fmla="*/ 54 h 144"/>
                  <a:gd name="T36" fmla="*/ 168 w 246"/>
                  <a:gd name="T37" fmla="*/ 24 h 144"/>
                  <a:gd name="T38" fmla="*/ 156 w 246"/>
                  <a:gd name="T39" fmla="*/ 0 h 144"/>
                  <a:gd name="T40" fmla="*/ 108 w 246"/>
                  <a:gd name="T41" fmla="*/ 30 h 144"/>
                  <a:gd name="T42" fmla="*/ 78 w 246"/>
                  <a:gd name="T43" fmla="*/ 36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46"/>
                  <a:gd name="T67" fmla="*/ 0 h 144"/>
                  <a:gd name="T68" fmla="*/ 246 w 246"/>
                  <a:gd name="T69" fmla="*/ 144 h 14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0" name="Freeform 389">
                <a:extLst>
                  <a:ext uri="{FF2B5EF4-FFF2-40B4-BE49-F238E27FC236}">
                    <a16:creationId xmlns:a16="http://schemas.microsoft.com/office/drawing/2014/main" id="{95D83DA4-30DA-E69E-4E5D-ABA8855E8A67}"/>
                  </a:ext>
                </a:extLst>
              </p:cNvPr>
              <p:cNvSpPr>
                <a:spLocks/>
              </p:cNvSpPr>
              <p:nvPr/>
            </p:nvSpPr>
            <p:spPr bwMode="auto">
              <a:xfrm>
                <a:off x="7683374" y="4838243"/>
                <a:ext cx="176213" cy="236538"/>
              </a:xfrm>
              <a:custGeom>
                <a:avLst/>
                <a:gdLst>
                  <a:gd name="T0" fmla="*/ 66 w 150"/>
                  <a:gd name="T1" fmla="*/ 162 h 180"/>
                  <a:gd name="T2" fmla="*/ 90 w 150"/>
                  <a:gd name="T3" fmla="*/ 144 h 180"/>
                  <a:gd name="T4" fmla="*/ 114 w 150"/>
                  <a:gd name="T5" fmla="*/ 96 h 180"/>
                  <a:gd name="T6" fmla="*/ 132 w 150"/>
                  <a:gd name="T7" fmla="*/ 78 h 180"/>
                  <a:gd name="T8" fmla="*/ 150 w 150"/>
                  <a:gd name="T9" fmla="*/ 6 h 180"/>
                  <a:gd name="T10" fmla="*/ 138 w 150"/>
                  <a:gd name="T11" fmla="*/ 0 h 180"/>
                  <a:gd name="T12" fmla="*/ 114 w 150"/>
                  <a:gd name="T13" fmla="*/ 0 h 180"/>
                  <a:gd name="T14" fmla="*/ 90 w 150"/>
                  <a:gd name="T15" fmla="*/ 12 h 180"/>
                  <a:gd name="T16" fmla="*/ 72 w 150"/>
                  <a:gd name="T17" fmla="*/ 18 h 180"/>
                  <a:gd name="T18" fmla="*/ 60 w 150"/>
                  <a:gd name="T19" fmla="*/ 30 h 180"/>
                  <a:gd name="T20" fmla="*/ 48 w 150"/>
                  <a:gd name="T21" fmla="*/ 36 h 180"/>
                  <a:gd name="T22" fmla="*/ 48 w 150"/>
                  <a:gd name="T23" fmla="*/ 48 h 180"/>
                  <a:gd name="T24" fmla="*/ 60 w 150"/>
                  <a:gd name="T25" fmla="*/ 54 h 180"/>
                  <a:gd name="T26" fmla="*/ 54 w 150"/>
                  <a:gd name="T27" fmla="*/ 84 h 180"/>
                  <a:gd name="T28" fmla="*/ 48 w 150"/>
                  <a:gd name="T29" fmla="*/ 114 h 180"/>
                  <a:gd name="T30" fmla="*/ 30 w 150"/>
                  <a:gd name="T31" fmla="*/ 114 h 180"/>
                  <a:gd name="T32" fmla="*/ 12 w 150"/>
                  <a:gd name="T33" fmla="*/ 126 h 180"/>
                  <a:gd name="T34" fmla="*/ 0 w 150"/>
                  <a:gd name="T35" fmla="*/ 138 h 180"/>
                  <a:gd name="T36" fmla="*/ 18 w 150"/>
                  <a:gd name="T37" fmla="*/ 156 h 180"/>
                  <a:gd name="T38" fmla="*/ 24 w 150"/>
                  <a:gd name="T39" fmla="*/ 180 h 180"/>
                  <a:gd name="T40" fmla="*/ 42 w 150"/>
                  <a:gd name="T41" fmla="*/ 162 h 180"/>
                  <a:gd name="T42" fmla="*/ 66 w 150"/>
                  <a:gd name="T43" fmla="*/ 162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0"/>
                  <a:gd name="T67" fmla="*/ 0 h 180"/>
                  <a:gd name="T68" fmla="*/ 150 w 15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1" name="Freeform 390">
                <a:extLst>
                  <a:ext uri="{FF2B5EF4-FFF2-40B4-BE49-F238E27FC236}">
                    <a16:creationId xmlns:a16="http://schemas.microsoft.com/office/drawing/2014/main" id="{2D83E460-C6F9-4EC3-8FF5-4F08CAF5AB90}"/>
                  </a:ext>
                </a:extLst>
              </p:cNvPr>
              <p:cNvSpPr>
                <a:spLocks/>
              </p:cNvSpPr>
              <p:nvPr/>
            </p:nvSpPr>
            <p:spPr bwMode="auto">
              <a:xfrm>
                <a:off x="7646862" y="4885868"/>
                <a:ext cx="106362" cy="131763"/>
              </a:xfrm>
              <a:custGeom>
                <a:avLst/>
                <a:gdLst>
                  <a:gd name="T0" fmla="*/ 60 w 90"/>
                  <a:gd name="T1" fmla="*/ 78 h 102"/>
                  <a:gd name="T2" fmla="*/ 78 w 90"/>
                  <a:gd name="T3" fmla="*/ 78 h 102"/>
                  <a:gd name="T4" fmla="*/ 84 w 90"/>
                  <a:gd name="T5" fmla="*/ 48 h 102"/>
                  <a:gd name="T6" fmla="*/ 90 w 90"/>
                  <a:gd name="T7" fmla="*/ 18 h 102"/>
                  <a:gd name="T8" fmla="*/ 78 w 90"/>
                  <a:gd name="T9" fmla="*/ 12 h 102"/>
                  <a:gd name="T10" fmla="*/ 78 w 90"/>
                  <a:gd name="T11" fmla="*/ 0 h 102"/>
                  <a:gd name="T12" fmla="*/ 48 w 90"/>
                  <a:gd name="T13" fmla="*/ 0 h 102"/>
                  <a:gd name="T14" fmla="*/ 0 w 90"/>
                  <a:gd name="T15" fmla="*/ 0 h 102"/>
                  <a:gd name="T16" fmla="*/ 0 w 90"/>
                  <a:gd name="T17" fmla="*/ 18 h 102"/>
                  <a:gd name="T18" fmla="*/ 0 w 90"/>
                  <a:gd name="T19" fmla="*/ 54 h 102"/>
                  <a:gd name="T20" fmla="*/ 30 w 90"/>
                  <a:gd name="T21" fmla="*/ 102 h 102"/>
                  <a:gd name="T22" fmla="*/ 42 w 90"/>
                  <a:gd name="T23" fmla="*/ 90 h 102"/>
                  <a:gd name="T24" fmla="*/ 60 w 90"/>
                  <a:gd name="T25" fmla="*/ 78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02"/>
                  <a:gd name="T41" fmla="*/ 90 w 90"/>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2" name="Freeform 391">
                <a:extLst>
                  <a:ext uri="{FF2B5EF4-FFF2-40B4-BE49-F238E27FC236}">
                    <a16:creationId xmlns:a16="http://schemas.microsoft.com/office/drawing/2014/main" id="{7900A65D-D409-BC9D-DC9B-16D739A594A8}"/>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144 w 144"/>
                  <a:gd name="T43" fmla="*/ 174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4"/>
                  <a:gd name="T67" fmla="*/ 0 h 198"/>
                  <a:gd name="T68" fmla="*/ 144 w 144"/>
                  <a:gd name="T69" fmla="*/ 198 h 19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3" name="Freeform 392">
                <a:extLst>
                  <a:ext uri="{FF2B5EF4-FFF2-40B4-BE49-F238E27FC236}">
                    <a16:creationId xmlns:a16="http://schemas.microsoft.com/office/drawing/2014/main" id="{873CCE5F-119C-6ED4-645C-C28193F82C99}"/>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98"/>
                  <a:gd name="T65" fmla="*/ 144 w 144"/>
                  <a:gd name="T66" fmla="*/ 198 h 19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4" name="Freeform 393">
                <a:extLst>
                  <a:ext uri="{FF2B5EF4-FFF2-40B4-BE49-F238E27FC236}">
                    <a16:creationId xmlns:a16="http://schemas.microsoft.com/office/drawing/2014/main" id="{323BBC62-15A9-B362-D639-3E6B9B43BDAC}"/>
                  </a:ext>
                </a:extLst>
              </p:cNvPr>
              <p:cNvSpPr>
                <a:spLocks/>
              </p:cNvSpPr>
              <p:nvPr/>
            </p:nvSpPr>
            <p:spPr bwMode="auto">
              <a:xfrm>
                <a:off x="7461124" y="4615993"/>
                <a:ext cx="57150" cy="157163"/>
              </a:xfrm>
              <a:custGeom>
                <a:avLst/>
                <a:gdLst>
                  <a:gd name="T0" fmla="*/ 48 w 48"/>
                  <a:gd name="T1" fmla="*/ 48 h 120"/>
                  <a:gd name="T2" fmla="*/ 48 w 48"/>
                  <a:gd name="T3" fmla="*/ 24 h 120"/>
                  <a:gd name="T4" fmla="*/ 48 w 48"/>
                  <a:gd name="T5" fmla="*/ 6 h 120"/>
                  <a:gd name="T6" fmla="*/ 42 w 48"/>
                  <a:gd name="T7" fmla="*/ 6 h 120"/>
                  <a:gd name="T8" fmla="*/ 30 w 48"/>
                  <a:gd name="T9" fmla="*/ 0 h 120"/>
                  <a:gd name="T10" fmla="*/ 24 w 48"/>
                  <a:gd name="T11" fmla="*/ 6 h 120"/>
                  <a:gd name="T12" fmla="*/ 6 w 48"/>
                  <a:gd name="T13" fmla="*/ 30 h 120"/>
                  <a:gd name="T14" fmla="*/ 0 w 48"/>
                  <a:gd name="T15" fmla="*/ 30 h 120"/>
                  <a:gd name="T16" fmla="*/ 0 w 48"/>
                  <a:gd name="T17" fmla="*/ 48 h 120"/>
                  <a:gd name="T18" fmla="*/ 6 w 48"/>
                  <a:gd name="T19" fmla="*/ 90 h 120"/>
                  <a:gd name="T20" fmla="*/ 24 w 48"/>
                  <a:gd name="T21" fmla="*/ 120 h 120"/>
                  <a:gd name="T22" fmla="*/ 24 w 48"/>
                  <a:gd name="T23" fmla="*/ 120 h 120"/>
                  <a:gd name="T24" fmla="*/ 36 w 48"/>
                  <a:gd name="T25" fmla="*/ 120 h 120"/>
                  <a:gd name="T26" fmla="*/ 36 w 48"/>
                  <a:gd name="T27" fmla="*/ 90 h 120"/>
                  <a:gd name="T28" fmla="*/ 48 w 48"/>
                  <a:gd name="T29" fmla="*/ 48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120"/>
                  <a:gd name="T47" fmla="*/ 48 w 48"/>
                  <a:gd name="T48" fmla="*/ 120 h 1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5" name="Freeform 394">
                <a:extLst>
                  <a:ext uri="{FF2B5EF4-FFF2-40B4-BE49-F238E27FC236}">
                    <a16:creationId xmlns:a16="http://schemas.microsoft.com/office/drawing/2014/main" id="{10749570-ECDD-64A3-61D7-226488E73290}"/>
                  </a:ext>
                </a:extLst>
              </p:cNvPr>
              <p:cNvSpPr>
                <a:spLocks/>
              </p:cNvSpPr>
              <p:nvPr/>
            </p:nvSpPr>
            <p:spPr bwMode="auto">
              <a:xfrm>
                <a:off x="7440487" y="4658856"/>
                <a:ext cx="49212" cy="123825"/>
              </a:xfrm>
              <a:custGeom>
                <a:avLst/>
                <a:gdLst>
                  <a:gd name="T0" fmla="*/ 18 w 42"/>
                  <a:gd name="T1" fmla="*/ 18 h 96"/>
                  <a:gd name="T2" fmla="*/ 18 w 42"/>
                  <a:gd name="T3" fmla="*/ 0 h 96"/>
                  <a:gd name="T4" fmla="*/ 6 w 42"/>
                  <a:gd name="T5" fmla="*/ 6 h 96"/>
                  <a:gd name="T6" fmla="*/ 0 w 42"/>
                  <a:gd name="T7" fmla="*/ 6 h 96"/>
                  <a:gd name="T8" fmla="*/ 0 w 42"/>
                  <a:gd name="T9" fmla="*/ 12 h 96"/>
                  <a:gd name="T10" fmla="*/ 0 w 42"/>
                  <a:gd name="T11" fmla="*/ 42 h 96"/>
                  <a:gd name="T12" fmla="*/ 18 w 42"/>
                  <a:gd name="T13" fmla="*/ 96 h 96"/>
                  <a:gd name="T14" fmla="*/ 42 w 42"/>
                  <a:gd name="T15" fmla="*/ 90 h 96"/>
                  <a:gd name="T16" fmla="*/ 24 w 42"/>
                  <a:gd name="T17" fmla="*/ 60 h 96"/>
                  <a:gd name="T18" fmla="*/ 18 w 42"/>
                  <a:gd name="T19" fmla="*/ 18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96"/>
                  <a:gd name="T32" fmla="*/ 42 w 42"/>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6" name="Freeform 395">
                <a:extLst>
                  <a:ext uri="{FF2B5EF4-FFF2-40B4-BE49-F238E27FC236}">
                    <a16:creationId xmlns:a16="http://schemas.microsoft.com/office/drawing/2014/main" id="{86D30BC4-97E3-4316-2840-9440959E5E6D}"/>
                  </a:ext>
                </a:extLst>
              </p:cNvPr>
              <p:cNvSpPr>
                <a:spLocks/>
              </p:cNvSpPr>
              <p:nvPr/>
            </p:nvSpPr>
            <p:spPr bwMode="auto">
              <a:xfrm>
                <a:off x="7708774" y="5362118"/>
                <a:ext cx="288925" cy="328613"/>
              </a:xfrm>
              <a:custGeom>
                <a:avLst/>
                <a:gdLst>
                  <a:gd name="T0" fmla="*/ 126 w 246"/>
                  <a:gd name="T1" fmla="*/ 252 h 252"/>
                  <a:gd name="T2" fmla="*/ 144 w 246"/>
                  <a:gd name="T3" fmla="*/ 246 h 252"/>
                  <a:gd name="T4" fmla="*/ 156 w 246"/>
                  <a:gd name="T5" fmla="*/ 162 h 252"/>
                  <a:gd name="T6" fmla="*/ 156 w 246"/>
                  <a:gd name="T7" fmla="*/ 108 h 252"/>
                  <a:gd name="T8" fmla="*/ 168 w 246"/>
                  <a:gd name="T9" fmla="*/ 102 h 252"/>
                  <a:gd name="T10" fmla="*/ 174 w 246"/>
                  <a:gd name="T11" fmla="*/ 36 h 252"/>
                  <a:gd name="T12" fmla="*/ 222 w 246"/>
                  <a:gd name="T13" fmla="*/ 24 h 252"/>
                  <a:gd name="T14" fmla="*/ 240 w 246"/>
                  <a:gd name="T15" fmla="*/ 18 h 252"/>
                  <a:gd name="T16" fmla="*/ 240 w 246"/>
                  <a:gd name="T17" fmla="*/ 18 h 252"/>
                  <a:gd name="T18" fmla="*/ 240 w 246"/>
                  <a:gd name="T19" fmla="*/ 18 h 252"/>
                  <a:gd name="T20" fmla="*/ 246 w 246"/>
                  <a:gd name="T21" fmla="*/ 18 h 252"/>
                  <a:gd name="T22" fmla="*/ 234 w 246"/>
                  <a:gd name="T23" fmla="*/ 12 h 252"/>
                  <a:gd name="T24" fmla="*/ 210 w 246"/>
                  <a:gd name="T25" fmla="*/ 12 h 252"/>
                  <a:gd name="T26" fmla="*/ 216 w 246"/>
                  <a:gd name="T27" fmla="*/ 18 h 252"/>
                  <a:gd name="T28" fmla="*/ 210 w 246"/>
                  <a:gd name="T29" fmla="*/ 12 h 252"/>
                  <a:gd name="T30" fmla="*/ 174 w 246"/>
                  <a:gd name="T31" fmla="*/ 18 h 252"/>
                  <a:gd name="T32" fmla="*/ 126 w 246"/>
                  <a:gd name="T33" fmla="*/ 18 h 252"/>
                  <a:gd name="T34" fmla="*/ 114 w 246"/>
                  <a:gd name="T35" fmla="*/ 12 h 252"/>
                  <a:gd name="T36" fmla="*/ 30 w 246"/>
                  <a:gd name="T37" fmla="*/ 12 h 252"/>
                  <a:gd name="T38" fmla="*/ 18 w 246"/>
                  <a:gd name="T39" fmla="*/ 0 h 252"/>
                  <a:gd name="T40" fmla="*/ 6 w 246"/>
                  <a:gd name="T41" fmla="*/ 6 h 252"/>
                  <a:gd name="T42" fmla="*/ 0 w 246"/>
                  <a:gd name="T43" fmla="*/ 42 h 252"/>
                  <a:gd name="T44" fmla="*/ 42 w 246"/>
                  <a:gd name="T45" fmla="*/ 126 h 252"/>
                  <a:gd name="T46" fmla="*/ 48 w 246"/>
                  <a:gd name="T47" fmla="*/ 144 h 252"/>
                  <a:gd name="T48" fmla="*/ 60 w 246"/>
                  <a:gd name="T49" fmla="*/ 222 h 252"/>
                  <a:gd name="T50" fmla="*/ 90 w 246"/>
                  <a:gd name="T51" fmla="*/ 252 h 252"/>
                  <a:gd name="T52" fmla="*/ 96 w 246"/>
                  <a:gd name="T53" fmla="*/ 240 h 252"/>
                  <a:gd name="T54" fmla="*/ 126 w 246"/>
                  <a:gd name="T55" fmla="*/ 252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6"/>
                  <a:gd name="T85" fmla="*/ 0 h 252"/>
                  <a:gd name="T86" fmla="*/ 246 w 246"/>
                  <a:gd name="T87" fmla="*/ 252 h 2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7" name="Freeform 396">
                <a:extLst>
                  <a:ext uri="{FF2B5EF4-FFF2-40B4-BE49-F238E27FC236}">
                    <a16:creationId xmlns:a16="http://schemas.microsoft.com/office/drawing/2014/main" id="{8F7E9384-8518-D7E6-9535-FFB45353CE37}"/>
                  </a:ext>
                </a:extLst>
              </p:cNvPr>
              <p:cNvSpPr>
                <a:spLocks/>
              </p:cNvSpPr>
              <p:nvPr/>
            </p:nvSpPr>
            <p:spPr bwMode="auto">
              <a:xfrm>
                <a:off x="7461124" y="4458831"/>
                <a:ext cx="73025" cy="95250"/>
              </a:xfrm>
              <a:custGeom>
                <a:avLst/>
                <a:gdLst>
                  <a:gd name="T0" fmla="*/ 0 w 10"/>
                  <a:gd name="T1" fmla="*/ 12 h 12"/>
                  <a:gd name="T2" fmla="*/ 4 w 10"/>
                  <a:gd name="T3" fmla="*/ 11 h 12"/>
                  <a:gd name="T4" fmla="*/ 9 w 10"/>
                  <a:gd name="T5" fmla="*/ 10 h 12"/>
                  <a:gd name="T6" fmla="*/ 10 w 10"/>
                  <a:gd name="T7" fmla="*/ 8 h 12"/>
                  <a:gd name="T8" fmla="*/ 10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8" name="Freeform 397">
                <a:extLst>
                  <a:ext uri="{FF2B5EF4-FFF2-40B4-BE49-F238E27FC236}">
                    <a16:creationId xmlns:a16="http://schemas.microsoft.com/office/drawing/2014/main" id="{1C2328B9-3AB6-2D3A-A8D8-EADB01326D97}"/>
                  </a:ext>
                </a:extLst>
              </p:cNvPr>
              <p:cNvSpPr>
                <a:spLocks/>
              </p:cNvSpPr>
              <p:nvPr/>
            </p:nvSpPr>
            <p:spPr bwMode="auto">
              <a:xfrm>
                <a:off x="3566987" y="2368093"/>
                <a:ext cx="612775" cy="928688"/>
              </a:xfrm>
              <a:custGeom>
                <a:avLst/>
                <a:gdLst>
                  <a:gd name="T0" fmla="*/ 504 w 516"/>
                  <a:gd name="T1" fmla="*/ 96 h 709"/>
                  <a:gd name="T2" fmla="*/ 486 w 516"/>
                  <a:gd name="T3" fmla="*/ 78 h 709"/>
                  <a:gd name="T4" fmla="*/ 432 w 516"/>
                  <a:gd name="T5" fmla="*/ 84 h 709"/>
                  <a:gd name="T6" fmla="*/ 354 w 516"/>
                  <a:gd name="T7" fmla="*/ 48 h 709"/>
                  <a:gd name="T8" fmla="*/ 318 w 516"/>
                  <a:gd name="T9" fmla="*/ 54 h 709"/>
                  <a:gd name="T10" fmla="*/ 288 w 516"/>
                  <a:gd name="T11" fmla="*/ 36 h 709"/>
                  <a:gd name="T12" fmla="*/ 282 w 516"/>
                  <a:gd name="T13" fmla="*/ 18 h 709"/>
                  <a:gd name="T14" fmla="*/ 228 w 516"/>
                  <a:gd name="T15" fmla="*/ 0 h 709"/>
                  <a:gd name="T16" fmla="*/ 198 w 516"/>
                  <a:gd name="T17" fmla="*/ 24 h 709"/>
                  <a:gd name="T18" fmla="*/ 150 w 516"/>
                  <a:gd name="T19" fmla="*/ 42 h 709"/>
                  <a:gd name="T20" fmla="*/ 114 w 516"/>
                  <a:gd name="T21" fmla="*/ 66 h 709"/>
                  <a:gd name="T22" fmla="*/ 90 w 516"/>
                  <a:gd name="T23" fmla="*/ 126 h 709"/>
                  <a:gd name="T24" fmla="*/ 42 w 516"/>
                  <a:gd name="T25" fmla="*/ 138 h 709"/>
                  <a:gd name="T26" fmla="*/ 42 w 516"/>
                  <a:gd name="T27" fmla="*/ 174 h 709"/>
                  <a:gd name="T28" fmla="*/ 78 w 516"/>
                  <a:gd name="T29" fmla="*/ 222 h 709"/>
                  <a:gd name="T30" fmla="*/ 114 w 516"/>
                  <a:gd name="T31" fmla="*/ 240 h 709"/>
                  <a:gd name="T32" fmla="*/ 114 w 516"/>
                  <a:gd name="T33" fmla="*/ 264 h 709"/>
                  <a:gd name="T34" fmla="*/ 90 w 516"/>
                  <a:gd name="T35" fmla="*/ 276 h 709"/>
                  <a:gd name="T36" fmla="*/ 60 w 516"/>
                  <a:gd name="T37" fmla="*/ 264 h 709"/>
                  <a:gd name="T38" fmla="*/ 0 w 516"/>
                  <a:gd name="T39" fmla="*/ 306 h 709"/>
                  <a:gd name="T40" fmla="*/ 18 w 516"/>
                  <a:gd name="T41" fmla="*/ 324 h 709"/>
                  <a:gd name="T42" fmla="*/ 42 w 516"/>
                  <a:gd name="T43" fmla="*/ 348 h 709"/>
                  <a:gd name="T44" fmla="*/ 96 w 516"/>
                  <a:gd name="T45" fmla="*/ 348 h 709"/>
                  <a:gd name="T46" fmla="*/ 138 w 516"/>
                  <a:gd name="T47" fmla="*/ 354 h 709"/>
                  <a:gd name="T48" fmla="*/ 120 w 516"/>
                  <a:gd name="T49" fmla="*/ 396 h 709"/>
                  <a:gd name="T50" fmla="*/ 72 w 516"/>
                  <a:gd name="T51" fmla="*/ 414 h 709"/>
                  <a:gd name="T52" fmla="*/ 36 w 516"/>
                  <a:gd name="T53" fmla="*/ 438 h 709"/>
                  <a:gd name="T54" fmla="*/ 30 w 516"/>
                  <a:gd name="T55" fmla="*/ 468 h 709"/>
                  <a:gd name="T56" fmla="*/ 72 w 516"/>
                  <a:gd name="T57" fmla="*/ 498 h 709"/>
                  <a:gd name="T58" fmla="*/ 78 w 516"/>
                  <a:gd name="T59" fmla="*/ 529 h 709"/>
                  <a:gd name="T60" fmla="*/ 108 w 516"/>
                  <a:gd name="T61" fmla="*/ 541 h 709"/>
                  <a:gd name="T62" fmla="*/ 114 w 516"/>
                  <a:gd name="T63" fmla="*/ 583 h 709"/>
                  <a:gd name="T64" fmla="*/ 156 w 516"/>
                  <a:gd name="T65" fmla="*/ 577 h 709"/>
                  <a:gd name="T66" fmla="*/ 210 w 516"/>
                  <a:gd name="T67" fmla="*/ 577 h 709"/>
                  <a:gd name="T68" fmla="*/ 180 w 516"/>
                  <a:gd name="T69" fmla="*/ 631 h 709"/>
                  <a:gd name="T70" fmla="*/ 90 w 516"/>
                  <a:gd name="T71" fmla="*/ 709 h 709"/>
                  <a:gd name="T72" fmla="*/ 192 w 516"/>
                  <a:gd name="T73" fmla="*/ 655 h 709"/>
                  <a:gd name="T74" fmla="*/ 270 w 516"/>
                  <a:gd name="T75" fmla="*/ 571 h 709"/>
                  <a:gd name="T76" fmla="*/ 264 w 516"/>
                  <a:gd name="T77" fmla="*/ 553 h 709"/>
                  <a:gd name="T78" fmla="*/ 312 w 516"/>
                  <a:gd name="T79" fmla="*/ 492 h 709"/>
                  <a:gd name="T80" fmla="*/ 324 w 516"/>
                  <a:gd name="T81" fmla="*/ 517 h 709"/>
                  <a:gd name="T82" fmla="*/ 330 w 516"/>
                  <a:gd name="T83" fmla="*/ 547 h 709"/>
                  <a:gd name="T84" fmla="*/ 366 w 516"/>
                  <a:gd name="T85" fmla="*/ 517 h 709"/>
                  <a:gd name="T86" fmla="*/ 408 w 516"/>
                  <a:gd name="T87" fmla="*/ 492 h 709"/>
                  <a:gd name="T88" fmla="*/ 426 w 516"/>
                  <a:gd name="T89" fmla="*/ 505 h 709"/>
                  <a:gd name="T90" fmla="*/ 516 w 516"/>
                  <a:gd name="T91" fmla="*/ 523 h 709"/>
                  <a:gd name="T92" fmla="*/ 516 w 516"/>
                  <a:gd name="T93" fmla="*/ 96 h 709"/>
                  <a:gd name="T94" fmla="*/ 504 w 516"/>
                  <a:gd name="T95" fmla="*/ 96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16"/>
                  <a:gd name="T145" fmla="*/ 0 h 709"/>
                  <a:gd name="T146" fmla="*/ 516 w 516"/>
                  <a:gd name="T147" fmla="*/ 709 h 7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89" name="Freeform 400">
                <a:extLst>
                  <a:ext uri="{FF2B5EF4-FFF2-40B4-BE49-F238E27FC236}">
                    <a16:creationId xmlns:a16="http://schemas.microsoft.com/office/drawing/2014/main" id="{8A737877-C3C9-CC19-82D7-22F24D871977}"/>
                  </a:ext>
                </a:extLst>
              </p:cNvPr>
              <p:cNvSpPr>
                <a:spLocks/>
              </p:cNvSpPr>
              <p:nvPr/>
            </p:nvSpPr>
            <p:spPr bwMode="auto">
              <a:xfrm>
                <a:off x="5368799" y="4563606"/>
                <a:ext cx="100013" cy="114300"/>
              </a:xfrm>
              <a:custGeom>
                <a:avLst/>
                <a:gdLst>
                  <a:gd name="T0" fmla="*/ 14 w 14"/>
                  <a:gd name="T1" fmla="*/ 14 h 14"/>
                  <a:gd name="T2" fmla="*/ 13 w 14"/>
                  <a:gd name="T3" fmla="*/ 11 h 14"/>
                  <a:gd name="T4" fmla="*/ 14 w 14"/>
                  <a:gd name="T5" fmla="*/ 0 h 14"/>
                  <a:gd name="T6" fmla="*/ 7 w 14"/>
                  <a:gd name="T7" fmla="*/ 3 h 14"/>
                  <a:gd name="T8" fmla="*/ 0 w 14"/>
                  <a:gd name="T9" fmla="*/ 6 h 14"/>
                  <a:gd name="T10" fmla="*/ 5 w 14"/>
                  <a:gd name="T11" fmla="*/ 14 h 14"/>
                  <a:gd name="T12" fmla="*/ 9 w 14"/>
                  <a:gd name="T13" fmla="*/ 13 h 14"/>
                  <a:gd name="T14" fmla="*/ 14 w 14"/>
                  <a:gd name="T15" fmla="*/ 14 h 14"/>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4"/>
                  <a:gd name="T26" fmla="*/ 14 w 14"/>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0" name="Freeform 401">
                <a:extLst>
                  <a:ext uri="{FF2B5EF4-FFF2-40B4-BE49-F238E27FC236}">
                    <a16:creationId xmlns:a16="http://schemas.microsoft.com/office/drawing/2014/main" id="{727EFC9B-8710-A933-2AF5-31C4DA18B428}"/>
                  </a:ext>
                </a:extLst>
              </p:cNvPr>
              <p:cNvSpPr>
                <a:spLocks/>
              </p:cNvSpPr>
              <p:nvPr/>
            </p:nvSpPr>
            <p:spPr bwMode="auto">
              <a:xfrm>
                <a:off x="5405312" y="4668381"/>
                <a:ext cx="85725" cy="71437"/>
              </a:xfrm>
              <a:custGeom>
                <a:avLst/>
                <a:gdLst>
                  <a:gd name="T0" fmla="*/ 9 w 12"/>
                  <a:gd name="T1" fmla="*/ 1 h 9"/>
                  <a:gd name="T2" fmla="*/ 4 w 12"/>
                  <a:gd name="T3" fmla="*/ 0 h 9"/>
                  <a:gd name="T4" fmla="*/ 0 w 12"/>
                  <a:gd name="T5" fmla="*/ 1 h 9"/>
                  <a:gd name="T6" fmla="*/ 2 w 12"/>
                  <a:gd name="T7" fmla="*/ 3 h 9"/>
                  <a:gd name="T8" fmla="*/ 11 w 12"/>
                  <a:gd name="T9" fmla="*/ 9 h 9"/>
                  <a:gd name="T10" fmla="*/ 12 w 12"/>
                  <a:gd name="T11" fmla="*/ 5 h 9"/>
                  <a:gd name="T12" fmla="*/ 9 w 12"/>
                  <a:gd name="T13" fmla="*/ 1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1" name="Freeform 402">
                <a:extLst>
                  <a:ext uri="{FF2B5EF4-FFF2-40B4-BE49-F238E27FC236}">
                    <a16:creationId xmlns:a16="http://schemas.microsoft.com/office/drawing/2014/main" id="{3A8F6264-5F34-2A34-969B-0D24B379FA81}"/>
                  </a:ext>
                </a:extLst>
              </p:cNvPr>
              <p:cNvSpPr>
                <a:spLocks/>
              </p:cNvSpPr>
              <p:nvPr/>
            </p:nvSpPr>
            <p:spPr bwMode="auto">
              <a:xfrm>
                <a:off x="5483099" y="4709656"/>
                <a:ext cx="128588" cy="58737"/>
              </a:xfrm>
              <a:custGeom>
                <a:avLst/>
                <a:gdLst>
                  <a:gd name="T0" fmla="*/ 14 w 18"/>
                  <a:gd name="T1" fmla="*/ 1 h 8"/>
                  <a:gd name="T2" fmla="*/ 9 w 18"/>
                  <a:gd name="T3" fmla="*/ 1 h 8"/>
                  <a:gd name="T4" fmla="*/ 2 w 18"/>
                  <a:gd name="T5" fmla="*/ 1 h 8"/>
                  <a:gd name="T6" fmla="*/ 1 w 18"/>
                  <a:gd name="T7" fmla="*/ 0 h 8"/>
                  <a:gd name="T8" fmla="*/ 0 w 18"/>
                  <a:gd name="T9" fmla="*/ 4 h 8"/>
                  <a:gd name="T10" fmla="*/ 4 w 18"/>
                  <a:gd name="T11" fmla="*/ 8 h 8"/>
                  <a:gd name="T12" fmla="*/ 6 w 18"/>
                  <a:gd name="T13" fmla="*/ 8 h 8"/>
                  <a:gd name="T14" fmla="*/ 7 w 18"/>
                  <a:gd name="T15" fmla="*/ 6 h 8"/>
                  <a:gd name="T16" fmla="*/ 10 w 18"/>
                  <a:gd name="T17" fmla="*/ 3 h 8"/>
                  <a:gd name="T18" fmla="*/ 14 w 18"/>
                  <a:gd name="T19" fmla="*/ 4 h 8"/>
                  <a:gd name="T20" fmla="*/ 15 w 18"/>
                  <a:gd name="T21" fmla="*/ 7 h 8"/>
                  <a:gd name="T22" fmla="*/ 18 w 18"/>
                  <a:gd name="T23" fmla="*/ 4 h 8"/>
                  <a:gd name="T24" fmla="*/ 14 w 18"/>
                  <a:gd name="T25" fmla="*/ 1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8"/>
                  <a:gd name="T41" fmla="*/ 18 w 1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2" name="Freeform 403">
                <a:extLst>
                  <a:ext uri="{FF2B5EF4-FFF2-40B4-BE49-F238E27FC236}">
                    <a16:creationId xmlns:a16="http://schemas.microsoft.com/office/drawing/2014/main" id="{D772B953-9896-6241-854B-ACB06BB3E5CD}"/>
                  </a:ext>
                </a:extLst>
              </p:cNvPr>
              <p:cNvSpPr>
                <a:spLocks/>
              </p:cNvSpPr>
              <p:nvPr/>
            </p:nvSpPr>
            <p:spPr bwMode="auto">
              <a:xfrm>
                <a:off x="5568824" y="4638218"/>
                <a:ext cx="263525" cy="322263"/>
              </a:xfrm>
              <a:custGeom>
                <a:avLst/>
                <a:gdLst>
                  <a:gd name="T0" fmla="*/ 37 w 37"/>
                  <a:gd name="T1" fmla="*/ 34 h 41"/>
                  <a:gd name="T2" fmla="*/ 37 w 37"/>
                  <a:gd name="T3" fmla="*/ 34 h 41"/>
                  <a:gd name="T4" fmla="*/ 37 w 37"/>
                  <a:gd name="T5" fmla="*/ 27 h 41"/>
                  <a:gd name="T6" fmla="*/ 35 w 37"/>
                  <a:gd name="T7" fmla="*/ 23 h 41"/>
                  <a:gd name="T8" fmla="*/ 36 w 37"/>
                  <a:gd name="T9" fmla="*/ 21 h 41"/>
                  <a:gd name="T10" fmla="*/ 31 w 37"/>
                  <a:gd name="T11" fmla="*/ 20 h 41"/>
                  <a:gd name="T12" fmla="*/ 21 w 37"/>
                  <a:gd name="T13" fmla="*/ 16 h 41"/>
                  <a:gd name="T14" fmla="*/ 19 w 37"/>
                  <a:gd name="T15" fmla="*/ 11 h 41"/>
                  <a:gd name="T16" fmla="*/ 20 w 37"/>
                  <a:gd name="T17" fmla="*/ 3 h 41"/>
                  <a:gd name="T18" fmla="*/ 24 w 37"/>
                  <a:gd name="T19" fmla="*/ 1 h 41"/>
                  <a:gd name="T20" fmla="*/ 24 w 37"/>
                  <a:gd name="T21" fmla="*/ 0 h 41"/>
                  <a:gd name="T22" fmla="*/ 17 w 37"/>
                  <a:gd name="T23" fmla="*/ 2 h 41"/>
                  <a:gd name="T24" fmla="*/ 13 w 37"/>
                  <a:gd name="T25" fmla="*/ 4 h 41"/>
                  <a:gd name="T26" fmla="*/ 11 w 37"/>
                  <a:gd name="T27" fmla="*/ 9 h 41"/>
                  <a:gd name="T28" fmla="*/ 9 w 37"/>
                  <a:gd name="T29" fmla="*/ 10 h 41"/>
                  <a:gd name="T30" fmla="*/ 6 w 37"/>
                  <a:gd name="T31" fmla="*/ 13 h 41"/>
                  <a:gd name="T32" fmla="*/ 3 w 37"/>
                  <a:gd name="T33" fmla="*/ 16 h 41"/>
                  <a:gd name="T34" fmla="*/ 4 w 37"/>
                  <a:gd name="T35" fmla="*/ 18 h 41"/>
                  <a:gd name="T36" fmla="*/ 5 w 37"/>
                  <a:gd name="T37" fmla="*/ 23 h 41"/>
                  <a:gd name="T38" fmla="*/ 5 w 37"/>
                  <a:gd name="T39" fmla="*/ 26 h 41"/>
                  <a:gd name="T40" fmla="*/ 6 w 37"/>
                  <a:gd name="T41" fmla="*/ 30 h 41"/>
                  <a:gd name="T42" fmla="*/ 2 w 37"/>
                  <a:gd name="T43" fmla="*/ 33 h 41"/>
                  <a:gd name="T44" fmla="*/ 0 w 37"/>
                  <a:gd name="T45" fmla="*/ 35 h 41"/>
                  <a:gd name="T46" fmla="*/ 8 w 37"/>
                  <a:gd name="T47" fmla="*/ 38 h 41"/>
                  <a:gd name="T48" fmla="*/ 12 w 37"/>
                  <a:gd name="T49" fmla="*/ 41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7"/>
                  <a:gd name="T76" fmla="*/ 0 h 41"/>
                  <a:gd name="T77" fmla="*/ 37 w 37"/>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7" h="41">
                    <a:moveTo>
                      <a:pt x="37" y="34"/>
                    </a:moveTo>
                    <a:cubicBezTo>
                      <a:pt x="37" y="34"/>
                      <a:pt x="37" y="34"/>
                      <a:pt x="37" y="34"/>
                    </a:cubicBezTo>
                    <a:cubicBezTo>
                      <a:pt x="37" y="27"/>
                      <a:pt x="37" y="27"/>
                      <a:pt x="37" y="27"/>
                    </a:cubicBezTo>
                    <a:cubicBezTo>
                      <a:pt x="35" y="23"/>
                      <a:pt x="35" y="23"/>
                      <a:pt x="35" y="23"/>
                    </a:cubicBezTo>
                    <a:cubicBezTo>
                      <a:pt x="36" y="21"/>
                      <a:pt x="36" y="21"/>
                      <a:pt x="36" y="21"/>
                    </a:cubicBezTo>
                    <a:cubicBezTo>
                      <a:pt x="31" y="20"/>
                      <a:pt x="31" y="20"/>
                      <a:pt x="31" y="20"/>
                    </a:cubicBezTo>
                    <a:cubicBezTo>
                      <a:pt x="21" y="16"/>
                      <a:pt x="21" y="16"/>
                      <a:pt x="21" y="16"/>
                    </a:cubicBezTo>
                    <a:cubicBezTo>
                      <a:pt x="19" y="11"/>
                      <a:pt x="19" y="11"/>
                      <a:pt x="19" y="11"/>
                    </a:cubicBezTo>
                    <a:cubicBezTo>
                      <a:pt x="20" y="3"/>
                      <a:pt x="20" y="3"/>
                      <a:pt x="20" y="3"/>
                    </a:cubicBezTo>
                    <a:cubicBezTo>
                      <a:pt x="24" y="1"/>
                      <a:pt x="24" y="1"/>
                      <a:pt x="24" y="1"/>
                    </a:cubicBezTo>
                    <a:cubicBezTo>
                      <a:pt x="24" y="0"/>
                      <a:pt x="24" y="0"/>
                      <a:pt x="24" y="0"/>
                    </a:cubicBezTo>
                    <a:cubicBezTo>
                      <a:pt x="17" y="2"/>
                      <a:pt x="17" y="2"/>
                      <a:pt x="17" y="2"/>
                    </a:cubicBezTo>
                    <a:cubicBezTo>
                      <a:pt x="13" y="4"/>
                      <a:pt x="13" y="4"/>
                      <a:pt x="13" y="4"/>
                    </a:cubicBezTo>
                    <a:cubicBezTo>
                      <a:pt x="11" y="9"/>
                      <a:pt x="11" y="9"/>
                      <a:pt x="11" y="9"/>
                    </a:cubicBezTo>
                    <a:cubicBezTo>
                      <a:pt x="9" y="10"/>
                      <a:pt x="9" y="10"/>
                      <a:pt x="9" y="10"/>
                    </a:cubicBezTo>
                    <a:cubicBezTo>
                      <a:pt x="6" y="13"/>
                      <a:pt x="6" y="13"/>
                      <a:pt x="6" y="13"/>
                    </a:cubicBezTo>
                    <a:cubicBezTo>
                      <a:pt x="3" y="16"/>
                      <a:pt x="3" y="16"/>
                      <a:pt x="3" y="16"/>
                    </a:cubicBezTo>
                    <a:cubicBezTo>
                      <a:pt x="4" y="18"/>
                      <a:pt x="4" y="18"/>
                      <a:pt x="4" y="18"/>
                    </a:cubicBezTo>
                    <a:cubicBezTo>
                      <a:pt x="5" y="23"/>
                      <a:pt x="5" y="23"/>
                      <a:pt x="5" y="23"/>
                    </a:cubicBezTo>
                    <a:cubicBezTo>
                      <a:pt x="5" y="26"/>
                      <a:pt x="5" y="26"/>
                      <a:pt x="5" y="26"/>
                    </a:cubicBezTo>
                    <a:cubicBezTo>
                      <a:pt x="6" y="30"/>
                      <a:pt x="6" y="30"/>
                      <a:pt x="6" y="30"/>
                    </a:cubicBezTo>
                    <a:cubicBezTo>
                      <a:pt x="2" y="33"/>
                      <a:pt x="2" y="33"/>
                      <a:pt x="2" y="33"/>
                    </a:cubicBezTo>
                    <a:cubicBezTo>
                      <a:pt x="0" y="35"/>
                      <a:pt x="0" y="35"/>
                      <a:pt x="0" y="35"/>
                    </a:cubicBezTo>
                    <a:cubicBezTo>
                      <a:pt x="8" y="38"/>
                      <a:pt x="8" y="38"/>
                      <a:pt x="8" y="38"/>
                    </a:cubicBezTo>
                    <a:cubicBezTo>
                      <a:pt x="12" y="41"/>
                      <a:pt x="12" y="41"/>
                      <a:pt x="12" y="41"/>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3" name="Freeform 404">
                <a:extLst>
                  <a:ext uri="{FF2B5EF4-FFF2-40B4-BE49-F238E27FC236}">
                    <a16:creationId xmlns:a16="http://schemas.microsoft.com/office/drawing/2014/main" id="{691A0538-58B9-C4E1-7A70-2C216E973280}"/>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w 150"/>
                  <a:gd name="T25" fmla="*/ 42 h 10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108"/>
                  <a:gd name="T41" fmla="*/ 150 w 150"/>
                  <a:gd name="T42" fmla="*/ 108 h 10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lnTo>
                      <a:pt x="0" y="4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4" name="Freeform 405">
                <a:extLst>
                  <a:ext uri="{FF2B5EF4-FFF2-40B4-BE49-F238E27FC236}">
                    <a16:creationId xmlns:a16="http://schemas.microsoft.com/office/drawing/2014/main" id="{C92CEB94-20AA-C89C-FFFB-1977AC31CA9A}"/>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108"/>
                  <a:gd name="T38" fmla="*/ 150 w 150"/>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5" name="Freeform 406">
                <a:extLst>
                  <a:ext uri="{FF2B5EF4-FFF2-40B4-BE49-F238E27FC236}">
                    <a16:creationId xmlns:a16="http://schemas.microsoft.com/office/drawing/2014/main" id="{2D0E9FB1-F7AE-58E3-8797-ED524D8E67BB}"/>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6" name="Freeform 407">
                <a:extLst>
                  <a:ext uri="{FF2B5EF4-FFF2-40B4-BE49-F238E27FC236}">
                    <a16:creationId xmlns:a16="http://schemas.microsoft.com/office/drawing/2014/main" id="{BDE6B66C-AC03-9D5A-52B3-F64FA37D583C}"/>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7" name="Freeform 408">
                <a:extLst>
                  <a:ext uri="{FF2B5EF4-FFF2-40B4-BE49-F238E27FC236}">
                    <a16:creationId xmlns:a16="http://schemas.microsoft.com/office/drawing/2014/main" id="{8B3FBFCD-8163-9FE0-E671-909F96A3B4C1}"/>
                  </a:ext>
                </a:extLst>
              </p:cNvPr>
              <p:cNvSpPr>
                <a:spLocks/>
              </p:cNvSpPr>
              <p:nvPr/>
            </p:nvSpPr>
            <p:spPr bwMode="auto">
              <a:xfrm>
                <a:off x="6122862" y="4803318"/>
                <a:ext cx="69850" cy="93663"/>
              </a:xfrm>
              <a:custGeom>
                <a:avLst/>
                <a:gdLst>
                  <a:gd name="T0" fmla="*/ 6 w 60"/>
                  <a:gd name="T1" fmla="*/ 42 h 72"/>
                  <a:gd name="T2" fmla="*/ 6 w 60"/>
                  <a:gd name="T3" fmla="*/ 66 h 72"/>
                  <a:gd name="T4" fmla="*/ 12 w 60"/>
                  <a:gd name="T5" fmla="*/ 72 h 72"/>
                  <a:gd name="T6" fmla="*/ 36 w 60"/>
                  <a:gd name="T7" fmla="*/ 60 h 72"/>
                  <a:gd name="T8" fmla="*/ 60 w 60"/>
                  <a:gd name="T9" fmla="*/ 24 h 72"/>
                  <a:gd name="T10" fmla="*/ 18 w 60"/>
                  <a:gd name="T11" fmla="*/ 0 h 72"/>
                  <a:gd name="T12" fmla="*/ 6 w 60"/>
                  <a:gd name="T13" fmla="*/ 0 h 72"/>
                  <a:gd name="T14" fmla="*/ 0 w 60"/>
                  <a:gd name="T15" fmla="*/ 18 h 72"/>
                  <a:gd name="T16" fmla="*/ 6 w 60"/>
                  <a:gd name="T17" fmla="*/ 42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72"/>
                  <a:gd name="T29" fmla="*/ 60 w 60"/>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8" name="Freeform 409">
                <a:extLst>
                  <a:ext uri="{FF2B5EF4-FFF2-40B4-BE49-F238E27FC236}">
                    <a16:creationId xmlns:a16="http://schemas.microsoft.com/office/drawing/2014/main" id="{137B9A94-49E7-BFEA-DD56-3A3C16673214}"/>
                  </a:ext>
                </a:extLst>
              </p:cNvPr>
              <p:cNvSpPr>
                <a:spLocks/>
              </p:cNvSpPr>
              <p:nvPr/>
            </p:nvSpPr>
            <p:spPr bwMode="auto">
              <a:xfrm>
                <a:off x="5697412" y="5500231"/>
                <a:ext cx="438150" cy="1016000"/>
              </a:xfrm>
              <a:custGeom>
                <a:avLst/>
                <a:gdLst>
                  <a:gd name="T0" fmla="*/ 47 w 62"/>
                  <a:gd name="T1" fmla="*/ 37 h 129"/>
                  <a:gd name="T2" fmla="*/ 48 w 62"/>
                  <a:gd name="T3" fmla="*/ 32 h 129"/>
                  <a:gd name="T4" fmla="*/ 50 w 62"/>
                  <a:gd name="T5" fmla="*/ 29 h 129"/>
                  <a:gd name="T6" fmla="*/ 50 w 62"/>
                  <a:gd name="T7" fmla="*/ 29 h 129"/>
                  <a:gd name="T8" fmla="*/ 57 w 62"/>
                  <a:gd name="T9" fmla="*/ 22 h 129"/>
                  <a:gd name="T10" fmla="*/ 60 w 62"/>
                  <a:gd name="T11" fmla="*/ 20 h 129"/>
                  <a:gd name="T12" fmla="*/ 62 w 62"/>
                  <a:gd name="T13" fmla="*/ 14 h 129"/>
                  <a:gd name="T14" fmla="*/ 61 w 62"/>
                  <a:gd name="T15" fmla="*/ 13 h 129"/>
                  <a:gd name="T16" fmla="*/ 58 w 62"/>
                  <a:gd name="T17" fmla="*/ 15 h 129"/>
                  <a:gd name="T18" fmla="*/ 52 w 62"/>
                  <a:gd name="T19" fmla="*/ 18 h 129"/>
                  <a:gd name="T20" fmla="*/ 47 w 62"/>
                  <a:gd name="T21" fmla="*/ 17 h 129"/>
                  <a:gd name="T22" fmla="*/ 48 w 62"/>
                  <a:gd name="T23" fmla="*/ 10 h 129"/>
                  <a:gd name="T24" fmla="*/ 45 w 62"/>
                  <a:gd name="T25" fmla="*/ 8 h 129"/>
                  <a:gd name="T26" fmla="*/ 39 w 62"/>
                  <a:gd name="T27" fmla="*/ 6 h 129"/>
                  <a:gd name="T28" fmla="*/ 36 w 62"/>
                  <a:gd name="T29" fmla="*/ 4 h 129"/>
                  <a:gd name="T30" fmla="*/ 33 w 62"/>
                  <a:gd name="T31" fmla="*/ 0 h 129"/>
                  <a:gd name="T32" fmla="*/ 33 w 62"/>
                  <a:gd name="T33" fmla="*/ 0 h 129"/>
                  <a:gd name="T34" fmla="*/ 29 w 62"/>
                  <a:gd name="T35" fmla="*/ 1 h 129"/>
                  <a:gd name="T36" fmla="*/ 28 w 62"/>
                  <a:gd name="T37" fmla="*/ 2 h 129"/>
                  <a:gd name="T38" fmla="*/ 23 w 62"/>
                  <a:gd name="T39" fmla="*/ 1 h 129"/>
                  <a:gd name="T40" fmla="*/ 21 w 62"/>
                  <a:gd name="T41" fmla="*/ 1 h 129"/>
                  <a:gd name="T42" fmla="*/ 19 w 62"/>
                  <a:gd name="T43" fmla="*/ 2 h 129"/>
                  <a:gd name="T44" fmla="*/ 20 w 62"/>
                  <a:gd name="T45" fmla="*/ 3 h 129"/>
                  <a:gd name="T46" fmla="*/ 19 w 62"/>
                  <a:gd name="T47" fmla="*/ 7 h 129"/>
                  <a:gd name="T48" fmla="*/ 16 w 62"/>
                  <a:gd name="T49" fmla="*/ 10 h 129"/>
                  <a:gd name="T50" fmla="*/ 16 w 62"/>
                  <a:gd name="T51" fmla="*/ 16 h 129"/>
                  <a:gd name="T52" fmla="*/ 14 w 62"/>
                  <a:gd name="T53" fmla="*/ 20 h 129"/>
                  <a:gd name="T54" fmla="*/ 11 w 62"/>
                  <a:gd name="T55" fmla="*/ 33 h 129"/>
                  <a:gd name="T56" fmla="*/ 12 w 62"/>
                  <a:gd name="T57" fmla="*/ 43 h 129"/>
                  <a:gd name="T58" fmla="*/ 6 w 62"/>
                  <a:gd name="T59" fmla="*/ 56 h 129"/>
                  <a:gd name="T60" fmla="*/ 5 w 62"/>
                  <a:gd name="T61" fmla="*/ 70 h 129"/>
                  <a:gd name="T62" fmla="*/ 5 w 62"/>
                  <a:gd name="T63" fmla="*/ 77 h 129"/>
                  <a:gd name="T64" fmla="*/ 4 w 62"/>
                  <a:gd name="T65" fmla="*/ 84 h 129"/>
                  <a:gd name="T66" fmla="*/ 6 w 62"/>
                  <a:gd name="T67" fmla="*/ 88 h 129"/>
                  <a:gd name="T68" fmla="*/ 3 w 62"/>
                  <a:gd name="T69" fmla="*/ 104 h 129"/>
                  <a:gd name="T70" fmla="*/ 0 w 62"/>
                  <a:gd name="T71" fmla="*/ 111 h 129"/>
                  <a:gd name="T72" fmla="*/ 1 w 62"/>
                  <a:gd name="T73" fmla="*/ 116 h 129"/>
                  <a:gd name="T74" fmla="*/ 4 w 62"/>
                  <a:gd name="T75" fmla="*/ 122 h 129"/>
                  <a:gd name="T76" fmla="*/ 20 w 62"/>
                  <a:gd name="T77" fmla="*/ 129 h 129"/>
                  <a:gd name="T78" fmla="*/ 16 w 62"/>
                  <a:gd name="T79" fmla="*/ 125 h 129"/>
                  <a:gd name="T80" fmla="*/ 14 w 62"/>
                  <a:gd name="T81" fmla="*/ 118 h 129"/>
                  <a:gd name="T82" fmla="*/ 16 w 62"/>
                  <a:gd name="T83" fmla="*/ 113 h 129"/>
                  <a:gd name="T84" fmla="*/ 19 w 62"/>
                  <a:gd name="T85" fmla="*/ 107 h 129"/>
                  <a:gd name="T86" fmla="*/ 22 w 62"/>
                  <a:gd name="T87" fmla="*/ 104 h 129"/>
                  <a:gd name="T88" fmla="*/ 24 w 62"/>
                  <a:gd name="T89" fmla="*/ 99 h 129"/>
                  <a:gd name="T90" fmla="*/ 21 w 62"/>
                  <a:gd name="T91" fmla="*/ 97 h 129"/>
                  <a:gd name="T92" fmla="*/ 19 w 62"/>
                  <a:gd name="T93" fmla="*/ 93 h 129"/>
                  <a:gd name="T94" fmla="*/ 24 w 62"/>
                  <a:gd name="T95" fmla="*/ 87 h 129"/>
                  <a:gd name="T96" fmla="*/ 27 w 62"/>
                  <a:gd name="T97" fmla="*/ 83 h 129"/>
                  <a:gd name="T98" fmla="*/ 30 w 62"/>
                  <a:gd name="T99" fmla="*/ 77 h 129"/>
                  <a:gd name="T100" fmla="*/ 28 w 62"/>
                  <a:gd name="T101" fmla="*/ 74 h 129"/>
                  <a:gd name="T102" fmla="*/ 28 w 62"/>
                  <a:gd name="T103" fmla="*/ 72 h 129"/>
                  <a:gd name="T104" fmla="*/ 34 w 62"/>
                  <a:gd name="T105" fmla="*/ 70 h 129"/>
                  <a:gd name="T106" fmla="*/ 36 w 62"/>
                  <a:gd name="T107" fmla="*/ 66 h 129"/>
                  <a:gd name="T108" fmla="*/ 37 w 62"/>
                  <a:gd name="T109" fmla="*/ 62 h 129"/>
                  <a:gd name="T110" fmla="*/ 47 w 62"/>
                  <a:gd name="T111" fmla="*/ 59 h 129"/>
                  <a:gd name="T112" fmla="*/ 51 w 62"/>
                  <a:gd name="T113" fmla="*/ 56 h 129"/>
                  <a:gd name="T114" fmla="*/ 53 w 62"/>
                  <a:gd name="T115" fmla="*/ 51 h 129"/>
                  <a:gd name="T116" fmla="*/ 51 w 62"/>
                  <a:gd name="T117" fmla="*/ 47 h 129"/>
                  <a:gd name="T118" fmla="*/ 48 w 62"/>
                  <a:gd name="T119" fmla="*/ 44 h 129"/>
                  <a:gd name="T120" fmla="*/ 51 w 62"/>
                  <a:gd name="T121" fmla="*/ 45 h 129"/>
                  <a:gd name="T122" fmla="*/ 47 w 62"/>
                  <a:gd name="T123" fmla="*/ 42 h 129"/>
                  <a:gd name="T124" fmla="*/ 47 w 62"/>
                  <a:gd name="T125" fmla="*/ 37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
                  <a:gd name="T190" fmla="*/ 0 h 129"/>
                  <a:gd name="T191" fmla="*/ 62 w 62"/>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 h="129">
                    <a:moveTo>
                      <a:pt x="47" y="37"/>
                    </a:moveTo>
                    <a:cubicBezTo>
                      <a:pt x="48" y="32"/>
                      <a:pt x="48" y="32"/>
                      <a:pt x="48" y="32"/>
                    </a:cubicBezTo>
                    <a:cubicBezTo>
                      <a:pt x="50" y="29"/>
                      <a:pt x="50" y="29"/>
                      <a:pt x="50" y="29"/>
                    </a:cubicBezTo>
                    <a:cubicBezTo>
                      <a:pt x="50" y="29"/>
                      <a:pt x="50" y="29"/>
                      <a:pt x="50" y="29"/>
                    </a:cubicBezTo>
                    <a:cubicBezTo>
                      <a:pt x="57" y="22"/>
                      <a:pt x="57" y="22"/>
                      <a:pt x="57" y="22"/>
                    </a:cubicBezTo>
                    <a:cubicBezTo>
                      <a:pt x="60" y="20"/>
                      <a:pt x="60" y="20"/>
                      <a:pt x="60" y="20"/>
                    </a:cubicBezTo>
                    <a:cubicBezTo>
                      <a:pt x="62" y="14"/>
                      <a:pt x="62" y="14"/>
                      <a:pt x="62" y="14"/>
                    </a:cubicBezTo>
                    <a:cubicBezTo>
                      <a:pt x="61" y="13"/>
                      <a:pt x="61" y="13"/>
                      <a:pt x="61" y="13"/>
                    </a:cubicBezTo>
                    <a:cubicBezTo>
                      <a:pt x="58" y="15"/>
                      <a:pt x="58" y="15"/>
                      <a:pt x="58" y="15"/>
                    </a:cubicBezTo>
                    <a:cubicBezTo>
                      <a:pt x="52" y="18"/>
                      <a:pt x="52" y="18"/>
                      <a:pt x="52" y="18"/>
                    </a:cubicBezTo>
                    <a:cubicBezTo>
                      <a:pt x="47" y="17"/>
                      <a:pt x="47" y="17"/>
                      <a:pt x="47" y="17"/>
                    </a:cubicBezTo>
                    <a:cubicBezTo>
                      <a:pt x="48" y="10"/>
                      <a:pt x="48" y="10"/>
                      <a:pt x="48" y="10"/>
                    </a:cubicBezTo>
                    <a:cubicBezTo>
                      <a:pt x="45" y="8"/>
                      <a:pt x="45" y="8"/>
                      <a:pt x="45" y="8"/>
                    </a:cubicBezTo>
                    <a:cubicBezTo>
                      <a:pt x="39" y="6"/>
                      <a:pt x="39" y="6"/>
                      <a:pt x="39" y="6"/>
                    </a:cubicBezTo>
                    <a:cubicBezTo>
                      <a:pt x="36" y="4"/>
                      <a:pt x="36" y="4"/>
                      <a:pt x="36" y="4"/>
                    </a:cubicBezTo>
                    <a:cubicBezTo>
                      <a:pt x="33" y="0"/>
                      <a:pt x="33" y="0"/>
                      <a:pt x="33" y="0"/>
                    </a:cubicBezTo>
                    <a:cubicBezTo>
                      <a:pt x="33" y="0"/>
                      <a:pt x="33" y="0"/>
                      <a:pt x="33" y="0"/>
                    </a:cubicBezTo>
                    <a:cubicBezTo>
                      <a:pt x="29" y="1"/>
                      <a:pt x="29" y="1"/>
                      <a:pt x="29" y="1"/>
                    </a:cubicBezTo>
                    <a:cubicBezTo>
                      <a:pt x="28" y="2"/>
                      <a:pt x="28" y="2"/>
                      <a:pt x="28" y="2"/>
                    </a:cubicBezTo>
                    <a:cubicBezTo>
                      <a:pt x="23" y="1"/>
                      <a:pt x="23" y="1"/>
                      <a:pt x="23" y="1"/>
                    </a:cubicBezTo>
                    <a:cubicBezTo>
                      <a:pt x="21" y="1"/>
                      <a:pt x="21" y="1"/>
                      <a:pt x="21" y="1"/>
                    </a:cubicBezTo>
                    <a:cubicBezTo>
                      <a:pt x="19" y="2"/>
                      <a:pt x="19" y="2"/>
                      <a:pt x="19" y="2"/>
                    </a:cubicBezTo>
                    <a:cubicBezTo>
                      <a:pt x="20" y="3"/>
                      <a:pt x="20" y="3"/>
                      <a:pt x="20" y="3"/>
                    </a:cubicBezTo>
                    <a:cubicBezTo>
                      <a:pt x="19" y="7"/>
                      <a:pt x="19" y="7"/>
                      <a:pt x="19" y="7"/>
                    </a:cubicBezTo>
                    <a:cubicBezTo>
                      <a:pt x="16" y="10"/>
                      <a:pt x="16" y="10"/>
                      <a:pt x="16" y="10"/>
                    </a:cubicBezTo>
                    <a:cubicBezTo>
                      <a:pt x="16" y="16"/>
                      <a:pt x="16" y="16"/>
                      <a:pt x="16" y="16"/>
                    </a:cubicBezTo>
                    <a:cubicBezTo>
                      <a:pt x="14" y="20"/>
                      <a:pt x="14" y="20"/>
                      <a:pt x="14" y="20"/>
                    </a:cubicBezTo>
                    <a:cubicBezTo>
                      <a:pt x="11" y="33"/>
                      <a:pt x="11" y="33"/>
                      <a:pt x="11" y="33"/>
                    </a:cubicBezTo>
                    <a:cubicBezTo>
                      <a:pt x="12" y="43"/>
                      <a:pt x="12" y="43"/>
                      <a:pt x="12" y="43"/>
                    </a:cubicBezTo>
                    <a:cubicBezTo>
                      <a:pt x="6" y="56"/>
                      <a:pt x="6" y="56"/>
                      <a:pt x="6" y="56"/>
                    </a:cubicBezTo>
                    <a:cubicBezTo>
                      <a:pt x="5" y="70"/>
                      <a:pt x="5" y="70"/>
                      <a:pt x="5" y="70"/>
                    </a:cubicBezTo>
                    <a:cubicBezTo>
                      <a:pt x="5" y="77"/>
                      <a:pt x="5" y="77"/>
                      <a:pt x="5" y="77"/>
                    </a:cubicBezTo>
                    <a:cubicBezTo>
                      <a:pt x="4" y="84"/>
                      <a:pt x="4" y="84"/>
                      <a:pt x="4" y="84"/>
                    </a:cubicBezTo>
                    <a:cubicBezTo>
                      <a:pt x="6" y="88"/>
                      <a:pt x="6" y="88"/>
                      <a:pt x="6" y="88"/>
                    </a:cubicBezTo>
                    <a:cubicBezTo>
                      <a:pt x="3" y="104"/>
                      <a:pt x="3" y="104"/>
                      <a:pt x="3" y="104"/>
                    </a:cubicBezTo>
                    <a:cubicBezTo>
                      <a:pt x="0" y="111"/>
                      <a:pt x="0" y="111"/>
                      <a:pt x="0" y="111"/>
                    </a:cubicBezTo>
                    <a:cubicBezTo>
                      <a:pt x="1" y="116"/>
                      <a:pt x="1" y="116"/>
                      <a:pt x="1" y="116"/>
                    </a:cubicBezTo>
                    <a:cubicBezTo>
                      <a:pt x="4" y="122"/>
                      <a:pt x="4" y="122"/>
                      <a:pt x="4" y="122"/>
                    </a:cubicBezTo>
                    <a:cubicBezTo>
                      <a:pt x="20" y="129"/>
                      <a:pt x="20" y="129"/>
                      <a:pt x="20" y="129"/>
                    </a:cubicBezTo>
                    <a:cubicBezTo>
                      <a:pt x="16" y="125"/>
                      <a:pt x="16" y="125"/>
                      <a:pt x="16" y="125"/>
                    </a:cubicBezTo>
                    <a:cubicBezTo>
                      <a:pt x="14" y="118"/>
                      <a:pt x="14" y="118"/>
                      <a:pt x="14" y="118"/>
                    </a:cubicBezTo>
                    <a:cubicBezTo>
                      <a:pt x="16" y="113"/>
                      <a:pt x="16" y="113"/>
                      <a:pt x="16" y="113"/>
                    </a:cubicBezTo>
                    <a:cubicBezTo>
                      <a:pt x="19" y="107"/>
                      <a:pt x="19" y="107"/>
                      <a:pt x="19" y="107"/>
                    </a:cubicBezTo>
                    <a:cubicBezTo>
                      <a:pt x="22" y="104"/>
                      <a:pt x="22" y="104"/>
                      <a:pt x="22" y="104"/>
                    </a:cubicBezTo>
                    <a:cubicBezTo>
                      <a:pt x="24" y="99"/>
                      <a:pt x="24" y="99"/>
                      <a:pt x="24" y="99"/>
                    </a:cubicBezTo>
                    <a:cubicBezTo>
                      <a:pt x="21" y="97"/>
                      <a:pt x="21" y="97"/>
                      <a:pt x="21" y="97"/>
                    </a:cubicBezTo>
                    <a:cubicBezTo>
                      <a:pt x="19" y="93"/>
                      <a:pt x="19" y="93"/>
                      <a:pt x="19" y="93"/>
                    </a:cubicBezTo>
                    <a:cubicBezTo>
                      <a:pt x="24" y="87"/>
                      <a:pt x="24" y="87"/>
                      <a:pt x="24" y="87"/>
                    </a:cubicBezTo>
                    <a:cubicBezTo>
                      <a:pt x="27" y="83"/>
                      <a:pt x="27" y="83"/>
                      <a:pt x="27" y="83"/>
                    </a:cubicBezTo>
                    <a:cubicBezTo>
                      <a:pt x="27" y="83"/>
                      <a:pt x="28" y="81"/>
                      <a:pt x="30" y="77"/>
                    </a:cubicBezTo>
                    <a:cubicBezTo>
                      <a:pt x="33" y="73"/>
                      <a:pt x="28" y="74"/>
                      <a:pt x="28" y="74"/>
                    </a:cubicBezTo>
                    <a:cubicBezTo>
                      <a:pt x="28" y="72"/>
                      <a:pt x="28" y="72"/>
                      <a:pt x="28" y="72"/>
                    </a:cubicBezTo>
                    <a:cubicBezTo>
                      <a:pt x="34" y="70"/>
                      <a:pt x="34" y="70"/>
                      <a:pt x="34" y="70"/>
                    </a:cubicBezTo>
                    <a:cubicBezTo>
                      <a:pt x="36" y="66"/>
                      <a:pt x="36" y="66"/>
                      <a:pt x="36" y="66"/>
                    </a:cubicBezTo>
                    <a:cubicBezTo>
                      <a:pt x="37" y="62"/>
                      <a:pt x="37" y="62"/>
                      <a:pt x="37" y="62"/>
                    </a:cubicBezTo>
                    <a:cubicBezTo>
                      <a:pt x="37" y="62"/>
                      <a:pt x="42" y="60"/>
                      <a:pt x="47" y="59"/>
                    </a:cubicBezTo>
                    <a:cubicBezTo>
                      <a:pt x="52" y="58"/>
                      <a:pt x="51" y="56"/>
                      <a:pt x="51" y="56"/>
                    </a:cubicBezTo>
                    <a:cubicBezTo>
                      <a:pt x="53" y="51"/>
                      <a:pt x="53" y="51"/>
                      <a:pt x="53" y="51"/>
                    </a:cubicBezTo>
                    <a:cubicBezTo>
                      <a:pt x="51" y="47"/>
                      <a:pt x="51" y="47"/>
                      <a:pt x="51" y="47"/>
                    </a:cubicBezTo>
                    <a:cubicBezTo>
                      <a:pt x="48" y="44"/>
                      <a:pt x="48" y="44"/>
                      <a:pt x="48" y="44"/>
                    </a:cubicBezTo>
                    <a:cubicBezTo>
                      <a:pt x="51" y="45"/>
                      <a:pt x="51" y="45"/>
                      <a:pt x="51" y="45"/>
                    </a:cubicBezTo>
                    <a:cubicBezTo>
                      <a:pt x="47" y="42"/>
                      <a:pt x="47" y="42"/>
                      <a:pt x="47" y="42"/>
                    </a:cubicBezTo>
                    <a:lnTo>
                      <a:pt x="47" y="3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99" name="Freeform 410">
                <a:extLst>
                  <a:ext uri="{FF2B5EF4-FFF2-40B4-BE49-F238E27FC236}">
                    <a16:creationId xmlns:a16="http://schemas.microsoft.com/office/drawing/2014/main" id="{E1C73980-4460-0104-9D04-EBB2A52A0C85}"/>
                  </a:ext>
                </a:extLst>
              </p:cNvPr>
              <p:cNvSpPr>
                <a:spLocks/>
              </p:cNvSpPr>
              <p:nvPr/>
            </p:nvSpPr>
            <p:spPr bwMode="auto">
              <a:xfrm>
                <a:off x="5929187" y="5439906"/>
                <a:ext cx="203200" cy="207962"/>
              </a:xfrm>
              <a:custGeom>
                <a:avLst/>
                <a:gdLst>
                  <a:gd name="T0" fmla="*/ 48 w 168"/>
                  <a:gd name="T1" fmla="*/ 0 h 156"/>
                  <a:gd name="T2" fmla="*/ 0 w 168"/>
                  <a:gd name="T3" fmla="*/ 36 h 156"/>
                  <a:gd name="T4" fmla="*/ 0 w 168"/>
                  <a:gd name="T5" fmla="*/ 48 h 156"/>
                  <a:gd name="T6" fmla="*/ 18 w 168"/>
                  <a:gd name="T7" fmla="*/ 72 h 156"/>
                  <a:gd name="T8" fmla="*/ 36 w 168"/>
                  <a:gd name="T9" fmla="*/ 84 h 156"/>
                  <a:gd name="T10" fmla="*/ 72 w 168"/>
                  <a:gd name="T11" fmla="*/ 96 h 156"/>
                  <a:gd name="T12" fmla="*/ 90 w 168"/>
                  <a:gd name="T13" fmla="*/ 108 h 156"/>
                  <a:gd name="T14" fmla="*/ 84 w 168"/>
                  <a:gd name="T15" fmla="*/ 150 h 156"/>
                  <a:gd name="T16" fmla="*/ 114 w 168"/>
                  <a:gd name="T17" fmla="*/ 156 h 156"/>
                  <a:gd name="T18" fmla="*/ 150 w 168"/>
                  <a:gd name="T19" fmla="*/ 138 h 156"/>
                  <a:gd name="T20" fmla="*/ 168 w 168"/>
                  <a:gd name="T21" fmla="*/ 126 h 156"/>
                  <a:gd name="T22" fmla="*/ 162 w 168"/>
                  <a:gd name="T23" fmla="*/ 114 h 156"/>
                  <a:gd name="T24" fmla="*/ 162 w 168"/>
                  <a:gd name="T25" fmla="*/ 90 h 156"/>
                  <a:gd name="T26" fmla="*/ 144 w 168"/>
                  <a:gd name="T27" fmla="*/ 84 h 156"/>
                  <a:gd name="T28" fmla="*/ 120 w 168"/>
                  <a:gd name="T29" fmla="*/ 54 h 156"/>
                  <a:gd name="T30" fmla="*/ 108 w 168"/>
                  <a:gd name="T31" fmla="*/ 42 h 156"/>
                  <a:gd name="T32" fmla="*/ 90 w 168"/>
                  <a:gd name="T33" fmla="*/ 12 h 156"/>
                  <a:gd name="T34" fmla="*/ 90 w 168"/>
                  <a:gd name="T35" fmla="*/ 6 h 156"/>
                  <a:gd name="T36" fmla="*/ 78 w 168"/>
                  <a:gd name="T37" fmla="*/ 0 h 156"/>
                  <a:gd name="T38" fmla="*/ 48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8"/>
                  <a:gd name="T61" fmla="*/ 0 h 156"/>
                  <a:gd name="T62" fmla="*/ 168 w 168"/>
                  <a:gd name="T63" fmla="*/ 156 h 1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0" name="Freeform 411">
                <a:extLst>
                  <a:ext uri="{FF2B5EF4-FFF2-40B4-BE49-F238E27FC236}">
                    <a16:creationId xmlns:a16="http://schemas.microsoft.com/office/drawing/2014/main" id="{2B0187B6-B4E3-4E04-0912-BC85F4F41573}"/>
                  </a:ext>
                </a:extLst>
              </p:cNvPr>
              <p:cNvSpPr>
                <a:spLocks/>
              </p:cNvSpPr>
              <p:nvPr/>
            </p:nvSpPr>
            <p:spPr bwMode="auto">
              <a:xfrm>
                <a:off x="6032374" y="5732006"/>
                <a:ext cx="119063" cy="147637"/>
              </a:xfrm>
              <a:custGeom>
                <a:avLst/>
                <a:gdLst>
                  <a:gd name="T0" fmla="*/ 66 w 102"/>
                  <a:gd name="T1" fmla="*/ 24 h 114"/>
                  <a:gd name="T2" fmla="*/ 36 w 102"/>
                  <a:gd name="T3" fmla="*/ 6 h 114"/>
                  <a:gd name="T4" fmla="*/ 18 w 102"/>
                  <a:gd name="T5" fmla="*/ 0 h 114"/>
                  <a:gd name="T6" fmla="*/ 6 w 102"/>
                  <a:gd name="T7" fmla="*/ 18 h 114"/>
                  <a:gd name="T8" fmla="*/ 0 w 102"/>
                  <a:gd name="T9" fmla="*/ 48 h 114"/>
                  <a:gd name="T10" fmla="*/ 0 w 102"/>
                  <a:gd name="T11" fmla="*/ 78 h 114"/>
                  <a:gd name="T12" fmla="*/ 24 w 102"/>
                  <a:gd name="T13" fmla="*/ 96 h 114"/>
                  <a:gd name="T14" fmla="*/ 36 w 102"/>
                  <a:gd name="T15" fmla="*/ 108 h 114"/>
                  <a:gd name="T16" fmla="*/ 66 w 102"/>
                  <a:gd name="T17" fmla="*/ 114 h 114"/>
                  <a:gd name="T18" fmla="*/ 96 w 102"/>
                  <a:gd name="T19" fmla="*/ 90 h 114"/>
                  <a:gd name="T20" fmla="*/ 102 w 102"/>
                  <a:gd name="T21" fmla="*/ 78 h 114"/>
                  <a:gd name="T22" fmla="*/ 84 w 102"/>
                  <a:gd name="T23" fmla="*/ 42 h 114"/>
                  <a:gd name="T24" fmla="*/ 66 w 102"/>
                  <a:gd name="T25" fmla="*/ 2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1" name="Freeform 412">
                <a:extLst>
                  <a:ext uri="{FF2B5EF4-FFF2-40B4-BE49-F238E27FC236}">
                    <a16:creationId xmlns:a16="http://schemas.microsoft.com/office/drawing/2014/main" id="{924EA964-41E4-0D5E-9CD1-3837640B3C04}"/>
                  </a:ext>
                </a:extLst>
              </p:cNvPr>
              <p:cNvSpPr>
                <a:spLocks/>
              </p:cNvSpPr>
              <p:nvPr/>
            </p:nvSpPr>
            <p:spPr bwMode="auto">
              <a:xfrm>
                <a:off x="5773612" y="5197018"/>
                <a:ext cx="265112" cy="322263"/>
              </a:xfrm>
              <a:custGeom>
                <a:avLst/>
                <a:gdLst>
                  <a:gd name="T0" fmla="*/ 22 w 37"/>
                  <a:gd name="T1" fmla="*/ 39 h 41"/>
                  <a:gd name="T2" fmla="*/ 22 w 37"/>
                  <a:gd name="T3" fmla="*/ 37 h 41"/>
                  <a:gd name="T4" fmla="*/ 30 w 37"/>
                  <a:gd name="T5" fmla="*/ 31 h 41"/>
                  <a:gd name="T6" fmla="*/ 35 w 37"/>
                  <a:gd name="T7" fmla="*/ 31 h 41"/>
                  <a:gd name="T8" fmla="*/ 37 w 37"/>
                  <a:gd name="T9" fmla="*/ 32 h 41"/>
                  <a:gd name="T10" fmla="*/ 37 w 37"/>
                  <a:gd name="T11" fmla="*/ 25 h 41"/>
                  <a:gd name="T12" fmla="*/ 37 w 37"/>
                  <a:gd name="T13" fmla="*/ 21 h 41"/>
                  <a:gd name="T14" fmla="*/ 31 w 37"/>
                  <a:gd name="T15" fmla="*/ 20 h 41"/>
                  <a:gd name="T16" fmla="*/ 29 w 37"/>
                  <a:gd name="T17" fmla="*/ 17 h 41"/>
                  <a:gd name="T18" fmla="*/ 29 w 37"/>
                  <a:gd name="T19" fmla="*/ 13 h 41"/>
                  <a:gd name="T20" fmla="*/ 22 w 37"/>
                  <a:gd name="T21" fmla="*/ 10 h 41"/>
                  <a:gd name="T22" fmla="*/ 16 w 37"/>
                  <a:gd name="T23" fmla="*/ 7 h 41"/>
                  <a:gd name="T24" fmla="*/ 15 w 37"/>
                  <a:gd name="T25" fmla="*/ 1 h 41"/>
                  <a:gd name="T26" fmla="*/ 9 w 37"/>
                  <a:gd name="T27" fmla="*/ 0 h 41"/>
                  <a:gd name="T28" fmla="*/ 5 w 37"/>
                  <a:gd name="T29" fmla="*/ 3 h 41"/>
                  <a:gd name="T30" fmla="*/ 1 w 37"/>
                  <a:gd name="T31" fmla="*/ 4 h 41"/>
                  <a:gd name="T32" fmla="*/ 3 w 37"/>
                  <a:gd name="T33" fmla="*/ 7 h 41"/>
                  <a:gd name="T34" fmla="*/ 2 w 37"/>
                  <a:gd name="T35" fmla="*/ 15 h 41"/>
                  <a:gd name="T36" fmla="*/ 1 w 37"/>
                  <a:gd name="T37" fmla="*/ 21 h 41"/>
                  <a:gd name="T38" fmla="*/ 0 w 37"/>
                  <a:gd name="T39" fmla="*/ 26 h 41"/>
                  <a:gd name="T40" fmla="*/ 1 w 37"/>
                  <a:gd name="T41" fmla="*/ 25 h 41"/>
                  <a:gd name="T42" fmla="*/ 4 w 37"/>
                  <a:gd name="T43" fmla="*/ 28 h 41"/>
                  <a:gd name="T44" fmla="*/ 3 w 37"/>
                  <a:gd name="T45" fmla="*/ 32 h 41"/>
                  <a:gd name="T46" fmla="*/ 7 w 37"/>
                  <a:gd name="T47" fmla="*/ 39 h 41"/>
                  <a:gd name="T48" fmla="*/ 8 w 37"/>
                  <a:gd name="T49" fmla="*/ 41 h 41"/>
                  <a:gd name="T50" fmla="*/ 10 w 37"/>
                  <a:gd name="T51" fmla="*/ 40 h 41"/>
                  <a:gd name="T52" fmla="*/ 12 w 37"/>
                  <a:gd name="T53" fmla="*/ 40 h 41"/>
                  <a:gd name="T54" fmla="*/ 17 w 37"/>
                  <a:gd name="T55" fmla="*/ 41 h 41"/>
                  <a:gd name="T56" fmla="*/ 18 w 37"/>
                  <a:gd name="T57" fmla="*/ 40 h 41"/>
                  <a:gd name="T58" fmla="*/ 22 w 37"/>
                  <a:gd name="T59" fmla="*/ 39 h 41"/>
                  <a:gd name="T60" fmla="*/ 22 w 37"/>
                  <a:gd name="T61" fmla="*/ 3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41"/>
                  <a:gd name="T95" fmla="*/ 37 w 37"/>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41">
                    <a:moveTo>
                      <a:pt x="22" y="39"/>
                    </a:moveTo>
                    <a:cubicBezTo>
                      <a:pt x="22" y="37"/>
                      <a:pt x="22" y="37"/>
                      <a:pt x="22" y="37"/>
                    </a:cubicBezTo>
                    <a:cubicBezTo>
                      <a:pt x="30" y="31"/>
                      <a:pt x="30" y="31"/>
                      <a:pt x="30" y="31"/>
                    </a:cubicBezTo>
                    <a:cubicBezTo>
                      <a:pt x="35" y="31"/>
                      <a:pt x="35" y="31"/>
                      <a:pt x="35" y="31"/>
                    </a:cubicBezTo>
                    <a:cubicBezTo>
                      <a:pt x="37" y="32"/>
                      <a:pt x="37" y="32"/>
                      <a:pt x="37" y="32"/>
                    </a:cubicBezTo>
                    <a:cubicBezTo>
                      <a:pt x="37" y="25"/>
                      <a:pt x="37" y="25"/>
                      <a:pt x="37" y="25"/>
                    </a:cubicBezTo>
                    <a:cubicBezTo>
                      <a:pt x="37" y="21"/>
                      <a:pt x="37" y="21"/>
                      <a:pt x="37" y="21"/>
                    </a:cubicBezTo>
                    <a:cubicBezTo>
                      <a:pt x="37" y="21"/>
                      <a:pt x="32" y="20"/>
                      <a:pt x="31" y="20"/>
                    </a:cubicBezTo>
                    <a:cubicBezTo>
                      <a:pt x="31" y="20"/>
                      <a:pt x="29" y="17"/>
                      <a:pt x="29" y="17"/>
                    </a:cubicBezTo>
                    <a:cubicBezTo>
                      <a:pt x="29" y="13"/>
                      <a:pt x="29" y="13"/>
                      <a:pt x="29" y="13"/>
                    </a:cubicBezTo>
                    <a:cubicBezTo>
                      <a:pt x="22" y="10"/>
                      <a:pt x="22" y="10"/>
                      <a:pt x="22" y="10"/>
                    </a:cubicBezTo>
                    <a:cubicBezTo>
                      <a:pt x="16" y="7"/>
                      <a:pt x="16" y="7"/>
                      <a:pt x="16" y="7"/>
                    </a:cubicBezTo>
                    <a:cubicBezTo>
                      <a:pt x="15" y="1"/>
                      <a:pt x="15" y="1"/>
                      <a:pt x="15" y="1"/>
                    </a:cubicBezTo>
                    <a:cubicBezTo>
                      <a:pt x="9" y="0"/>
                      <a:pt x="9" y="0"/>
                      <a:pt x="9" y="0"/>
                    </a:cubicBezTo>
                    <a:cubicBezTo>
                      <a:pt x="5" y="3"/>
                      <a:pt x="5" y="3"/>
                      <a:pt x="5" y="3"/>
                    </a:cubicBezTo>
                    <a:cubicBezTo>
                      <a:pt x="1" y="4"/>
                      <a:pt x="1" y="4"/>
                      <a:pt x="1" y="4"/>
                    </a:cubicBezTo>
                    <a:cubicBezTo>
                      <a:pt x="3" y="7"/>
                      <a:pt x="3" y="7"/>
                      <a:pt x="3" y="7"/>
                    </a:cubicBezTo>
                    <a:cubicBezTo>
                      <a:pt x="2" y="15"/>
                      <a:pt x="2" y="15"/>
                      <a:pt x="2" y="15"/>
                    </a:cubicBezTo>
                    <a:cubicBezTo>
                      <a:pt x="1" y="21"/>
                      <a:pt x="1" y="21"/>
                      <a:pt x="1" y="21"/>
                    </a:cubicBezTo>
                    <a:cubicBezTo>
                      <a:pt x="0" y="26"/>
                      <a:pt x="0" y="26"/>
                      <a:pt x="0" y="26"/>
                    </a:cubicBezTo>
                    <a:cubicBezTo>
                      <a:pt x="1" y="25"/>
                      <a:pt x="1" y="25"/>
                      <a:pt x="1" y="25"/>
                    </a:cubicBezTo>
                    <a:cubicBezTo>
                      <a:pt x="4" y="28"/>
                      <a:pt x="4" y="28"/>
                      <a:pt x="4" y="28"/>
                    </a:cubicBezTo>
                    <a:cubicBezTo>
                      <a:pt x="3" y="32"/>
                      <a:pt x="3" y="32"/>
                      <a:pt x="3" y="32"/>
                    </a:cubicBezTo>
                    <a:cubicBezTo>
                      <a:pt x="7" y="39"/>
                      <a:pt x="7" y="39"/>
                      <a:pt x="7" y="39"/>
                    </a:cubicBezTo>
                    <a:cubicBezTo>
                      <a:pt x="8" y="41"/>
                      <a:pt x="8" y="41"/>
                      <a:pt x="8" y="41"/>
                    </a:cubicBezTo>
                    <a:cubicBezTo>
                      <a:pt x="10" y="40"/>
                      <a:pt x="10" y="40"/>
                      <a:pt x="10" y="40"/>
                    </a:cubicBezTo>
                    <a:cubicBezTo>
                      <a:pt x="12" y="40"/>
                      <a:pt x="12" y="40"/>
                      <a:pt x="12" y="40"/>
                    </a:cubicBezTo>
                    <a:cubicBezTo>
                      <a:pt x="17" y="41"/>
                      <a:pt x="17" y="41"/>
                      <a:pt x="17" y="41"/>
                    </a:cubicBezTo>
                    <a:cubicBezTo>
                      <a:pt x="18" y="40"/>
                      <a:pt x="18" y="40"/>
                      <a:pt x="18" y="40"/>
                    </a:cubicBezTo>
                    <a:cubicBezTo>
                      <a:pt x="22" y="39"/>
                      <a:pt x="22" y="39"/>
                      <a:pt x="22" y="39"/>
                    </a:cubicBezTo>
                    <a:cubicBezTo>
                      <a:pt x="22" y="39"/>
                      <a:pt x="22" y="39"/>
                      <a:pt x="22" y="39"/>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2" name="Freeform 413">
                <a:extLst>
                  <a:ext uri="{FF2B5EF4-FFF2-40B4-BE49-F238E27FC236}">
                    <a16:creationId xmlns:a16="http://schemas.microsoft.com/office/drawing/2014/main" id="{BC720C58-64F8-4DAF-49D4-F79F9E0A9D16}"/>
                  </a:ext>
                </a:extLst>
              </p:cNvPr>
              <p:cNvSpPr>
                <a:spLocks/>
              </p:cNvSpPr>
              <p:nvPr/>
            </p:nvSpPr>
            <p:spPr bwMode="auto">
              <a:xfrm>
                <a:off x="5697412" y="4811256"/>
                <a:ext cx="863600" cy="1020762"/>
              </a:xfrm>
              <a:custGeom>
                <a:avLst/>
                <a:gdLst>
                  <a:gd name="T0" fmla="*/ 62 w 122"/>
                  <a:gd name="T1" fmla="*/ 102 h 130"/>
                  <a:gd name="T2" fmla="*/ 57 w 122"/>
                  <a:gd name="T3" fmla="*/ 110 h 130"/>
                  <a:gd name="T4" fmla="*/ 50 w 122"/>
                  <a:gd name="T5" fmla="*/ 117 h 130"/>
                  <a:gd name="T6" fmla="*/ 50 w 122"/>
                  <a:gd name="T7" fmla="*/ 117 h 130"/>
                  <a:gd name="T8" fmla="*/ 58 w 122"/>
                  <a:gd name="T9" fmla="*/ 121 h 130"/>
                  <a:gd name="T10" fmla="*/ 64 w 122"/>
                  <a:gd name="T11" fmla="*/ 130 h 130"/>
                  <a:gd name="T12" fmla="*/ 69 w 122"/>
                  <a:gd name="T13" fmla="*/ 123 h 130"/>
                  <a:gd name="T14" fmla="*/ 78 w 122"/>
                  <a:gd name="T15" fmla="*/ 105 h 130"/>
                  <a:gd name="T16" fmla="*/ 92 w 122"/>
                  <a:gd name="T17" fmla="*/ 92 h 130"/>
                  <a:gd name="T18" fmla="*/ 101 w 122"/>
                  <a:gd name="T19" fmla="*/ 90 h 130"/>
                  <a:gd name="T20" fmla="*/ 104 w 122"/>
                  <a:gd name="T21" fmla="*/ 82 h 130"/>
                  <a:gd name="T22" fmla="*/ 108 w 122"/>
                  <a:gd name="T23" fmla="*/ 75 h 130"/>
                  <a:gd name="T24" fmla="*/ 112 w 122"/>
                  <a:gd name="T25" fmla="*/ 57 h 130"/>
                  <a:gd name="T26" fmla="*/ 122 w 122"/>
                  <a:gd name="T27" fmla="*/ 41 h 130"/>
                  <a:gd name="T28" fmla="*/ 114 w 122"/>
                  <a:gd name="T29" fmla="*/ 32 h 130"/>
                  <a:gd name="T30" fmla="*/ 95 w 122"/>
                  <a:gd name="T31" fmla="*/ 26 h 130"/>
                  <a:gd name="T32" fmla="*/ 90 w 122"/>
                  <a:gd name="T33" fmla="*/ 22 h 130"/>
                  <a:gd name="T34" fmla="*/ 75 w 122"/>
                  <a:gd name="T35" fmla="*/ 15 h 130"/>
                  <a:gd name="T36" fmla="*/ 71 w 122"/>
                  <a:gd name="T37" fmla="*/ 3 h 130"/>
                  <a:gd name="T38" fmla="*/ 66 w 122"/>
                  <a:gd name="T39" fmla="*/ 9 h 130"/>
                  <a:gd name="T40" fmla="*/ 61 w 122"/>
                  <a:gd name="T41" fmla="*/ 10 h 130"/>
                  <a:gd name="T42" fmla="*/ 56 w 122"/>
                  <a:gd name="T43" fmla="*/ 10 h 130"/>
                  <a:gd name="T44" fmla="*/ 53 w 122"/>
                  <a:gd name="T45" fmla="*/ 11 h 130"/>
                  <a:gd name="T46" fmla="*/ 48 w 122"/>
                  <a:gd name="T47" fmla="*/ 12 h 130"/>
                  <a:gd name="T48" fmla="*/ 42 w 122"/>
                  <a:gd name="T49" fmla="*/ 10 h 130"/>
                  <a:gd name="T50" fmla="*/ 41 w 122"/>
                  <a:gd name="T51" fmla="*/ 1 h 130"/>
                  <a:gd name="T52" fmla="*/ 40 w 122"/>
                  <a:gd name="T53" fmla="*/ 2 h 130"/>
                  <a:gd name="T54" fmla="*/ 27 w 122"/>
                  <a:gd name="T55" fmla="*/ 4 h 130"/>
                  <a:gd name="T56" fmla="*/ 31 w 122"/>
                  <a:gd name="T57" fmla="*/ 12 h 130"/>
                  <a:gd name="T58" fmla="*/ 19 w 122"/>
                  <a:gd name="T59" fmla="*/ 12 h 130"/>
                  <a:gd name="T60" fmla="*/ 12 w 122"/>
                  <a:gd name="T61" fmla="*/ 19 h 130"/>
                  <a:gd name="T62" fmla="*/ 8 w 122"/>
                  <a:gd name="T63" fmla="*/ 28 h 130"/>
                  <a:gd name="T64" fmla="*/ 4 w 122"/>
                  <a:gd name="T65" fmla="*/ 33 h 130"/>
                  <a:gd name="T66" fmla="*/ 0 w 122"/>
                  <a:gd name="T67" fmla="*/ 45 h 130"/>
                  <a:gd name="T68" fmla="*/ 9 w 122"/>
                  <a:gd name="T69" fmla="*/ 46 h 130"/>
                  <a:gd name="T70" fmla="*/ 12 w 122"/>
                  <a:gd name="T71" fmla="*/ 52 h 130"/>
                  <a:gd name="T72" fmla="*/ 16 w 122"/>
                  <a:gd name="T73" fmla="*/ 52 h 130"/>
                  <a:gd name="T74" fmla="*/ 26 w 122"/>
                  <a:gd name="T75" fmla="*/ 50 h 130"/>
                  <a:gd name="T76" fmla="*/ 33 w 122"/>
                  <a:gd name="T77" fmla="*/ 59 h 130"/>
                  <a:gd name="T78" fmla="*/ 40 w 122"/>
                  <a:gd name="T79" fmla="*/ 66 h 130"/>
                  <a:gd name="T80" fmla="*/ 48 w 122"/>
                  <a:gd name="T81" fmla="*/ 70 h 130"/>
                  <a:gd name="T82" fmla="*/ 48 w 122"/>
                  <a:gd name="T83" fmla="*/ 81 h 1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2"/>
                  <a:gd name="T127" fmla="*/ 0 h 130"/>
                  <a:gd name="T128" fmla="*/ 122 w 122"/>
                  <a:gd name="T129" fmla="*/ 130 h 13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2" h="130">
                    <a:moveTo>
                      <a:pt x="61" y="101"/>
                    </a:moveTo>
                    <a:cubicBezTo>
                      <a:pt x="62" y="102"/>
                      <a:pt x="62" y="102"/>
                      <a:pt x="62" y="102"/>
                    </a:cubicBezTo>
                    <a:cubicBezTo>
                      <a:pt x="60" y="108"/>
                      <a:pt x="60" y="108"/>
                      <a:pt x="60" y="108"/>
                    </a:cubicBezTo>
                    <a:cubicBezTo>
                      <a:pt x="57" y="110"/>
                      <a:pt x="57" y="110"/>
                      <a:pt x="57" y="110"/>
                    </a:cubicBezTo>
                    <a:cubicBezTo>
                      <a:pt x="50" y="117"/>
                      <a:pt x="50" y="117"/>
                      <a:pt x="50" y="117"/>
                    </a:cubicBezTo>
                    <a:cubicBezTo>
                      <a:pt x="50" y="117"/>
                      <a:pt x="50" y="117"/>
                      <a:pt x="50" y="117"/>
                    </a:cubicBezTo>
                    <a:cubicBezTo>
                      <a:pt x="51" y="117"/>
                      <a:pt x="51" y="117"/>
                      <a:pt x="51" y="117"/>
                    </a:cubicBezTo>
                    <a:cubicBezTo>
                      <a:pt x="50" y="117"/>
                      <a:pt x="50" y="117"/>
                      <a:pt x="50" y="117"/>
                    </a:cubicBezTo>
                    <a:cubicBezTo>
                      <a:pt x="53" y="118"/>
                      <a:pt x="53" y="118"/>
                      <a:pt x="53" y="118"/>
                    </a:cubicBezTo>
                    <a:cubicBezTo>
                      <a:pt x="58" y="121"/>
                      <a:pt x="58" y="121"/>
                      <a:pt x="58" y="121"/>
                    </a:cubicBezTo>
                    <a:cubicBezTo>
                      <a:pt x="61" y="124"/>
                      <a:pt x="61" y="124"/>
                      <a:pt x="61" y="124"/>
                    </a:cubicBezTo>
                    <a:cubicBezTo>
                      <a:pt x="64" y="130"/>
                      <a:pt x="64" y="130"/>
                      <a:pt x="64" y="130"/>
                    </a:cubicBezTo>
                    <a:cubicBezTo>
                      <a:pt x="65" y="127"/>
                      <a:pt x="65" y="127"/>
                      <a:pt x="65" y="127"/>
                    </a:cubicBezTo>
                    <a:cubicBezTo>
                      <a:pt x="69" y="123"/>
                      <a:pt x="69" y="123"/>
                      <a:pt x="69" y="123"/>
                    </a:cubicBezTo>
                    <a:cubicBezTo>
                      <a:pt x="74" y="118"/>
                      <a:pt x="74" y="118"/>
                      <a:pt x="74" y="118"/>
                    </a:cubicBezTo>
                    <a:cubicBezTo>
                      <a:pt x="78" y="105"/>
                      <a:pt x="78" y="105"/>
                      <a:pt x="78" y="105"/>
                    </a:cubicBezTo>
                    <a:cubicBezTo>
                      <a:pt x="81" y="99"/>
                      <a:pt x="81" y="99"/>
                      <a:pt x="81" y="99"/>
                    </a:cubicBezTo>
                    <a:cubicBezTo>
                      <a:pt x="92" y="92"/>
                      <a:pt x="92" y="92"/>
                      <a:pt x="92" y="92"/>
                    </a:cubicBezTo>
                    <a:cubicBezTo>
                      <a:pt x="99" y="91"/>
                      <a:pt x="99" y="91"/>
                      <a:pt x="99" y="91"/>
                    </a:cubicBezTo>
                    <a:cubicBezTo>
                      <a:pt x="101" y="90"/>
                      <a:pt x="101" y="90"/>
                      <a:pt x="101" y="90"/>
                    </a:cubicBezTo>
                    <a:cubicBezTo>
                      <a:pt x="103" y="86"/>
                      <a:pt x="103" y="86"/>
                      <a:pt x="103" y="86"/>
                    </a:cubicBezTo>
                    <a:cubicBezTo>
                      <a:pt x="104" y="82"/>
                      <a:pt x="104" y="82"/>
                      <a:pt x="104" y="82"/>
                    </a:cubicBezTo>
                    <a:cubicBezTo>
                      <a:pt x="107" y="77"/>
                      <a:pt x="107" y="77"/>
                      <a:pt x="107" y="77"/>
                    </a:cubicBezTo>
                    <a:cubicBezTo>
                      <a:pt x="108" y="75"/>
                      <a:pt x="108" y="75"/>
                      <a:pt x="108" y="75"/>
                    </a:cubicBezTo>
                    <a:cubicBezTo>
                      <a:pt x="109" y="58"/>
                      <a:pt x="109" y="58"/>
                      <a:pt x="109" y="58"/>
                    </a:cubicBezTo>
                    <a:cubicBezTo>
                      <a:pt x="112" y="57"/>
                      <a:pt x="112" y="57"/>
                      <a:pt x="112" y="57"/>
                    </a:cubicBezTo>
                    <a:cubicBezTo>
                      <a:pt x="122" y="44"/>
                      <a:pt x="122" y="44"/>
                      <a:pt x="122" y="44"/>
                    </a:cubicBezTo>
                    <a:cubicBezTo>
                      <a:pt x="122" y="41"/>
                      <a:pt x="122" y="41"/>
                      <a:pt x="122" y="41"/>
                    </a:cubicBezTo>
                    <a:cubicBezTo>
                      <a:pt x="120" y="34"/>
                      <a:pt x="120" y="34"/>
                      <a:pt x="120" y="34"/>
                    </a:cubicBezTo>
                    <a:cubicBezTo>
                      <a:pt x="114" y="32"/>
                      <a:pt x="114" y="32"/>
                      <a:pt x="114" y="32"/>
                    </a:cubicBezTo>
                    <a:cubicBezTo>
                      <a:pt x="105" y="27"/>
                      <a:pt x="105" y="27"/>
                      <a:pt x="105" y="27"/>
                    </a:cubicBezTo>
                    <a:cubicBezTo>
                      <a:pt x="95" y="26"/>
                      <a:pt x="95" y="26"/>
                      <a:pt x="95" y="26"/>
                    </a:cubicBezTo>
                    <a:cubicBezTo>
                      <a:pt x="92" y="25"/>
                      <a:pt x="92" y="25"/>
                      <a:pt x="92" y="25"/>
                    </a:cubicBezTo>
                    <a:cubicBezTo>
                      <a:pt x="90" y="22"/>
                      <a:pt x="90" y="22"/>
                      <a:pt x="90" y="22"/>
                    </a:cubicBezTo>
                    <a:cubicBezTo>
                      <a:pt x="82" y="19"/>
                      <a:pt x="82" y="19"/>
                      <a:pt x="82" y="19"/>
                    </a:cubicBezTo>
                    <a:cubicBezTo>
                      <a:pt x="75" y="15"/>
                      <a:pt x="75" y="15"/>
                      <a:pt x="75" y="15"/>
                    </a:cubicBezTo>
                    <a:cubicBezTo>
                      <a:pt x="74" y="11"/>
                      <a:pt x="74" y="11"/>
                      <a:pt x="74" y="11"/>
                    </a:cubicBezTo>
                    <a:cubicBezTo>
                      <a:pt x="71" y="3"/>
                      <a:pt x="71" y="3"/>
                      <a:pt x="71" y="3"/>
                    </a:cubicBezTo>
                    <a:cubicBezTo>
                      <a:pt x="70" y="3"/>
                      <a:pt x="70" y="3"/>
                      <a:pt x="70" y="3"/>
                    </a:cubicBezTo>
                    <a:cubicBezTo>
                      <a:pt x="66" y="9"/>
                      <a:pt x="66" y="9"/>
                      <a:pt x="66" y="9"/>
                    </a:cubicBezTo>
                    <a:cubicBezTo>
                      <a:pt x="62" y="11"/>
                      <a:pt x="62" y="11"/>
                      <a:pt x="62" y="11"/>
                    </a:cubicBezTo>
                    <a:cubicBezTo>
                      <a:pt x="61" y="10"/>
                      <a:pt x="61" y="10"/>
                      <a:pt x="61" y="10"/>
                    </a:cubicBezTo>
                    <a:cubicBezTo>
                      <a:pt x="61" y="10"/>
                      <a:pt x="61" y="10"/>
                      <a:pt x="61" y="10"/>
                    </a:cubicBezTo>
                    <a:cubicBezTo>
                      <a:pt x="56" y="10"/>
                      <a:pt x="56" y="10"/>
                      <a:pt x="56" y="10"/>
                    </a:cubicBezTo>
                    <a:cubicBezTo>
                      <a:pt x="54" y="11"/>
                      <a:pt x="54" y="11"/>
                      <a:pt x="54" y="11"/>
                    </a:cubicBezTo>
                    <a:cubicBezTo>
                      <a:pt x="53" y="11"/>
                      <a:pt x="53" y="11"/>
                      <a:pt x="53" y="11"/>
                    </a:cubicBezTo>
                    <a:cubicBezTo>
                      <a:pt x="53" y="11"/>
                      <a:pt x="53" y="11"/>
                      <a:pt x="53" y="11"/>
                    </a:cubicBezTo>
                    <a:cubicBezTo>
                      <a:pt x="48" y="12"/>
                      <a:pt x="48" y="12"/>
                      <a:pt x="48" y="12"/>
                    </a:cubicBezTo>
                    <a:cubicBezTo>
                      <a:pt x="45" y="13"/>
                      <a:pt x="45" y="13"/>
                      <a:pt x="45" y="13"/>
                    </a:cubicBezTo>
                    <a:cubicBezTo>
                      <a:pt x="42" y="10"/>
                      <a:pt x="42" y="10"/>
                      <a:pt x="42" y="10"/>
                    </a:cubicBezTo>
                    <a:cubicBezTo>
                      <a:pt x="43" y="4"/>
                      <a:pt x="43" y="4"/>
                      <a:pt x="43" y="4"/>
                    </a:cubicBezTo>
                    <a:cubicBezTo>
                      <a:pt x="41" y="1"/>
                      <a:pt x="41" y="1"/>
                      <a:pt x="41" y="1"/>
                    </a:cubicBezTo>
                    <a:cubicBezTo>
                      <a:pt x="39" y="0"/>
                      <a:pt x="39" y="0"/>
                      <a:pt x="39" y="0"/>
                    </a:cubicBezTo>
                    <a:cubicBezTo>
                      <a:pt x="40" y="2"/>
                      <a:pt x="40" y="2"/>
                      <a:pt x="40" y="2"/>
                    </a:cubicBezTo>
                    <a:cubicBezTo>
                      <a:pt x="35" y="4"/>
                      <a:pt x="35" y="4"/>
                      <a:pt x="35" y="4"/>
                    </a:cubicBezTo>
                    <a:cubicBezTo>
                      <a:pt x="27" y="4"/>
                      <a:pt x="27" y="4"/>
                      <a:pt x="27" y="4"/>
                    </a:cubicBezTo>
                    <a:cubicBezTo>
                      <a:pt x="30" y="9"/>
                      <a:pt x="30" y="9"/>
                      <a:pt x="30" y="9"/>
                    </a:cubicBezTo>
                    <a:cubicBezTo>
                      <a:pt x="31" y="12"/>
                      <a:pt x="31" y="12"/>
                      <a:pt x="31" y="12"/>
                    </a:cubicBezTo>
                    <a:cubicBezTo>
                      <a:pt x="22" y="15"/>
                      <a:pt x="22" y="15"/>
                      <a:pt x="22" y="15"/>
                    </a:cubicBezTo>
                    <a:cubicBezTo>
                      <a:pt x="19" y="12"/>
                      <a:pt x="19" y="12"/>
                      <a:pt x="19" y="12"/>
                    </a:cubicBezTo>
                    <a:cubicBezTo>
                      <a:pt x="11" y="14"/>
                      <a:pt x="11" y="14"/>
                      <a:pt x="11" y="14"/>
                    </a:cubicBezTo>
                    <a:cubicBezTo>
                      <a:pt x="12" y="19"/>
                      <a:pt x="12" y="19"/>
                      <a:pt x="12" y="19"/>
                    </a:cubicBezTo>
                    <a:cubicBezTo>
                      <a:pt x="10" y="30"/>
                      <a:pt x="10" y="30"/>
                      <a:pt x="10" y="30"/>
                    </a:cubicBezTo>
                    <a:cubicBezTo>
                      <a:pt x="8" y="28"/>
                      <a:pt x="8" y="28"/>
                      <a:pt x="8" y="28"/>
                    </a:cubicBezTo>
                    <a:cubicBezTo>
                      <a:pt x="7" y="31"/>
                      <a:pt x="7" y="31"/>
                      <a:pt x="7" y="31"/>
                    </a:cubicBezTo>
                    <a:cubicBezTo>
                      <a:pt x="4" y="33"/>
                      <a:pt x="4" y="33"/>
                      <a:pt x="4" y="33"/>
                    </a:cubicBezTo>
                    <a:cubicBezTo>
                      <a:pt x="0" y="39"/>
                      <a:pt x="0" y="39"/>
                      <a:pt x="0" y="39"/>
                    </a:cubicBezTo>
                    <a:cubicBezTo>
                      <a:pt x="0" y="45"/>
                      <a:pt x="0" y="45"/>
                      <a:pt x="0" y="45"/>
                    </a:cubicBezTo>
                    <a:cubicBezTo>
                      <a:pt x="4" y="48"/>
                      <a:pt x="4" y="48"/>
                      <a:pt x="4" y="48"/>
                    </a:cubicBezTo>
                    <a:cubicBezTo>
                      <a:pt x="9" y="46"/>
                      <a:pt x="9" y="46"/>
                      <a:pt x="9" y="46"/>
                    </a:cubicBezTo>
                    <a:cubicBezTo>
                      <a:pt x="10" y="52"/>
                      <a:pt x="10" y="52"/>
                      <a:pt x="10" y="52"/>
                    </a:cubicBezTo>
                    <a:cubicBezTo>
                      <a:pt x="12" y="52"/>
                      <a:pt x="12" y="52"/>
                      <a:pt x="12" y="52"/>
                    </a:cubicBezTo>
                    <a:cubicBezTo>
                      <a:pt x="12" y="53"/>
                      <a:pt x="12" y="53"/>
                      <a:pt x="12" y="53"/>
                    </a:cubicBezTo>
                    <a:cubicBezTo>
                      <a:pt x="16" y="52"/>
                      <a:pt x="16" y="52"/>
                      <a:pt x="16" y="52"/>
                    </a:cubicBezTo>
                    <a:cubicBezTo>
                      <a:pt x="20" y="49"/>
                      <a:pt x="20" y="49"/>
                      <a:pt x="20" y="49"/>
                    </a:cubicBezTo>
                    <a:cubicBezTo>
                      <a:pt x="26" y="50"/>
                      <a:pt x="26" y="50"/>
                      <a:pt x="26" y="50"/>
                    </a:cubicBezTo>
                    <a:cubicBezTo>
                      <a:pt x="27" y="56"/>
                      <a:pt x="27" y="56"/>
                      <a:pt x="27" y="56"/>
                    </a:cubicBezTo>
                    <a:cubicBezTo>
                      <a:pt x="33" y="59"/>
                      <a:pt x="33" y="59"/>
                      <a:pt x="33" y="59"/>
                    </a:cubicBezTo>
                    <a:cubicBezTo>
                      <a:pt x="40" y="62"/>
                      <a:pt x="40" y="62"/>
                      <a:pt x="40" y="62"/>
                    </a:cubicBezTo>
                    <a:cubicBezTo>
                      <a:pt x="40" y="66"/>
                      <a:pt x="40" y="66"/>
                      <a:pt x="40" y="66"/>
                    </a:cubicBezTo>
                    <a:cubicBezTo>
                      <a:pt x="40" y="66"/>
                      <a:pt x="42" y="69"/>
                      <a:pt x="42" y="69"/>
                    </a:cubicBezTo>
                    <a:cubicBezTo>
                      <a:pt x="43" y="69"/>
                      <a:pt x="48" y="70"/>
                      <a:pt x="48" y="70"/>
                    </a:cubicBezTo>
                    <a:cubicBezTo>
                      <a:pt x="48" y="74"/>
                      <a:pt x="48" y="74"/>
                      <a:pt x="48" y="74"/>
                    </a:cubicBezTo>
                    <a:cubicBezTo>
                      <a:pt x="48" y="81"/>
                      <a:pt x="48" y="81"/>
                      <a:pt x="48" y="81"/>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3" name="Freeform 414">
                <a:extLst>
                  <a:ext uri="{FF2B5EF4-FFF2-40B4-BE49-F238E27FC236}">
                    <a16:creationId xmlns:a16="http://schemas.microsoft.com/office/drawing/2014/main" id="{46A56FB4-B35E-B16F-EE24-6737B61647E6}"/>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w 78"/>
                  <a:gd name="T17" fmla="*/ 0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120"/>
                  <a:gd name="T29" fmla="*/ 78 w 78"/>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120">
                    <a:moveTo>
                      <a:pt x="0" y="0"/>
                    </a:moveTo>
                    <a:lnTo>
                      <a:pt x="0" y="6"/>
                    </a:lnTo>
                    <a:lnTo>
                      <a:pt x="18" y="36"/>
                    </a:lnTo>
                    <a:lnTo>
                      <a:pt x="30" y="48"/>
                    </a:lnTo>
                    <a:lnTo>
                      <a:pt x="54" y="78"/>
                    </a:lnTo>
                    <a:lnTo>
                      <a:pt x="66" y="96"/>
                    </a:lnTo>
                    <a:lnTo>
                      <a:pt x="72" y="108"/>
                    </a:lnTo>
                    <a:lnTo>
                      <a:pt x="78" y="120"/>
                    </a:lnTo>
                    <a:lnTo>
                      <a:pt x="0"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4" name="Freeform 415">
                <a:extLst>
                  <a:ext uri="{FF2B5EF4-FFF2-40B4-BE49-F238E27FC236}">
                    <a16:creationId xmlns:a16="http://schemas.microsoft.com/office/drawing/2014/main" id="{5DCEA8EF-1B75-8A06-F844-C32979961CA1}"/>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120"/>
                  <a:gd name="T26" fmla="*/ 78 w 78"/>
                  <a:gd name="T27" fmla="*/ 120 h 1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120">
                    <a:moveTo>
                      <a:pt x="0" y="0"/>
                    </a:moveTo>
                    <a:lnTo>
                      <a:pt x="0" y="6"/>
                    </a:lnTo>
                    <a:lnTo>
                      <a:pt x="18" y="36"/>
                    </a:lnTo>
                    <a:lnTo>
                      <a:pt x="30" y="48"/>
                    </a:lnTo>
                    <a:lnTo>
                      <a:pt x="54" y="78"/>
                    </a:lnTo>
                    <a:lnTo>
                      <a:pt x="66" y="96"/>
                    </a:lnTo>
                    <a:lnTo>
                      <a:pt x="72" y="108"/>
                    </a:lnTo>
                    <a:lnTo>
                      <a:pt x="78" y="120"/>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5" name="Freeform 416">
                <a:extLst>
                  <a:ext uri="{FF2B5EF4-FFF2-40B4-BE49-F238E27FC236}">
                    <a16:creationId xmlns:a16="http://schemas.microsoft.com/office/drawing/2014/main" id="{3B78A4E8-4B11-7772-4A1C-2A21C503BE1F}"/>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6" name="Freeform 417">
                <a:extLst>
                  <a:ext uri="{FF2B5EF4-FFF2-40B4-BE49-F238E27FC236}">
                    <a16:creationId xmlns:a16="http://schemas.microsoft.com/office/drawing/2014/main" id="{C3866C6B-F3BD-EE0B-D5C4-E43EC6DDED07}"/>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7" name="Freeform 418">
                <a:extLst>
                  <a:ext uri="{FF2B5EF4-FFF2-40B4-BE49-F238E27FC236}">
                    <a16:creationId xmlns:a16="http://schemas.microsoft.com/office/drawing/2014/main" id="{110C5C42-D7D4-2F0C-6FB4-DE9D5C5AA1C8}"/>
                  </a:ext>
                </a:extLst>
              </p:cNvPr>
              <p:cNvSpPr>
                <a:spLocks/>
              </p:cNvSpPr>
              <p:nvPr/>
            </p:nvSpPr>
            <p:spPr bwMode="auto">
              <a:xfrm>
                <a:off x="5706937" y="4644568"/>
                <a:ext cx="303212" cy="282575"/>
              </a:xfrm>
              <a:custGeom>
                <a:avLst/>
                <a:gdLst>
                  <a:gd name="T0" fmla="*/ 38 w 43"/>
                  <a:gd name="T1" fmla="*/ 21 h 36"/>
                  <a:gd name="T2" fmla="*/ 37 w 43"/>
                  <a:gd name="T3" fmla="*/ 18 h 36"/>
                  <a:gd name="T4" fmla="*/ 39 w 43"/>
                  <a:gd name="T5" fmla="*/ 15 h 36"/>
                  <a:gd name="T6" fmla="*/ 43 w 43"/>
                  <a:gd name="T7" fmla="*/ 11 h 36"/>
                  <a:gd name="T8" fmla="*/ 42 w 43"/>
                  <a:gd name="T9" fmla="*/ 11 h 36"/>
                  <a:gd name="T10" fmla="*/ 39 w 43"/>
                  <a:gd name="T11" fmla="*/ 10 h 36"/>
                  <a:gd name="T12" fmla="*/ 38 w 43"/>
                  <a:gd name="T13" fmla="*/ 8 h 36"/>
                  <a:gd name="T14" fmla="*/ 32 w 43"/>
                  <a:gd name="T15" fmla="*/ 5 h 36"/>
                  <a:gd name="T16" fmla="*/ 22 w 43"/>
                  <a:gd name="T17" fmla="*/ 6 h 36"/>
                  <a:gd name="T18" fmla="*/ 17 w 43"/>
                  <a:gd name="T19" fmla="*/ 5 h 36"/>
                  <a:gd name="T20" fmla="*/ 16 w 43"/>
                  <a:gd name="T21" fmla="*/ 3 h 36"/>
                  <a:gd name="T22" fmla="*/ 11 w 43"/>
                  <a:gd name="T23" fmla="*/ 2 h 36"/>
                  <a:gd name="T24" fmla="*/ 6 w 43"/>
                  <a:gd name="T25" fmla="*/ 3 h 36"/>
                  <a:gd name="T26" fmla="*/ 5 w 43"/>
                  <a:gd name="T27" fmla="*/ 0 h 36"/>
                  <a:gd name="T28" fmla="*/ 1 w 43"/>
                  <a:gd name="T29" fmla="*/ 2 h 36"/>
                  <a:gd name="T30" fmla="*/ 0 w 43"/>
                  <a:gd name="T31" fmla="*/ 10 h 36"/>
                  <a:gd name="T32" fmla="*/ 2 w 43"/>
                  <a:gd name="T33" fmla="*/ 15 h 36"/>
                  <a:gd name="T34" fmla="*/ 12 w 43"/>
                  <a:gd name="T35" fmla="*/ 19 h 36"/>
                  <a:gd name="T36" fmla="*/ 17 w 43"/>
                  <a:gd name="T37" fmla="*/ 20 h 36"/>
                  <a:gd name="T38" fmla="*/ 16 w 43"/>
                  <a:gd name="T39" fmla="*/ 22 h 36"/>
                  <a:gd name="T40" fmla="*/ 18 w 43"/>
                  <a:gd name="T41" fmla="*/ 26 h 36"/>
                  <a:gd name="T42" fmla="*/ 18 w 43"/>
                  <a:gd name="T43" fmla="*/ 33 h 36"/>
                  <a:gd name="T44" fmla="*/ 18 w 43"/>
                  <a:gd name="T45" fmla="*/ 33 h 36"/>
                  <a:gd name="T46" fmla="*/ 21 w 43"/>
                  <a:gd name="T47" fmla="*/ 36 h 36"/>
                  <a:gd name="T48" fmla="*/ 30 w 43"/>
                  <a:gd name="T49" fmla="*/ 33 h 36"/>
                  <a:gd name="T50" fmla="*/ 29 w 43"/>
                  <a:gd name="T51" fmla="*/ 30 h 36"/>
                  <a:gd name="T52" fmla="*/ 26 w 43"/>
                  <a:gd name="T53" fmla="*/ 25 h 36"/>
                  <a:gd name="T54" fmla="*/ 34 w 43"/>
                  <a:gd name="T55" fmla="*/ 25 h 36"/>
                  <a:gd name="T56" fmla="*/ 39 w 43"/>
                  <a:gd name="T57" fmla="*/ 23 h 36"/>
                  <a:gd name="T58" fmla="*/ 38 w 43"/>
                  <a:gd name="T59" fmla="*/ 21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
                  <a:gd name="T91" fmla="*/ 0 h 36"/>
                  <a:gd name="T92" fmla="*/ 43 w 43"/>
                  <a:gd name="T93" fmla="*/ 36 h 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8" name="Freeform 419">
                <a:extLst>
                  <a:ext uri="{FF2B5EF4-FFF2-40B4-BE49-F238E27FC236}">
                    <a16:creationId xmlns:a16="http://schemas.microsoft.com/office/drawing/2014/main" id="{E2F081A9-8E5B-CE7E-25BB-067C02259E4D}"/>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09" name="Freeform 420">
                <a:extLst>
                  <a:ext uri="{FF2B5EF4-FFF2-40B4-BE49-F238E27FC236}">
                    <a16:creationId xmlns:a16="http://schemas.microsoft.com/office/drawing/2014/main" id="{9E4D0AD8-8F15-714C-2605-B8E9465D299C}"/>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0" name="Freeform 421">
                <a:extLst>
                  <a:ext uri="{FF2B5EF4-FFF2-40B4-BE49-F238E27FC236}">
                    <a16:creationId xmlns:a16="http://schemas.microsoft.com/office/drawing/2014/main" id="{17E16E77-7804-F643-EDC8-BE2125526533}"/>
                  </a:ext>
                </a:extLst>
              </p:cNvPr>
              <p:cNvSpPr>
                <a:spLocks/>
              </p:cNvSpPr>
              <p:nvPr/>
            </p:nvSpPr>
            <p:spPr bwMode="auto">
              <a:xfrm>
                <a:off x="5532312" y="4912856"/>
                <a:ext cx="122237" cy="149225"/>
              </a:xfrm>
              <a:custGeom>
                <a:avLst/>
                <a:gdLst>
                  <a:gd name="T0" fmla="*/ 24 w 102"/>
                  <a:gd name="T1" fmla="*/ 114 h 114"/>
                  <a:gd name="T2" fmla="*/ 48 w 102"/>
                  <a:gd name="T3" fmla="*/ 90 h 114"/>
                  <a:gd name="T4" fmla="*/ 66 w 102"/>
                  <a:gd name="T5" fmla="*/ 84 h 114"/>
                  <a:gd name="T6" fmla="*/ 90 w 102"/>
                  <a:gd name="T7" fmla="*/ 60 h 114"/>
                  <a:gd name="T8" fmla="*/ 102 w 102"/>
                  <a:gd name="T9" fmla="*/ 36 h 114"/>
                  <a:gd name="T10" fmla="*/ 78 w 102"/>
                  <a:gd name="T11" fmla="*/ 18 h 114"/>
                  <a:gd name="T12" fmla="*/ 30 w 102"/>
                  <a:gd name="T13" fmla="*/ 0 h 114"/>
                  <a:gd name="T14" fmla="*/ 24 w 102"/>
                  <a:gd name="T15" fmla="*/ 12 h 114"/>
                  <a:gd name="T16" fmla="*/ 0 w 102"/>
                  <a:gd name="T17" fmla="*/ 66 h 114"/>
                  <a:gd name="T18" fmla="*/ 12 w 102"/>
                  <a:gd name="T19" fmla="*/ 90 h 114"/>
                  <a:gd name="T20" fmla="*/ 0 w 102"/>
                  <a:gd name="T21" fmla="*/ 96 h 114"/>
                  <a:gd name="T22" fmla="*/ 6 w 102"/>
                  <a:gd name="T23" fmla="*/ 108 h 114"/>
                  <a:gd name="T24" fmla="*/ 24 w 102"/>
                  <a:gd name="T25" fmla="*/ 11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1" name="Freeform 422">
                <a:extLst>
                  <a:ext uri="{FF2B5EF4-FFF2-40B4-BE49-F238E27FC236}">
                    <a16:creationId xmlns:a16="http://schemas.microsoft.com/office/drawing/2014/main" id="{C1FD9B90-2067-A7A9-287A-2BAF2393F510}"/>
                  </a:ext>
                </a:extLst>
              </p:cNvPr>
              <p:cNvSpPr>
                <a:spLocks/>
              </p:cNvSpPr>
              <p:nvPr/>
            </p:nvSpPr>
            <p:spPr bwMode="auto">
              <a:xfrm>
                <a:off x="5332287" y="4542968"/>
                <a:ext cx="136525" cy="68263"/>
              </a:xfrm>
              <a:custGeom>
                <a:avLst/>
                <a:gdLst>
                  <a:gd name="T0" fmla="*/ 19 w 19"/>
                  <a:gd name="T1" fmla="*/ 3 h 9"/>
                  <a:gd name="T2" fmla="*/ 8 w 19"/>
                  <a:gd name="T3" fmla="*/ 1 h 9"/>
                  <a:gd name="T4" fmla="*/ 5 w 19"/>
                  <a:gd name="T5" fmla="*/ 0 h 9"/>
                  <a:gd name="T6" fmla="*/ 1 w 19"/>
                  <a:gd name="T7" fmla="*/ 3 h 9"/>
                  <a:gd name="T8" fmla="*/ 0 w 19"/>
                  <a:gd name="T9" fmla="*/ 6 h 9"/>
                  <a:gd name="T10" fmla="*/ 0 w 19"/>
                  <a:gd name="T11" fmla="*/ 6 h 9"/>
                  <a:gd name="T12" fmla="*/ 5 w 19"/>
                  <a:gd name="T13" fmla="*/ 9 h 9"/>
                  <a:gd name="T14" fmla="*/ 12 w 19"/>
                  <a:gd name="T15" fmla="*/ 6 h 9"/>
                  <a:gd name="T16" fmla="*/ 19 w 19"/>
                  <a:gd name="T17" fmla="*/ 3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9"/>
                  <a:gd name="T29" fmla="*/ 19 w 19"/>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2" name="Freeform 423">
                <a:extLst>
                  <a:ext uri="{FF2B5EF4-FFF2-40B4-BE49-F238E27FC236}">
                    <a16:creationId xmlns:a16="http://schemas.microsoft.com/office/drawing/2014/main" id="{C9DABB92-89E8-8164-7084-08049A490DCC}"/>
                  </a:ext>
                </a:extLst>
              </p:cNvPr>
              <p:cNvSpPr>
                <a:spLocks/>
              </p:cNvSpPr>
              <p:nvPr/>
            </p:nvSpPr>
            <p:spPr bwMode="auto">
              <a:xfrm>
                <a:off x="5260849" y="4501693"/>
                <a:ext cx="107950" cy="98425"/>
              </a:xfrm>
              <a:custGeom>
                <a:avLst/>
                <a:gdLst>
                  <a:gd name="T0" fmla="*/ 15 w 15"/>
                  <a:gd name="T1" fmla="*/ 5 h 12"/>
                  <a:gd name="T2" fmla="*/ 11 w 15"/>
                  <a:gd name="T3" fmla="*/ 4 h 12"/>
                  <a:gd name="T4" fmla="*/ 11 w 15"/>
                  <a:gd name="T5" fmla="*/ 0 h 12"/>
                  <a:gd name="T6" fmla="*/ 6 w 15"/>
                  <a:gd name="T7" fmla="*/ 0 h 12"/>
                  <a:gd name="T8" fmla="*/ 4 w 15"/>
                  <a:gd name="T9" fmla="*/ 1 h 12"/>
                  <a:gd name="T10" fmla="*/ 6 w 15"/>
                  <a:gd name="T11" fmla="*/ 5 h 12"/>
                  <a:gd name="T12" fmla="*/ 3 w 15"/>
                  <a:gd name="T13" fmla="*/ 5 h 12"/>
                  <a:gd name="T14" fmla="*/ 1 w 15"/>
                  <a:gd name="T15" fmla="*/ 8 h 12"/>
                  <a:gd name="T16" fmla="*/ 0 w 15"/>
                  <a:gd name="T17" fmla="*/ 10 h 12"/>
                  <a:gd name="T18" fmla="*/ 1 w 15"/>
                  <a:gd name="T19" fmla="*/ 11 h 12"/>
                  <a:gd name="T20" fmla="*/ 7 w 15"/>
                  <a:gd name="T21" fmla="*/ 12 h 12"/>
                  <a:gd name="T22" fmla="*/ 10 w 15"/>
                  <a:gd name="T23" fmla="*/ 11 h 12"/>
                  <a:gd name="T24" fmla="*/ 11 w 15"/>
                  <a:gd name="T25" fmla="*/ 8 h 12"/>
                  <a:gd name="T26" fmla="*/ 15 w 15"/>
                  <a:gd name="T27" fmla="*/ 5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2"/>
                  <a:gd name="T44" fmla="*/ 15 w 1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3" name="Freeform 424">
                <a:extLst>
                  <a:ext uri="{FF2B5EF4-FFF2-40B4-BE49-F238E27FC236}">
                    <a16:creationId xmlns:a16="http://schemas.microsoft.com/office/drawing/2014/main" id="{4589B17F-0451-F53B-3BEB-0F0F15CA0531}"/>
                  </a:ext>
                </a:extLst>
              </p:cNvPr>
              <p:cNvSpPr>
                <a:spLocks/>
              </p:cNvSpPr>
              <p:nvPr/>
            </p:nvSpPr>
            <p:spPr bwMode="auto">
              <a:xfrm>
                <a:off x="4709987" y="4084181"/>
                <a:ext cx="682625" cy="498475"/>
              </a:xfrm>
              <a:custGeom>
                <a:avLst/>
                <a:gdLst>
                  <a:gd name="T0" fmla="*/ 486 w 576"/>
                  <a:gd name="T1" fmla="*/ 348 h 379"/>
                  <a:gd name="T2" fmla="*/ 504 w 576"/>
                  <a:gd name="T3" fmla="*/ 348 h 379"/>
                  <a:gd name="T4" fmla="*/ 492 w 576"/>
                  <a:gd name="T5" fmla="*/ 324 h 379"/>
                  <a:gd name="T6" fmla="*/ 504 w 576"/>
                  <a:gd name="T7" fmla="*/ 318 h 379"/>
                  <a:gd name="T8" fmla="*/ 534 w 576"/>
                  <a:gd name="T9" fmla="*/ 318 h 379"/>
                  <a:gd name="T10" fmla="*/ 528 w 576"/>
                  <a:gd name="T11" fmla="*/ 312 h 379"/>
                  <a:gd name="T12" fmla="*/ 546 w 576"/>
                  <a:gd name="T13" fmla="*/ 300 h 379"/>
                  <a:gd name="T14" fmla="*/ 564 w 576"/>
                  <a:gd name="T15" fmla="*/ 288 h 379"/>
                  <a:gd name="T16" fmla="*/ 576 w 576"/>
                  <a:gd name="T17" fmla="*/ 240 h 379"/>
                  <a:gd name="T18" fmla="*/ 504 w 576"/>
                  <a:gd name="T19" fmla="*/ 252 h 379"/>
                  <a:gd name="T20" fmla="*/ 474 w 576"/>
                  <a:gd name="T21" fmla="*/ 294 h 379"/>
                  <a:gd name="T22" fmla="*/ 426 w 576"/>
                  <a:gd name="T23" fmla="*/ 300 h 379"/>
                  <a:gd name="T24" fmla="*/ 378 w 576"/>
                  <a:gd name="T25" fmla="*/ 240 h 379"/>
                  <a:gd name="T26" fmla="*/ 372 w 576"/>
                  <a:gd name="T27" fmla="*/ 162 h 379"/>
                  <a:gd name="T28" fmla="*/ 384 w 576"/>
                  <a:gd name="T29" fmla="*/ 144 h 379"/>
                  <a:gd name="T30" fmla="*/ 354 w 576"/>
                  <a:gd name="T31" fmla="*/ 138 h 379"/>
                  <a:gd name="T32" fmla="*/ 330 w 576"/>
                  <a:gd name="T33" fmla="*/ 114 h 379"/>
                  <a:gd name="T34" fmla="*/ 312 w 576"/>
                  <a:gd name="T35" fmla="*/ 84 h 379"/>
                  <a:gd name="T36" fmla="*/ 288 w 576"/>
                  <a:gd name="T37" fmla="*/ 66 h 379"/>
                  <a:gd name="T38" fmla="*/ 252 w 576"/>
                  <a:gd name="T39" fmla="*/ 78 h 379"/>
                  <a:gd name="T40" fmla="*/ 204 w 576"/>
                  <a:gd name="T41" fmla="*/ 24 h 379"/>
                  <a:gd name="T42" fmla="*/ 174 w 576"/>
                  <a:gd name="T43" fmla="*/ 18 h 379"/>
                  <a:gd name="T44" fmla="*/ 156 w 576"/>
                  <a:gd name="T45" fmla="*/ 30 h 379"/>
                  <a:gd name="T46" fmla="*/ 108 w 576"/>
                  <a:gd name="T47" fmla="*/ 30 h 379"/>
                  <a:gd name="T48" fmla="*/ 48 w 576"/>
                  <a:gd name="T49" fmla="*/ 0 h 379"/>
                  <a:gd name="T50" fmla="*/ 0 w 576"/>
                  <a:gd name="T51" fmla="*/ 6 h 379"/>
                  <a:gd name="T52" fmla="*/ 36 w 576"/>
                  <a:gd name="T53" fmla="*/ 72 h 379"/>
                  <a:gd name="T54" fmla="*/ 60 w 576"/>
                  <a:gd name="T55" fmla="*/ 108 h 379"/>
                  <a:gd name="T56" fmla="*/ 54 w 576"/>
                  <a:gd name="T57" fmla="*/ 120 h 379"/>
                  <a:gd name="T58" fmla="*/ 96 w 576"/>
                  <a:gd name="T59" fmla="*/ 150 h 379"/>
                  <a:gd name="T60" fmla="*/ 102 w 576"/>
                  <a:gd name="T61" fmla="*/ 180 h 379"/>
                  <a:gd name="T62" fmla="*/ 120 w 576"/>
                  <a:gd name="T63" fmla="*/ 192 h 379"/>
                  <a:gd name="T64" fmla="*/ 144 w 576"/>
                  <a:gd name="T65" fmla="*/ 216 h 379"/>
                  <a:gd name="T66" fmla="*/ 150 w 576"/>
                  <a:gd name="T67" fmla="*/ 198 h 379"/>
                  <a:gd name="T68" fmla="*/ 126 w 576"/>
                  <a:gd name="T69" fmla="*/ 180 h 379"/>
                  <a:gd name="T70" fmla="*/ 102 w 576"/>
                  <a:gd name="T71" fmla="*/ 126 h 379"/>
                  <a:gd name="T72" fmla="*/ 60 w 576"/>
                  <a:gd name="T73" fmla="*/ 66 h 379"/>
                  <a:gd name="T74" fmla="*/ 48 w 576"/>
                  <a:gd name="T75" fmla="*/ 30 h 379"/>
                  <a:gd name="T76" fmla="*/ 78 w 576"/>
                  <a:gd name="T77" fmla="*/ 42 h 379"/>
                  <a:gd name="T78" fmla="*/ 108 w 576"/>
                  <a:gd name="T79" fmla="*/ 102 h 379"/>
                  <a:gd name="T80" fmla="*/ 120 w 576"/>
                  <a:gd name="T81" fmla="*/ 120 h 379"/>
                  <a:gd name="T82" fmla="*/ 150 w 576"/>
                  <a:gd name="T83" fmla="*/ 138 h 379"/>
                  <a:gd name="T84" fmla="*/ 150 w 576"/>
                  <a:gd name="T85" fmla="*/ 156 h 379"/>
                  <a:gd name="T86" fmla="*/ 174 w 576"/>
                  <a:gd name="T87" fmla="*/ 168 h 379"/>
                  <a:gd name="T88" fmla="*/ 186 w 576"/>
                  <a:gd name="T89" fmla="*/ 186 h 379"/>
                  <a:gd name="T90" fmla="*/ 216 w 576"/>
                  <a:gd name="T91" fmla="*/ 216 h 379"/>
                  <a:gd name="T92" fmla="*/ 222 w 576"/>
                  <a:gd name="T93" fmla="*/ 258 h 379"/>
                  <a:gd name="T94" fmla="*/ 222 w 576"/>
                  <a:gd name="T95" fmla="*/ 276 h 379"/>
                  <a:gd name="T96" fmla="*/ 300 w 576"/>
                  <a:gd name="T97" fmla="*/ 324 h 379"/>
                  <a:gd name="T98" fmla="*/ 336 w 576"/>
                  <a:gd name="T99" fmla="*/ 342 h 379"/>
                  <a:gd name="T100" fmla="*/ 402 w 576"/>
                  <a:gd name="T101" fmla="*/ 360 h 379"/>
                  <a:gd name="T102" fmla="*/ 420 w 576"/>
                  <a:gd name="T103" fmla="*/ 354 h 379"/>
                  <a:gd name="T104" fmla="*/ 438 w 576"/>
                  <a:gd name="T105" fmla="*/ 354 h 379"/>
                  <a:gd name="T106" fmla="*/ 468 w 576"/>
                  <a:gd name="T107" fmla="*/ 379 h 379"/>
                  <a:gd name="T108" fmla="*/ 474 w 576"/>
                  <a:gd name="T109" fmla="*/ 366 h 379"/>
                  <a:gd name="T110" fmla="*/ 486 w 576"/>
                  <a:gd name="T111" fmla="*/ 348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76"/>
                  <a:gd name="T169" fmla="*/ 0 h 379"/>
                  <a:gd name="T170" fmla="*/ 576 w 576"/>
                  <a:gd name="T171" fmla="*/ 379 h 37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4" name="Freeform 425">
                <a:extLst>
                  <a:ext uri="{FF2B5EF4-FFF2-40B4-BE49-F238E27FC236}">
                    <a16:creationId xmlns:a16="http://schemas.microsoft.com/office/drawing/2014/main" id="{51B67FE6-7A5E-15A5-03FE-DEC688E3FCE9}"/>
                  </a:ext>
                </a:extLst>
              </p:cNvPr>
              <p:cNvSpPr>
                <a:spLocks/>
              </p:cNvSpPr>
              <p:nvPr/>
            </p:nvSpPr>
            <p:spPr bwMode="auto">
              <a:xfrm rot="20747712">
                <a:off x="5825999" y="2090281"/>
                <a:ext cx="733425" cy="903287"/>
              </a:xfrm>
              <a:custGeom>
                <a:avLst/>
                <a:gdLst>
                  <a:gd name="T0" fmla="*/ 764 w 1125"/>
                  <a:gd name="T1" fmla="*/ 46 h 2047"/>
                  <a:gd name="T2" fmla="*/ 700 w 1125"/>
                  <a:gd name="T3" fmla="*/ 13 h 2047"/>
                  <a:gd name="T4" fmla="*/ 651 w 1125"/>
                  <a:gd name="T5" fmla="*/ 2 h 2047"/>
                  <a:gd name="T6" fmla="*/ 496 w 1125"/>
                  <a:gd name="T7" fmla="*/ 52 h 2047"/>
                  <a:gd name="T8" fmla="*/ 452 w 1125"/>
                  <a:gd name="T9" fmla="*/ 110 h 2047"/>
                  <a:gd name="T10" fmla="*/ 334 w 1125"/>
                  <a:gd name="T11" fmla="*/ 112 h 2047"/>
                  <a:gd name="T12" fmla="*/ 241 w 1125"/>
                  <a:gd name="T13" fmla="*/ 182 h 2047"/>
                  <a:gd name="T14" fmla="*/ 160 w 1125"/>
                  <a:gd name="T15" fmla="*/ 289 h 2047"/>
                  <a:gd name="T16" fmla="*/ 44 w 1125"/>
                  <a:gd name="T17" fmla="*/ 319 h 2047"/>
                  <a:gd name="T18" fmla="*/ 17 w 1125"/>
                  <a:gd name="T19" fmla="*/ 402 h 2047"/>
                  <a:gd name="T20" fmla="*/ 2 w 1125"/>
                  <a:gd name="T21" fmla="*/ 482 h 2047"/>
                  <a:gd name="T22" fmla="*/ 59 w 1125"/>
                  <a:gd name="T23" fmla="*/ 568 h 2047"/>
                  <a:gd name="T24" fmla="*/ 169 w 1125"/>
                  <a:gd name="T25" fmla="*/ 621 h 2047"/>
                  <a:gd name="T26" fmla="*/ 203 w 1125"/>
                  <a:gd name="T27" fmla="*/ 785 h 2047"/>
                  <a:gd name="T28" fmla="*/ 181 w 1125"/>
                  <a:gd name="T29" fmla="*/ 986 h 2047"/>
                  <a:gd name="T30" fmla="*/ 218 w 1125"/>
                  <a:gd name="T31" fmla="*/ 1042 h 2047"/>
                  <a:gd name="T32" fmla="*/ 183 w 1125"/>
                  <a:gd name="T33" fmla="*/ 1075 h 2047"/>
                  <a:gd name="T34" fmla="*/ 206 w 1125"/>
                  <a:gd name="T35" fmla="*/ 1111 h 2047"/>
                  <a:gd name="T36" fmla="*/ 154 w 1125"/>
                  <a:gd name="T37" fmla="*/ 1135 h 2047"/>
                  <a:gd name="T38" fmla="*/ 219 w 1125"/>
                  <a:gd name="T39" fmla="*/ 1201 h 2047"/>
                  <a:gd name="T40" fmla="*/ 258 w 1125"/>
                  <a:gd name="T41" fmla="*/ 1158 h 2047"/>
                  <a:gd name="T42" fmla="*/ 252 w 1125"/>
                  <a:gd name="T43" fmla="*/ 1261 h 2047"/>
                  <a:gd name="T44" fmla="*/ 184 w 1125"/>
                  <a:gd name="T45" fmla="*/ 1302 h 2047"/>
                  <a:gd name="T46" fmla="*/ 142 w 1125"/>
                  <a:gd name="T47" fmla="*/ 1483 h 2047"/>
                  <a:gd name="T48" fmla="*/ 180 w 1125"/>
                  <a:gd name="T49" fmla="*/ 1606 h 2047"/>
                  <a:gd name="T50" fmla="*/ 200 w 1125"/>
                  <a:gd name="T51" fmla="*/ 1754 h 2047"/>
                  <a:gd name="T52" fmla="*/ 270 w 1125"/>
                  <a:gd name="T53" fmla="*/ 1897 h 2047"/>
                  <a:gd name="T54" fmla="*/ 370 w 1125"/>
                  <a:gd name="T55" fmla="*/ 1959 h 2047"/>
                  <a:gd name="T56" fmla="*/ 401 w 1125"/>
                  <a:gd name="T57" fmla="*/ 2022 h 2047"/>
                  <a:gd name="T58" fmla="*/ 460 w 1125"/>
                  <a:gd name="T59" fmla="*/ 2047 h 2047"/>
                  <a:gd name="T60" fmla="*/ 512 w 1125"/>
                  <a:gd name="T61" fmla="*/ 1998 h 2047"/>
                  <a:gd name="T62" fmla="*/ 539 w 1125"/>
                  <a:gd name="T63" fmla="*/ 1891 h 2047"/>
                  <a:gd name="T64" fmla="*/ 570 w 1125"/>
                  <a:gd name="T65" fmla="*/ 1779 h 2047"/>
                  <a:gd name="T66" fmla="*/ 622 w 1125"/>
                  <a:gd name="T67" fmla="*/ 1629 h 2047"/>
                  <a:gd name="T68" fmla="*/ 718 w 1125"/>
                  <a:gd name="T69" fmla="*/ 1524 h 2047"/>
                  <a:gd name="T70" fmla="*/ 831 w 1125"/>
                  <a:gd name="T71" fmla="*/ 1436 h 2047"/>
                  <a:gd name="T72" fmla="*/ 893 w 1125"/>
                  <a:gd name="T73" fmla="*/ 1316 h 2047"/>
                  <a:gd name="T74" fmla="*/ 974 w 1125"/>
                  <a:gd name="T75" fmla="*/ 1265 h 2047"/>
                  <a:gd name="T76" fmla="*/ 1092 w 1125"/>
                  <a:gd name="T77" fmla="*/ 1158 h 2047"/>
                  <a:gd name="T78" fmla="*/ 1088 w 1125"/>
                  <a:gd name="T79" fmla="*/ 1080 h 2047"/>
                  <a:gd name="T80" fmla="*/ 983 w 1125"/>
                  <a:gd name="T81" fmla="*/ 1102 h 2047"/>
                  <a:gd name="T82" fmla="*/ 958 w 1125"/>
                  <a:gd name="T83" fmla="*/ 1038 h 2047"/>
                  <a:gd name="T84" fmla="*/ 1058 w 1125"/>
                  <a:gd name="T85" fmla="*/ 1028 h 2047"/>
                  <a:gd name="T86" fmla="*/ 1123 w 1125"/>
                  <a:gd name="T87" fmla="*/ 1019 h 2047"/>
                  <a:gd name="T88" fmla="*/ 1085 w 1125"/>
                  <a:gd name="T89" fmla="*/ 937 h 2047"/>
                  <a:gd name="T90" fmla="*/ 1003 w 1125"/>
                  <a:gd name="T91" fmla="*/ 908 h 2047"/>
                  <a:gd name="T92" fmla="*/ 1042 w 1125"/>
                  <a:gd name="T93" fmla="*/ 896 h 2047"/>
                  <a:gd name="T94" fmla="*/ 1021 w 1125"/>
                  <a:gd name="T95" fmla="*/ 838 h 2047"/>
                  <a:gd name="T96" fmla="*/ 1043 w 1125"/>
                  <a:gd name="T97" fmla="*/ 801 h 2047"/>
                  <a:gd name="T98" fmla="*/ 1062 w 1125"/>
                  <a:gd name="T99" fmla="*/ 725 h 2047"/>
                  <a:gd name="T100" fmla="*/ 1064 w 1125"/>
                  <a:gd name="T101" fmla="*/ 663 h 2047"/>
                  <a:gd name="T102" fmla="*/ 1052 w 1125"/>
                  <a:gd name="T103" fmla="*/ 610 h 2047"/>
                  <a:gd name="T104" fmla="*/ 974 w 1125"/>
                  <a:gd name="T105" fmla="*/ 535 h 2047"/>
                  <a:gd name="T106" fmla="*/ 1006 w 1125"/>
                  <a:gd name="T107" fmla="*/ 468 h 2047"/>
                  <a:gd name="T108" fmla="*/ 958 w 1125"/>
                  <a:gd name="T109" fmla="*/ 436 h 2047"/>
                  <a:gd name="T110" fmla="*/ 912 w 1125"/>
                  <a:gd name="T111" fmla="*/ 328 h 2047"/>
                  <a:gd name="T112" fmla="*/ 924 w 1125"/>
                  <a:gd name="T113" fmla="*/ 146 h 2047"/>
                  <a:gd name="T114" fmla="*/ 917 w 1125"/>
                  <a:gd name="T115" fmla="*/ 60 h 2047"/>
                  <a:gd name="T116" fmla="*/ 863 w 1125"/>
                  <a:gd name="T117" fmla="*/ 84 h 2047"/>
                  <a:gd name="T118" fmla="*/ 821 w 1125"/>
                  <a:gd name="T119" fmla="*/ 143 h 2047"/>
                  <a:gd name="T120" fmla="*/ 795 w 1125"/>
                  <a:gd name="T121" fmla="*/ 110 h 2047"/>
                  <a:gd name="T122" fmla="*/ 750 w 1125"/>
                  <a:gd name="T123" fmla="*/ 151 h 2047"/>
                  <a:gd name="T124" fmla="*/ 718 w 1125"/>
                  <a:gd name="T125" fmla="*/ 105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5"/>
                  <a:gd name="T190" fmla="*/ 0 h 2047"/>
                  <a:gd name="T191" fmla="*/ 1125 w 1125"/>
                  <a:gd name="T192" fmla="*/ 2047 h 204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5" name="Freeform 444">
                <a:extLst>
                  <a:ext uri="{FF2B5EF4-FFF2-40B4-BE49-F238E27FC236}">
                    <a16:creationId xmlns:a16="http://schemas.microsoft.com/office/drawing/2014/main" id="{E7212F2F-4EA3-3EE6-171A-9888B35FD0C8}"/>
                  </a:ext>
                </a:extLst>
              </p:cNvPr>
              <p:cNvSpPr>
                <a:spLocks/>
              </p:cNvSpPr>
              <p:nvPr/>
            </p:nvSpPr>
            <p:spPr bwMode="auto">
              <a:xfrm>
                <a:off x="5775199" y="5490706"/>
                <a:ext cx="366713" cy="1023937"/>
              </a:xfrm>
              <a:custGeom>
                <a:avLst/>
                <a:gdLst>
                  <a:gd name="T0" fmla="*/ 54 w 146"/>
                  <a:gd name="T1" fmla="*/ 7 h 367"/>
                  <a:gd name="T2" fmla="*/ 68 w 146"/>
                  <a:gd name="T3" fmla="*/ 0 h 367"/>
                  <a:gd name="T4" fmla="*/ 77 w 146"/>
                  <a:gd name="T5" fmla="*/ 16 h 367"/>
                  <a:gd name="T6" fmla="*/ 107 w 146"/>
                  <a:gd name="T7" fmla="*/ 31 h 367"/>
                  <a:gd name="T8" fmla="*/ 110 w 146"/>
                  <a:gd name="T9" fmla="*/ 48 h 367"/>
                  <a:gd name="T10" fmla="*/ 116 w 146"/>
                  <a:gd name="T11" fmla="*/ 57 h 367"/>
                  <a:gd name="T12" fmla="*/ 146 w 146"/>
                  <a:gd name="T13" fmla="*/ 43 h 367"/>
                  <a:gd name="T14" fmla="*/ 140 w 146"/>
                  <a:gd name="T15" fmla="*/ 64 h 367"/>
                  <a:gd name="T16" fmla="*/ 114 w 146"/>
                  <a:gd name="T17" fmla="*/ 85 h 367"/>
                  <a:gd name="T18" fmla="*/ 107 w 146"/>
                  <a:gd name="T19" fmla="*/ 99 h 367"/>
                  <a:gd name="T20" fmla="*/ 110 w 146"/>
                  <a:gd name="T21" fmla="*/ 121 h 367"/>
                  <a:gd name="T22" fmla="*/ 117 w 146"/>
                  <a:gd name="T23" fmla="*/ 129 h 367"/>
                  <a:gd name="T24" fmla="*/ 105 w 146"/>
                  <a:gd name="T25" fmla="*/ 129 h 367"/>
                  <a:gd name="T26" fmla="*/ 125 w 146"/>
                  <a:gd name="T27" fmla="*/ 141 h 367"/>
                  <a:gd name="T28" fmla="*/ 122 w 146"/>
                  <a:gd name="T29" fmla="*/ 162 h 367"/>
                  <a:gd name="T30" fmla="*/ 111 w 146"/>
                  <a:gd name="T31" fmla="*/ 169 h 367"/>
                  <a:gd name="T32" fmla="*/ 84 w 146"/>
                  <a:gd name="T33" fmla="*/ 178 h 367"/>
                  <a:gd name="T34" fmla="*/ 69 w 146"/>
                  <a:gd name="T35" fmla="*/ 202 h 367"/>
                  <a:gd name="T36" fmla="*/ 56 w 146"/>
                  <a:gd name="T37" fmla="*/ 207 h 367"/>
                  <a:gd name="T38" fmla="*/ 62 w 146"/>
                  <a:gd name="T39" fmla="*/ 216 h 367"/>
                  <a:gd name="T40" fmla="*/ 53 w 146"/>
                  <a:gd name="T41" fmla="*/ 238 h 367"/>
                  <a:gd name="T42" fmla="*/ 33 w 146"/>
                  <a:gd name="T43" fmla="*/ 261 h 367"/>
                  <a:gd name="T44" fmla="*/ 35 w 146"/>
                  <a:gd name="T45" fmla="*/ 274 h 367"/>
                  <a:gd name="T46" fmla="*/ 42 w 146"/>
                  <a:gd name="T47" fmla="*/ 282 h 367"/>
                  <a:gd name="T48" fmla="*/ 38 w 146"/>
                  <a:gd name="T49" fmla="*/ 300 h 367"/>
                  <a:gd name="T50" fmla="*/ 26 w 146"/>
                  <a:gd name="T51" fmla="*/ 318 h 367"/>
                  <a:gd name="T52" fmla="*/ 14 w 146"/>
                  <a:gd name="T53" fmla="*/ 336 h 367"/>
                  <a:gd name="T54" fmla="*/ 29 w 146"/>
                  <a:gd name="T55" fmla="*/ 367 h 367"/>
                  <a:gd name="T56" fmla="*/ 7 w 146"/>
                  <a:gd name="T57" fmla="*/ 345 h 367"/>
                  <a:gd name="T58" fmla="*/ 1 w 146"/>
                  <a:gd name="T59" fmla="*/ 338 h 367"/>
                  <a:gd name="T60" fmla="*/ 0 w 146"/>
                  <a:gd name="T61" fmla="*/ 306 h 367"/>
                  <a:gd name="T62" fmla="*/ 24 w 146"/>
                  <a:gd name="T63" fmla="*/ 154 h 367"/>
                  <a:gd name="T64" fmla="*/ 12 w 146"/>
                  <a:gd name="T65" fmla="*/ 224 h 367"/>
                  <a:gd name="T66" fmla="*/ 35 w 146"/>
                  <a:gd name="T67" fmla="*/ 87 h 367"/>
                  <a:gd name="T68" fmla="*/ 47 w 146"/>
                  <a:gd name="T69" fmla="*/ 52 h 367"/>
                  <a:gd name="T70" fmla="*/ 57 w 146"/>
                  <a:gd name="T71" fmla="*/ 33 h 367"/>
                  <a:gd name="T72" fmla="*/ 54 w 146"/>
                  <a:gd name="T73" fmla="*/ 7 h 3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
                  <a:gd name="T112" fmla="*/ 0 h 367"/>
                  <a:gd name="T113" fmla="*/ 146 w 146"/>
                  <a:gd name="T114" fmla="*/ 367 h 3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 h="367">
                    <a:moveTo>
                      <a:pt x="54" y="7"/>
                    </a:moveTo>
                    <a:lnTo>
                      <a:pt x="68" y="0"/>
                    </a:lnTo>
                    <a:lnTo>
                      <a:pt x="77" y="16"/>
                    </a:lnTo>
                    <a:lnTo>
                      <a:pt x="107" y="31"/>
                    </a:lnTo>
                    <a:lnTo>
                      <a:pt x="110" y="48"/>
                    </a:lnTo>
                    <a:lnTo>
                      <a:pt x="116" y="57"/>
                    </a:lnTo>
                    <a:lnTo>
                      <a:pt x="146" y="43"/>
                    </a:lnTo>
                    <a:lnTo>
                      <a:pt x="140" y="64"/>
                    </a:lnTo>
                    <a:lnTo>
                      <a:pt x="114" y="85"/>
                    </a:lnTo>
                    <a:lnTo>
                      <a:pt x="107" y="99"/>
                    </a:lnTo>
                    <a:lnTo>
                      <a:pt x="110" y="121"/>
                    </a:lnTo>
                    <a:lnTo>
                      <a:pt x="117" y="129"/>
                    </a:lnTo>
                    <a:lnTo>
                      <a:pt x="105" y="129"/>
                    </a:lnTo>
                    <a:lnTo>
                      <a:pt x="125" y="141"/>
                    </a:lnTo>
                    <a:lnTo>
                      <a:pt x="122" y="162"/>
                    </a:lnTo>
                    <a:lnTo>
                      <a:pt x="111" y="169"/>
                    </a:lnTo>
                    <a:lnTo>
                      <a:pt x="84" y="178"/>
                    </a:lnTo>
                    <a:lnTo>
                      <a:pt x="69" y="202"/>
                    </a:lnTo>
                    <a:lnTo>
                      <a:pt x="56" y="207"/>
                    </a:lnTo>
                    <a:lnTo>
                      <a:pt x="62" y="216"/>
                    </a:lnTo>
                    <a:lnTo>
                      <a:pt x="53" y="238"/>
                    </a:lnTo>
                    <a:lnTo>
                      <a:pt x="33" y="261"/>
                    </a:lnTo>
                    <a:lnTo>
                      <a:pt x="35" y="274"/>
                    </a:lnTo>
                    <a:lnTo>
                      <a:pt x="42" y="282"/>
                    </a:lnTo>
                    <a:lnTo>
                      <a:pt x="38" y="300"/>
                    </a:lnTo>
                    <a:lnTo>
                      <a:pt x="26" y="318"/>
                    </a:lnTo>
                    <a:lnTo>
                      <a:pt x="14" y="336"/>
                    </a:lnTo>
                    <a:lnTo>
                      <a:pt x="29" y="367"/>
                    </a:lnTo>
                    <a:lnTo>
                      <a:pt x="7" y="345"/>
                    </a:lnTo>
                    <a:lnTo>
                      <a:pt x="1" y="338"/>
                    </a:lnTo>
                    <a:lnTo>
                      <a:pt x="0" y="306"/>
                    </a:lnTo>
                    <a:lnTo>
                      <a:pt x="24" y="154"/>
                    </a:lnTo>
                    <a:lnTo>
                      <a:pt x="12" y="224"/>
                    </a:lnTo>
                    <a:lnTo>
                      <a:pt x="35" y="87"/>
                    </a:lnTo>
                    <a:lnTo>
                      <a:pt x="47" y="52"/>
                    </a:lnTo>
                    <a:lnTo>
                      <a:pt x="57" y="33"/>
                    </a:lnTo>
                    <a:lnTo>
                      <a:pt x="54" y="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6" name="Freeform 445">
                <a:extLst>
                  <a:ext uri="{FF2B5EF4-FFF2-40B4-BE49-F238E27FC236}">
                    <a16:creationId xmlns:a16="http://schemas.microsoft.com/office/drawing/2014/main" id="{82D5825D-9505-5814-ADCB-A6B427608974}"/>
                  </a:ext>
                </a:extLst>
              </p:cNvPr>
              <p:cNvSpPr>
                <a:spLocks/>
              </p:cNvSpPr>
              <p:nvPr/>
            </p:nvSpPr>
            <p:spPr bwMode="auto">
              <a:xfrm>
                <a:off x="5878387" y="4522331"/>
                <a:ext cx="33337" cy="20637"/>
              </a:xfrm>
              <a:custGeom>
                <a:avLst/>
                <a:gdLst>
                  <a:gd name="T0" fmla="*/ 2 w 23"/>
                  <a:gd name="T1" fmla="*/ 0 h 18"/>
                  <a:gd name="T2" fmla="*/ 23 w 23"/>
                  <a:gd name="T3" fmla="*/ 1 h 18"/>
                  <a:gd name="T4" fmla="*/ 21 w 23"/>
                  <a:gd name="T5" fmla="*/ 18 h 18"/>
                  <a:gd name="T6" fmla="*/ 0 w 23"/>
                  <a:gd name="T7" fmla="*/ 13 h 18"/>
                  <a:gd name="T8" fmla="*/ 2 w 23"/>
                  <a:gd name="T9" fmla="*/ 0 h 18"/>
                  <a:gd name="T10" fmla="*/ 0 60000 65536"/>
                  <a:gd name="T11" fmla="*/ 0 60000 65536"/>
                  <a:gd name="T12" fmla="*/ 0 60000 65536"/>
                  <a:gd name="T13" fmla="*/ 0 60000 65536"/>
                  <a:gd name="T14" fmla="*/ 0 60000 65536"/>
                  <a:gd name="T15" fmla="*/ 0 w 23"/>
                  <a:gd name="T16" fmla="*/ 0 h 18"/>
                  <a:gd name="T17" fmla="*/ 23 w 23"/>
                  <a:gd name="T18" fmla="*/ 18 h 18"/>
                </a:gdLst>
                <a:ahLst/>
                <a:cxnLst>
                  <a:cxn ang="T10">
                    <a:pos x="T0" y="T1"/>
                  </a:cxn>
                  <a:cxn ang="T11">
                    <a:pos x="T2" y="T3"/>
                  </a:cxn>
                  <a:cxn ang="T12">
                    <a:pos x="T4" y="T5"/>
                  </a:cxn>
                  <a:cxn ang="T13">
                    <a:pos x="T6" y="T7"/>
                  </a:cxn>
                  <a:cxn ang="T14">
                    <a:pos x="T8" y="T9"/>
                  </a:cxn>
                </a:cxnLst>
                <a:rect l="T15" t="T16" r="T17" b="T18"/>
                <a:pathLst>
                  <a:path w="23" h="18">
                    <a:moveTo>
                      <a:pt x="2" y="0"/>
                    </a:moveTo>
                    <a:lnTo>
                      <a:pt x="23" y="1"/>
                    </a:lnTo>
                    <a:lnTo>
                      <a:pt x="21" y="18"/>
                    </a:lnTo>
                    <a:lnTo>
                      <a:pt x="0" y="13"/>
                    </a:lnTo>
                    <a:lnTo>
                      <a:pt x="2"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7" name="Freeform 448">
                <a:extLst>
                  <a:ext uri="{FF2B5EF4-FFF2-40B4-BE49-F238E27FC236}">
                    <a16:creationId xmlns:a16="http://schemas.microsoft.com/office/drawing/2014/main" id="{0C3472C4-0043-A97F-E49F-D8E750F11B03}"/>
                  </a:ext>
                </a:extLst>
              </p:cNvPr>
              <p:cNvSpPr>
                <a:spLocks/>
              </p:cNvSpPr>
              <p:nvPr/>
            </p:nvSpPr>
            <p:spPr bwMode="auto">
              <a:xfrm>
                <a:off x="9715374" y="4765218"/>
                <a:ext cx="104775" cy="133350"/>
              </a:xfrm>
              <a:custGeom>
                <a:avLst/>
                <a:gdLst>
                  <a:gd name="T0" fmla="*/ 0 w 675"/>
                  <a:gd name="T1" fmla="*/ 41 h 773"/>
                  <a:gd name="T2" fmla="*/ 75 w 675"/>
                  <a:gd name="T3" fmla="*/ 339 h 773"/>
                  <a:gd name="T4" fmla="*/ 273 w 675"/>
                  <a:gd name="T5" fmla="*/ 579 h 773"/>
                  <a:gd name="T6" fmla="*/ 605 w 675"/>
                  <a:gd name="T7" fmla="*/ 769 h 773"/>
                  <a:gd name="T8" fmla="*/ 675 w 675"/>
                  <a:gd name="T9" fmla="*/ 773 h 773"/>
                  <a:gd name="T10" fmla="*/ 563 w 675"/>
                  <a:gd name="T11" fmla="*/ 583 h 773"/>
                  <a:gd name="T12" fmla="*/ 493 w 675"/>
                  <a:gd name="T13" fmla="*/ 521 h 773"/>
                  <a:gd name="T14" fmla="*/ 493 w 675"/>
                  <a:gd name="T15" fmla="*/ 269 h 773"/>
                  <a:gd name="T16" fmla="*/ 323 w 675"/>
                  <a:gd name="T17" fmla="*/ 78 h 773"/>
                  <a:gd name="T18" fmla="*/ 286 w 675"/>
                  <a:gd name="T19" fmla="*/ 58 h 773"/>
                  <a:gd name="T20" fmla="*/ 253 w 675"/>
                  <a:gd name="T21" fmla="*/ 111 h 773"/>
                  <a:gd name="T22" fmla="*/ 141 w 675"/>
                  <a:gd name="T23" fmla="*/ 128 h 773"/>
                  <a:gd name="T24" fmla="*/ 145 w 675"/>
                  <a:gd name="T25" fmla="*/ 70 h 773"/>
                  <a:gd name="T26" fmla="*/ 17 w 675"/>
                  <a:gd name="T27" fmla="*/ 0 h 773"/>
                  <a:gd name="T28" fmla="*/ 0 w 675"/>
                  <a:gd name="T29" fmla="*/ 41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5"/>
                  <a:gd name="T46" fmla="*/ 0 h 773"/>
                  <a:gd name="T47" fmla="*/ 675 w 675"/>
                  <a:gd name="T48" fmla="*/ 773 h 7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8" name="Freeform 451">
                <a:extLst>
                  <a:ext uri="{FF2B5EF4-FFF2-40B4-BE49-F238E27FC236}">
                    <a16:creationId xmlns:a16="http://schemas.microsoft.com/office/drawing/2014/main" id="{8886BB3E-DD77-3244-EBAA-139D214244BF}"/>
                  </a:ext>
                </a:extLst>
              </p:cNvPr>
              <p:cNvSpPr>
                <a:spLocks/>
              </p:cNvSpPr>
              <p:nvPr/>
            </p:nvSpPr>
            <p:spPr bwMode="auto">
              <a:xfrm>
                <a:off x="10434512" y="4885868"/>
                <a:ext cx="195262" cy="188913"/>
              </a:xfrm>
              <a:custGeom>
                <a:avLst/>
                <a:gdLst>
                  <a:gd name="T0" fmla="*/ 410 w 575"/>
                  <a:gd name="T1" fmla="*/ 71 h 488"/>
                  <a:gd name="T2" fmla="*/ 321 w 575"/>
                  <a:gd name="T3" fmla="*/ 142 h 488"/>
                  <a:gd name="T4" fmla="*/ 233 w 575"/>
                  <a:gd name="T5" fmla="*/ 142 h 488"/>
                  <a:gd name="T6" fmla="*/ 178 w 575"/>
                  <a:gd name="T7" fmla="*/ 71 h 488"/>
                  <a:gd name="T8" fmla="*/ 107 w 575"/>
                  <a:gd name="T9" fmla="*/ 0 h 488"/>
                  <a:gd name="T10" fmla="*/ 36 w 575"/>
                  <a:gd name="T11" fmla="*/ 19 h 488"/>
                  <a:gd name="T12" fmla="*/ 0 w 575"/>
                  <a:gd name="T13" fmla="*/ 90 h 488"/>
                  <a:gd name="T14" fmla="*/ 72 w 575"/>
                  <a:gd name="T15" fmla="*/ 124 h 488"/>
                  <a:gd name="T16" fmla="*/ 89 w 575"/>
                  <a:gd name="T17" fmla="*/ 159 h 488"/>
                  <a:gd name="T18" fmla="*/ 107 w 575"/>
                  <a:gd name="T19" fmla="*/ 213 h 488"/>
                  <a:gd name="T20" fmla="*/ 160 w 575"/>
                  <a:gd name="T21" fmla="*/ 213 h 488"/>
                  <a:gd name="T22" fmla="*/ 197 w 575"/>
                  <a:gd name="T23" fmla="*/ 230 h 488"/>
                  <a:gd name="T24" fmla="*/ 321 w 575"/>
                  <a:gd name="T25" fmla="*/ 283 h 488"/>
                  <a:gd name="T26" fmla="*/ 446 w 575"/>
                  <a:gd name="T27" fmla="*/ 353 h 488"/>
                  <a:gd name="T28" fmla="*/ 465 w 575"/>
                  <a:gd name="T29" fmla="*/ 389 h 488"/>
                  <a:gd name="T30" fmla="*/ 393 w 575"/>
                  <a:gd name="T31" fmla="*/ 424 h 488"/>
                  <a:gd name="T32" fmla="*/ 465 w 575"/>
                  <a:gd name="T33" fmla="*/ 442 h 488"/>
                  <a:gd name="T34" fmla="*/ 518 w 575"/>
                  <a:gd name="T35" fmla="*/ 459 h 488"/>
                  <a:gd name="T36" fmla="*/ 575 w 575"/>
                  <a:gd name="T37" fmla="*/ 488 h 488"/>
                  <a:gd name="T38" fmla="*/ 575 w 575"/>
                  <a:gd name="T39" fmla="*/ 122 h 488"/>
                  <a:gd name="T40" fmla="*/ 410 w 575"/>
                  <a:gd name="T41" fmla="*/ 71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75"/>
                  <a:gd name="T64" fmla="*/ 0 h 488"/>
                  <a:gd name="T65" fmla="*/ 575 w 575"/>
                  <a:gd name="T66" fmla="*/ 488 h 4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19" name="Freeform 452">
                <a:extLst>
                  <a:ext uri="{FF2B5EF4-FFF2-40B4-BE49-F238E27FC236}">
                    <a16:creationId xmlns:a16="http://schemas.microsoft.com/office/drawing/2014/main" id="{575E509E-A576-B359-ED3C-B60DE049DACA}"/>
                  </a:ext>
                </a:extLst>
              </p:cNvPr>
              <p:cNvSpPr>
                <a:spLocks/>
              </p:cNvSpPr>
              <p:nvPr/>
            </p:nvSpPr>
            <p:spPr bwMode="auto">
              <a:xfrm>
                <a:off x="10629774" y="4930318"/>
                <a:ext cx="157163" cy="171450"/>
              </a:xfrm>
              <a:custGeom>
                <a:avLst/>
                <a:gdLst>
                  <a:gd name="T0" fmla="*/ 353 w 460"/>
                  <a:gd name="T1" fmla="*/ 302 h 443"/>
                  <a:gd name="T2" fmla="*/ 336 w 460"/>
                  <a:gd name="T3" fmla="*/ 249 h 443"/>
                  <a:gd name="T4" fmla="*/ 372 w 460"/>
                  <a:gd name="T5" fmla="*/ 214 h 443"/>
                  <a:gd name="T6" fmla="*/ 283 w 460"/>
                  <a:gd name="T7" fmla="*/ 161 h 443"/>
                  <a:gd name="T8" fmla="*/ 247 w 460"/>
                  <a:gd name="T9" fmla="*/ 108 h 443"/>
                  <a:gd name="T10" fmla="*/ 122 w 460"/>
                  <a:gd name="T11" fmla="*/ 37 h 443"/>
                  <a:gd name="T12" fmla="*/ 0 w 460"/>
                  <a:gd name="T13" fmla="*/ 0 h 443"/>
                  <a:gd name="T14" fmla="*/ 0 w 460"/>
                  <a:gd name="T15" fmla="*/ 366 h 443"/>
                  <a:gd name="T16" fmla="*/ 14 w 460"/>
                  <a:gd name="T17" fmla="*/ 373 h 443"/>
                  <a:gd name="T18" fmla="*/ 67 w 460"/>
                  <a:gd name="T19" fmla="*/ 373 h 443"/>
                  <a:gd name="T20" fmla="*/ 122 w 460"/>
                  <a:gd name="T21" fmla="*/ 320 h 443"/>
                  <a:gd name="T22" fmla="*/ 211 w 460"/>
                  <a:gd name="T23" fmla="*/ 284 h 443"/>
                  <a:gd name="T24" fmla="*/ 264 w 460"/>
                  <a:gd name="T25" fmla="*/ 320 h 443"/>
                  <a:gd name="T26" fmla="*/ 389 w 460"/>
                  <a:gd name="T27" fmla="*/ 408 h 443"/>
                  <a:gd name="T28" fmla="*/ 460 w 460"/>
                  <a:gd name="T29" fmla="*/ 443 h 443"/>
                  <a:gd name="T30" fmla="*/ 460 w 460"/>
                  <a:gd name="T31" fmla="*/ 337 h 443"/>
                  <a:gd name="T32" fmla="*/ 353 w 460"/>
                  <a:gd name="T33" fmla="*/ 302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0"/>
                  <a:gd name="T52" fmla="*/ 0 h 443"/>
                  <a:gd name="T53" fmla="*/ 460 w 460"/>
                  <a:gd name="T54" fmla="*/ 443 h 4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0" name="Freeform 458">
                <a:extLst>
                  <a:ext uri="{FF2B5EF4-FFF2-40B4-BE49-F238E27FC236}">
                    <a16:creationId xmlns:a16="http://schemas.microsoft.com/office/drawing/2014/main" id="{4D3F810D-D070-BCFA-83E0-6FCAF786F19B}"/>
                  </a:ext>
                </a:extLst>
              </p:cNvPr>
              <p:cNvSpPr>
                <a:spLocks/>
              </p:cNvSpPr>
              <p:nvPr/>
            </p:nvSpPr>
            <p:spPr bwMode="auto">
              <a:xfrm>
                <a:off x="8137399" y="3982581"/>
                <a:ext cx="66675" cy="46037"/>
              </a:xfrm>
              <a:custGeom>
                <a:avLst/>
                <a:gdLst>
                  <a:gd name="T0" fmla="*/ 0 w 46"/>
                  <a:gd name="T1" fmla="*/ 15 h 28"/>
                  <a:gd name="T2" fmla="*/ 3 w 46"/>
                  <a:gd name="T3" fmla="*/ 17 h 28"/>
                  <a:gd name="T4" fmla="*/ 12 w 46"/>
                  <a:gd name="T5" fmla="*/ 14 h 28"/>
                  <a:gd name="T6" fmla="*/ 13 w 46"/>
                  <a:gd name="T7" fmla="*/ 8 h 28"/>
                  <a:gd name="T8" fmla="*/ 27 w 46"/>
                  <a:gd name="T9" fmla="*/ 9 h 28"/>
                  <a:gd name="T10" fmla="*/ 46 w 46"/>
                  <a:gd name="T11" fmla="*/ 0 h 28"/>
                  <a:gd name="T12" fmla="*/ 46 w 46"/>
                  <a:gd name="T13" fmla="*/ 1 h 28"/>
                  <a:gd name="T14" fmla="*/ 33 w 46"/>
                  <a:gd name="T15" fmla="*/ 11 h 28"/>
                  <a:gd name="T16" fmla="*/ 36 w 46"/>
                  <a:gd name="T17" fmla="*/ 18 h 28"/>
                  <a:gd name="T18" fmla="*/ 27 w 46"/>
                  <a:gd name="T19" fmla="*/ 21 h 28"/>
                  <a:gd name="T20" fmla="*/ 15 w 46"/>
                  <a:gd name="T21" fmla="*/ 28 h 28"/>
                  <a:gd name="T22" fmla="*/ 13 w 46"/>
                  <a:gd name="T23" fmla="*/ 28 h 28"/>
                  <a:gd name="T24" fmla="*/ 8 w 46"/>
                  <a:gd name="T25" fmla="*/ 26 h 28"/>
                  <a:gd name="T26" fmla="*/ 2 w 46"/>
                  <a:gd name="T27" fmla="*/ 23 h 28"/>
                  <a:gd name="T28" fmla="*/ 0 w 46"/>
                  <a:gd name="T29" fmla="*/ 15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28"/>
                  <a:gd name="T47" fmla="*/ 46 w 4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1" name="Freeform 507">
                <a:extLst>
                  <a:ext uri="{FF2B5EF4-FFF2-40B4-BE49-F238E27FC236}">
                    <a16:creationId xmlns:a16="http://schemas.microsoft.com/office/drawing/2014/main" id="{18C471A3-A16B-5EF1-F4C4-EE2D40D54471}"/>
                  </a:ext>
                </a:extLst>
              </p:cNvPr>
              <p:cNvSpPr>
                <a:spLocks/>
              </p:cNvSpPr>
              <p:nvPr/>
            </p:nvSpPr>
            <p:spPr bwMode="auto">
              <a:xfrm>
                <a:off x="9102599" y="3363456"/>
                <a:ext cx="1363663" cy="1057275"/>
              </a:xfrm>
              <a:custGeom>
                <a:avLst/>
                <a:gdLst>
                  <a:gd name="T0" fmla="*/ 840 w 950"/>
                  <a:gd name="T1" fmla="*/ 88 h 660"/>
                  <a:gd name="T2" fmla="*/ 732 w 950"/>
                  <a:gd name="T3" fmla="*/ 24 h 660"/>
                  <a:gd name="T4" fmla="*/ 668 w 950"/>
                  <a:gd name="T5" fmla="*/ 88 h 660"/>
                  <a:gd name="T6" fmla="*/ 668 w 950"/>
                  <a:gd name="T7" fmla="*/ 88 h 660"/>
                  <a:gd name="T8" fmla="*/ 670 w 950"/>
                  <a:gd name="T9" fmla="*/ 90 h 660"/>
                  <a:gd name="T10" fmla="*/ 672 w 950"/>
                  <a:gd name="T11" fmla="*/ 92 h 660"/>
                  <a:gd name="T12" fmla="*/ 676 w 950"/>
                  <a:gd name="T13" fmla="*/ 92 h 660"/>
                  <a:gd name="T14" fmla="*/ 676 w 950"/>
                  <a:gd name="T15" fmla="*/ 94 h 660"/>
                  <a:gd name="T16" fmla="*/ 678 w 950"/>
                  <a:gd name="T17" fmla="*/ 94 h 660"/>
                  <a:gd name="T18" fmla="*/ 678 w 950"/>
                  <a:gd name="T19" fmla="*/ 94 h 660"/>
                  <a:gd name="T20" fmla="*/ 676 w 950"/>
                  <a:gd name="T21" fmla="*/ 92 h 660"/>
                  <a:gd name="T22" fmla="*/ 674 w 950"/>
                  <a:gd name="T23" fmla="*/ 92 h 660"/>
                  <a:gd name="T24" fmla="*/ 672 w 950"/>
                  <a:gd name="T25" fmla="*/ 90 h 660"/>
                  <a:gd name="T26" fmla="*/ 668 w 950"/>
                  <a:gd name="T27" fmla="*/ 90 h 660"/>
                  <a:gd name="T28" fmla="*/ 668 w 950"/>
                  <a:gd name="T29" fmla="*/ 88 h 660"/>
                  <a:gd name="T30" fmla="*/ 658 w 950"/>
                  <a:gd name="T31" fmla="*/ 108 h 660"/>
                  <a:gd name="T32" fmla="*/ 712 w 950"/>
                  <a:gd name="T33" fmla="*/ 158 h 660"/>
                  <a:gd name="T34" fmla="*/ 598 w 950"/>
                  <a:gd name="T35" fmla="*/ 202 h 660"/>
                  <a:gd name="T36" fmla="*/ 480 w 950"/>
                  <a:gd name="T37" fmla="*/ 276 h 660"/>
                  <a:gd name="T38" fmla="*/ 326 w 950"/>
                  <a:gd name="T39" fmla="*/ 202 h 660"/>
                  <a:gd name="T40" fmla="*/ 226 w 950"/>
                  <a:gd name="T41" fmla="*/ 118 h 660"/>
                  <a:gd name="T42" fmla="*/ 222 w 950"/>
                  <a:gd name="T43" fmla="*/ 114 h 660"/>
                  <a:gd name="T44" fmla="*/ 220 w 950"/>
                  <a:gd name="T45" fmla="*/ 116 h 660"/>
                  <a:gd name="T46" fmla="*/ 218 w 950"/>
                  <a:gd name="T47" fmla="*/ 122 h 660"/>
                  <a:gd name="T48" fmla="*/ 218 w 950"/>
                  <a:gd name="T49" fmla="*/ 122 h 660"/>
                  <a:gd name="T50" fmla="*/ 218 w 950"/>
                  <a:gd name="T51" fmla="*/ 122 h 660"/>
                  <a:gd name="T52" fmla="*/ 222 w 950"/>
                  <a:gd name="T53" fmla="*/ 114 h 660"/>
                  <a:gd name="T54" fmla="*/ 218 w 950"/>
                  <a:gd name="T55" fmla="*/ 108 h 660"/>
                  <a:gd name="T56" fmla="*/ 208 w 950"/>
                  <a:gd name="T57" fmla="*/ 114 h 660"/>
                  <a:gd name="T58" fmla="*/ 142 w 950"/>
                  <a:gd name="T59" fmla="*/ 142 h 660"/>
                  <a:gd name="T60" fmla="*/ 88 w 950"/>
                  <a:gd name="T61" fmla="*/ 256 h 660"/>
                  <a:gd name="T62" fmla="*/ 4 w 950"/>
                  <a:gd name="T63" fmla="*/ 306 h 660"/>
                  <a:gd name="T64" fmla="*/ 14 w 950"/>
                  <a:gd name="T65" fmla="*/ 350 h 660"/>
                  <a:gd name="T66" fmla="*/ 30 w 950"/>
                  <a:gd name="T67" fmla="*/ 370 h 660"/>
                  <a:gd name="T68" fmla="*/ 94 w 950"/>
                  <a:gd name="T69" fmla="*/ 390 h 660"/>
                  <a:gd name="T70" fmla="*/ 84 w 950"/>
                  <a:gd name="T71" fmla="*/ 444 h 660"/>
                  <a:gd name="T72" fmla="*/ 108 w 950"/>
                  <a:gd name="T73" fmla="*/ 488 h 660"/>
                  <a:gd name="T74" fmla="*/ 148 w 950"/>
                  <a:gd name="T75" fmla="*/ 508 h 660"/>
                  <a:gd name="T76" fmla="*/ 218 w 950"/>
                  <a:gd name="T77" fmla="*/ 536 h 660"/>
                  <a:gd name="T78" fmla="*/ 262 w 950"/>
                  <a:gd name="T79" fmla="*/ 546 h 660"/>
                  <a:gd name="T80" fmla="*/ 316 w 950"/>
                  <a:gd name="T81" fmla="*/ 512 h 660"/>
                  <a:gd name="T82" fmla="*/ 370 w 950"/>
                  <a:gd name="T83" fmla="*/ 528 h 660"/>
                  <a:gd name="T84" fmla="*/ 376 w 950"/>
                  <a:gd name="T85" fmla="*/ 586 h 660"/>
                  <a:gd name="T86" fmla="*/ 400 w 950"/>
                  <a:gd name="T87" fmla="*/ 616 h 660"/>
                  <a:gd name="T88" fmla="*/ 420 w 950"/>
                  <a:gd name="T89" fmla="*/ 640 h 660"/>
                  <a:gd name="T90" fmla="*/ 500 w 950"/>
                  <a:gd name="T91" fmla="*/ 616 h 660"/>
                  <a:gd name="T92" fmla="*/ 534 w 950"/>
                  <a:gd name="T93" fmla="*/ 640 h 660"/>
                  <a:gd name="T94" fmla="*/ 608 w 950"/>
                  <a:gd name="T95" fmla="*/ 630 h 660"/>
                  <a:gd name="T96" fmla="*/ 632 w 950"/>
                  <a:gd name="T97" fmla="*/ 626 h 660"/>
                  <a:gd name="T98" fmla="*/ 702 w 950"/>
                  <a:gd name="T99" fmla="*/ 582 h 660"/>
                  <a:gd name="T100" fmla="*/ 742 w 950"/>
                  <a:gd name="T101" fmla="*/ 512 h 660"/>
                  <a:gd name="T102" fmla="*/ 742 w 950"/>
                  <a:gd name="T103" fmla="*/ 472 h 660"/>
                  <a:gd name="T104" fmla="*/ 716 w 950"/>
                  <a:gd name="T105" fmla="*/ 398 h 660"/>
                  <a:gd name="T106" fmla="*/ 752 w 950"/>
                  <a:gd name="T107" fmla="*/ 360 h 660"/>
                  <a:gd name="T108" fmla="*/ 702 w 950"/>
                  <a:gd name="T109" fmla="*/ 354 h 660"/>
                  <a:gd name="T110" fmla="*/ 706 w 950"/>
                  <a:gd name="T111" fmla="*/ 320 h 660"/>
                  <a:gd name="T112" fmla="*/ 756 w 950"/>
                  <a:gd name="T113" fmla="*/ 290 h 660"/>
                  <a:gd name="T114" fmla="*/ 762 w 950"/>
                  <a:gd name="T115" fmla="*/ 316 h 660"/>
                  <a:gd name="T116" fmla="*/ 818 w 950"/>
                  <a:gd name="T117" fmla="*/ 262 h 660"/>
                  <a:gd name="T118" fmla="*/ 890 w 950"/>
                  <a:gd name="T119" fmla="*/ 252 h 660"/>
                  <a:gd name="T120" fmla="*/ 950 w 950"/>
                  <a:gd name="T121" fmla="*/ 118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0"/>
                  <a:gd name="T184" fmla="*/ 0 h 660"/>
                  <a:gd name="T185" fmla="*/ 950 w 950"/>
                  <a:gd name="T186" fmla="*/ 660 h 6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0" h="660">
                    <a:moveTo>
                      <a:pt x="890" y="118"/>
                    </a:moveTo>
                    <a:lnTo>
                      <a:pt x="890" y="118"/>
                    </a:lnTo>
                    <a:lnTo>
                      <a:pt x="880" y="98"/>
                    </a:lnTo>
                    <a:lnTo>
                      <a:pt x="840" y="88"/>
                    </a:lnTo>
                    <a:lnTo>
                      <a:pt x="792" y="0"/>
                    </a:lnTo>
                    <a:lnTo>
                      <a:pt x="746" y="0"/>
                    </a:lnTo>
                    <a:lnTo>
                      <a:pt x="732" y="24"/>
                    </a:lnTo>
                    <a:lnTo>
                      <a:pt x="702" y="78"/>
                    </a:lnTo>
                    <a:lnTo>
                      <a:pt x="672" y="78"/>
                    </a:lnTo>
                    <a:lnTo>
                      <a:pt x="668" y="88"/>
                    </a:lnTo>
                    <a:lnTo>
                      <a:pt x="668" y="90"/>
                    </a:lnTo>
                    <a:lnTo>
                      <a:pt x="670" y="90"/>
                    </a:lnTo>
                    <a:lnTo>
                      <a:pt x="672" y="90"/>
                    </a:lnTo>
                    <a:lnTo>
                      <a:pt x="672" y="92"/>
                    </a:lnTo>
                    <a:lnTo>
                      <a:pt x="674" y="92"/>
                    </a:lnTo>
                    <a:lnTo>
                      <a:pt x="676" y="92"/>
                    </a:lnTo>
                    <a:lnTo>
                      <a:pt x="676" y="94"/>
                    </a:lnTo>
                    <a:lnTo>
                      <a:pt x="678" y="94"/>
                    </a:lnTo>
                    <a:lnTo>
                      <a:pt x="676" y="94"/>
                    </a:lnTo>
                    <a:lnTo>
                      <a:pt x="676" y="92"/>
                    </a:lnTo>
                    <a:lnTo>
                      <a:pt x="674" y="92"/>
                    </a:lnTo>
                    <a:lnTo>
                      <a:pt x="672" y="92"/>
                    </a:lnTo>
                    <a:lnTo>
                      <a:pt x="672" y="90"/>
                    </a:lnTo>
                    <a:lnTo>
                      <a:pt x="670" y="90"/>
                    </a:lnTo>
                    <a:lnTo>
                      <a:pt x="668" y="90"/>
                    </a:lnTo>
                    <a:lnTo>
                      <a:pt x="668" y="88"/>
                    </a:lnTo>
                    <a:lnTo>
                      <a:pt x="658" y="108"/>
                    </a:lnTo>
                    <a:lnTo>
                      <a:pt x="658" y="132"/>
                    </a:lnTo>
                    <a:lnTo>
                      <a:pt x="702" y="138"/>
                    </a:lnTo>
                    <a:lnTo>
                      <a:pt x="712" y="158"/>
                    </a:lnTo>
                    <a:lnTo>
                      <a:pt x="668" y="172"/>
                    </a:lnTo>
                    <a:lnTo>
                      <a:pt x="632" y="188"/>
                    </a:lnTo>
                    <a:lnTo>
                      <a:pt x="598" y="202"/>
                    </a:lnTo>
                    <a:lnTo>
                      <a:pt x="588" y="236"/>
                    </a:lnTo>
                    <a:lnTo>
                      <a:pt x="534" y="242"/>
                    </a:lnTo>
                    <a:lnTo>
                      <a:pt x="480" y="276"/>
                    </a:lnTo>
                    <a:lnTo>
                      <a:pt x="430" y="252"/>
                    </a:lnTo>
                    <a:lnTo>
                      <a:pt x="370" y="246"/>
                    </a:lnTo>
                    <a:lnTo>
                      <a:pt x="326" y="202"/>
                    </a:lnTo>
                    <a:lnTo>
                      <a:pt x="262" y="182"/>
                    </a:lnTo>
                    <a:lnTo>
                      <a:pt x="256" y="132"/>
                    </a:lnTo>
                    <a:lnTo>
                      <a:pt x="226" y="118"/>
                    </a:lnTo>
                    <a:lnTo>
                      <a:pt x="222" y="114"/>
                    </a:lnTo>
                    <a:lnTo>
                      <a:pt x="220" y="116"/>
                    </a:lnTo>
                    <a:lnTo>
                      <a:pt x="218" y="120"/>
                    </a:lnTo>
                    <a:lnTo>
                      <a:pt x="218" y="122"/>
                    </a:lnTo>
                    <a:lnTo>
                      <a:pt x="218" y="124"/>
                    </a:lnTo>
                    <a:lnTo>
                      <a:pt x="218" y="122"/>
                    </a:lnTo>
                    <a:lnTo>
                      <a:pt x="218" y="120"/>
                    </a:lnTo>
                    <a:lnTo>
                      <a:pt x="222" y="114"/>
                    </a:lnTo>
                    <a:lnTo>
                      <a:pt x="218" y="108"/>
                    </a:lnTo>
                    <a:lnTo>
                      <a:pt x="208" y="114"/>
                    </a:lnTo>
                    <a:lnTo>
                      <a:pt x="208" y="124"/>
                    </a:lnTo>
                    <a:lnTo>
                      <a:pt x="208" y="114"/>
                    </a:lnTo>
                    <a:lnTo>
                      <a:pt x="192" y="118"/>
                    </a:lnTo>
                    <a:lnTo>
                      <a:pt x="182" y="148"/>
                    </a:lnTo>
                    <a:lnTo>
                      <a:pt x="142" y="142"/>
                    </a:lnTo>
                    <a:lnTo>
                      <a:pt x="132" y="192"/>
                    </a:lnTo>
                    <a:lnTo>
                      <a:pt x="98" y="198"/>
                    </a:lnTo>
                    <a:lnTo>
                      <a:pt x="88" y="256"/>
                    </a:lnTo>
                    <a:lnTo>
                      <a:pt x="68" y="276"/>
                    </a:lnTo>
                    <a:lnTo>
                      <a:pt x="44" y="296"/>
                    </a:lnTo>
                    <a:lnTo>
                      <a:pt x="4" y="306"/>
                    </a:lnTo>
                    <a:lnTo>
                      <a:pt x="0" y="326"/>
                    </a:lnTo>
                    <a:lnTo>
                      <a:pt x="10" y="334"/>
                    </a:lnTo>
                    <a:lnTo>
                      <a:pt x="14" y="350"/>
                    </a:lnTo>
                    <a:lnTo>
                      <a:pt x="4" y="354"/>
                    </a:lnTo>
                    <a:lnTo>
                      <a:pt x="14" y="364"/>
                    </a:lnTo>
                    <a:lnTo>
                      <a:pt x="30" y="370"/>
                    </a:lnTo>
                    <a:lnTo>
                      <a:pt x="44" y="390"/>
                    </a:lnTo>
                    <a:lnTo>
                      <a:pt x="64" y="390"/>
                    </a:lnTo>
                    <a:lnTo>
                      <a:pt x="94" y="390"/>
                    </a:lnTo>
                    <a:lnTo>
                      <a:pt x="98" y="398"/>
                    </a:lnTo>
                    <a:lnTo>
                      <a:pt x="78" y="428"/>
                    </a:lnTo>
                    <a:lnTo>
                      <a:pt x="84" y="444"/>
                    </a:lnTo>
                    <a:lnTo>
                      <a:pt x="74" y="458"/>
                    </a:lnTo>
                    <a:lnTo>
                      <a:pt x="84" y="478"/>
                    </a:lnTo>
                    <a:lnTo>
                      <a:pt x="108" y="488"/>
                    </a:lnTo>
                    <a:lnTo>
                      <a:pt x="104" y="492"/>
                    </a:lnTo>
                    <a:lnTo>
                      <a:pt x="114" y="492"/>
                    </a:lnTo>
                    <a:lnTo>
                      <a:pt x="148" y="508"/>
                    </a:lnTo>
                    <a:lnTo>
                      <a:pt x="178" y="522"/>
                    </a:lnTo>
                    <a:lnTo>
                      <a:pt x="208" y="528"/>
                    </a:lnTo>
                    <a:lnTo>
                      <a:pt x="218" y="536"/>
                    </a:lnTo>
                    <a:lnTo>
                      <a:pt x="226" y="536"/>
                    </a:lnTo>
                    <a:lnTo>
                      <a:pt x="242" y="546"/>
                    </a:lnTo>
                    <a:lnTo>
                      <a:pt x="262" y="546"/>
                    </a:lnTo>
                    <a:lnTo>
                      <a:pt x="282" y="546"/>
                    </a:lnTo>
                    <a:lnTo>
                      <a:pt x="296" y="528"/>
                    </a:lnTo>
                    <a:lnTo>
                      <a:pt x="316" y="512"/>
                    </a:lnTo>
                    <a:lnTo>
                      <a:pt x="340" y="512"/>
                    </a:lnTo>
                    <a:lnTo>
                      <a:pt x="360" y="528"/>
                    </a:lnTo>
                    <a:lnTo>
                      <a:pt x="370" y="528"/>
                    </a:lnTo>
                    <a:lnTo>
                      <a:pt x="380" y="532"/>
                    </a:lnTo>
                    <a:lnTo>
                      <a:pt x="386" y="556"/>
                    </a:lnTo>
                    <a:lnTo>
                      <a:pt x="376" y="586"/>
                    </a:lnTo>
                    <a:lnTo>
                      <a:pt x="376" y="596"/>
                    </a:lnTo>
                    <a:lnTo>
                      <a:pt x="390" y="600"/>
                    </a:lnTo>
                    <a:lnTo>
                      <a:pt x="400" y="616"/>
                    </a:lnTo>
                    <a:lnTo>
                      <a:pt x="400" y="626"/>
                    </a:lnTo>
                    <a:lnTo>
                      <a:pt x="424" y="636"/>
                    </a:lnTo>
                    <a:lnTo>
                      <a:pt x="420" y="640"/>
                    </a:lnTo>
                    <a:lnTo>
                      <a:pt x="444" y="636"/>
                    </a:lnTo>
                    <a:lnTo>
                      <a:pt x="450" y="616"/>
                    </a:lnTo>
                    <a:lnTo>
                      <a:pt x="500" y="616"/>
                    </a:lnTo>
                    <a:lnTo>
                      <a:pt x="518" y="630"/>
                    </a:lnTo>
                    <a:lnTo>
                      <a:pt x="524" y="646"/>
                    </a:lnTo>
                    <a:lnTo>
                      <a:pt x="534" y="640"/>
                    </a:lnTo>
                    <a:lnTo>
                      <a:pt x="568" y="660"/>
                    </a:lnTo>
                    <a:lnTo>
                      <a:pt x="568" y="646"/>
                    </a:lnTo>
                    <a:lnTo>
                      <a:pt x="608" y="630"/>
                    </a:lnTo>
                    <a:lnTo>
                      <a:pt x="612" y="626"/>
                    </a:lnTo>
                    <a:lnTo>
                      <a:pt x="622" y="620"/>
                    </a:lnTo>
                    <a:lnTo>
                      <a:pt x="632" y="626"/>
                    </a:lnTo>
                    <a:lnTo>
                      <a:pt x="652" y="616"/>
                    </a:lnTo>
                    <a:lnTo>
                      <a:pt x="678" y="600"/>
                    </a:lnTo>
                    <a:lnTo>
                      <a:pt x="702" y="582"/>
                    </a:lnTo>
                    <a:lnTo>
                      <a:pt x="712" y="562"/>
                    </a:lnTo>
                    <a:lnTo>
                      <a:pt x="726" y="542"/>
                    </a:lnTo>
                    <a:lnTo>
                      <a:pt x="742" y="512"/>
                    </a:lnTo>
                    <a:lnTo>
                      <a:pt x="742" y="498"/>
                    </a:lnTo>
                    <a:lnTo>
                      <a:pt x="736" y="488"/>
                    </a:lnTo>
                    <a:lnTo>
                      <a:pt x="742" y="472"/>
                    </a:lnTo>
                    <a:lnTo>
                      <a:pt x="736" y="454"/>
                    </a:lnTo>
                    <a:lnTo>
                      <a:pt x="712" y="404"/>
                    </a:lnTo>
                    <a:lnTo>
                      <a:pt x="716" y="398"/>
                    </a:lnTo>
                    <a:lnTo>
                      <a:pt x="736" y="374"/>
                    </a:lnTo>
                    <a:lnTo>
                      <a:pt x="752" y="370"/>
                    </a:lnTo>
                    <a:lnTo>
                      <a:pt x="754" y="368"/>
                    </a:lnTo>
                    <a:lnTo>
                      <a:pt x="754" y="364"/>
                    </a:lnTo>
                    <a:lnTo>
                      <a:pt x="752" y="360"/>
                    </a:lnTo>
                    <a:lnTo>
                      <a:pt x="726" y="354"/>
                    </a:lnTo>
                    <a:lnTo>
                      <a:pt x="712" y="360"/>
                    </a:lnTo>
                    <a:lnTo>
                      <a:pt x="702" y="354"/>
                    </a:lnTo>
                    <a:lnTo>
                      <a:pt x="692" y="340"/>
                    </a:lnTo>
                    <a:lnTo>
                      <a:pt x="682" y="330"/>
                    </a:lnTo>
                    <a:lnTo>
                      <a:pt x="706" y="320"/>
                    </a:lnTo>
                    <a:lnTo>
                      <a:pt x="722" y="306"/>
                    </a:lnTo>
                    <a:lnTo>
                      <a:pt x="746" y="290"/>
                    </a:lnTo>
                    <a:lnTo>
                      <a:pt x="756" y="290"/>
                    </a:lnTo>
                    <a:lnTo>
                      <a:pt x="742" y="310"/>
                    </a:lnTo>
                    <a:lnTo>
                      <a:pt x="752" y="320"/>
                    </a:lnTo>
                    <a:lnTo>
                      <a:pt x="762" y="316"/>
                    </a:lnTo>
                    <a:lnTo>
                      <a:pt x="786" y="306"/>
                    </a:lnTo>
                    <a:lnTo>
                      <a:pt x="792" y="284"/>
                    </a:lnTo>
                    <a:lnTo>
                      <a:pt x="806" y="272"/>
                    </a:lnTo>
                    <a:lnTo>
                      <a:pt x="820" y="282"/>
                    </a:lnTo>
                    <a:lnTo>
                      <a:pt x="818" y="262"/>
                    </a:lnTo>
                    <a:lnTo>
                      <a:pt x="838" y="250"/>
                    </a:lnTo>
                    <a:lnTo>
                      <a:pt x="864" y="254"/>
                    </a:lnTo>
                    <a:lnTo>
                      <a:pt x="876" y="246"/>
                    </a:lnTo>
                    <a:lnTo>
                      <a:pt x="890" y="252"/>
                    </a:lnTo>
                    <a:lnTo>
                      <a:pt x="900" y="198"/>
                    </a:lnTo>
                    <a:lnTo>
                      <a:pt x="924" y="192"/>
                    </a:lnTo>
                    <a:lnTo>
                      <a:pt x="950" y="118"/>
                    </a:lnTo>
                    <a:lnTo>
                      <a:pt x="890" y="11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2" name="Freeform 260">
                <a:extLst>
                  <a:ext uri="{FF2B5EF4-FFF2-40B4-BE49-F238E27FC236}">
                    <a16:creationId xmlns:a16="http://schemas.microsoft.com/office/drawing/2014/main" id="{C9D715B7-99B6-424F-6CCA-F8257EF6773C}"/>
                  </a:ext>
                </a:extLst>
              </p:cNvPr>
              <p:cNvSpPr>
                <a:spLocks/>
              </p:cNvSpPr>
              <p:nvPr/>
            </p:nvSpPr>
            <p:spPr bwMode="auto">
              <a:xfrm>
                <a:off x="9228012" y="4706481"/>
                <a:ext cx="52387" cy="66675"/>
              </a:xfrm>
              <a:custGeom>
                <a:avLst/>
                <a:gdLst>
                  <a:gd name="T0" fmla="*/ 6 w 42"/>
                  <a:gd name="T1" fmla="*/ 0 h 54"/>
                  <a:gd name="T2" fmla="*/ 0 w 42"/>
                  <a:gd name="T3" fmla="*/ 24 h 54"/>
                  <a:gd name="T4" fmla="*/ 6 w 42"/>
                  <a:gd name="T5" fmla="*/ 54 h 54"/>
                  <a:gd name="T6" fmla="*/ 30 w 42"/>
                  <a:gd name="T7" fmla="*/ 54 h 54"/>
                  <a:gd name="T8" fmla="*/ 42 w 42"/>
                  <a:gd name="T9" fmla="*/ 30 h 54"/>
                  <a:gd name="T10" fmla="*/ 6 w 42"/>
                  <a:gd name="T11" fmla="*/ 0 h 54"/>
                  <a:gd name="T12" fmla="*/ 0 60000 65536"/>
                  <a:gd name="T13" fmla="*/ 0 60000 65536"/>
                  <a:gd name="T14" fmla="*/ 0 60000 65536"/>
                  <a:gd name="T15" fmla="*/ 0 60000 65536"/>
                  <a:gd name="T16" fmla="*/ 0 60000 65536"/>
                  <a:gd name="T17" fmla="*/ 0 60000 65536"/>
                  <a:gd name="T18" fmla="*/ 0 w 42"/>
                  <a:gd name="T19" fmla="*/ 0 h 54"/>
                  <a:gd name="T20" fmla="*/ 42 w 42"/>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42" h="54">
                    <a:moveTo>
                      <a:pt x="6" y="0"/>
                    </a:moveTo>
                    <a:lnTo>
                      <a:pt x="0" y="24"/>
                    </a:lnTo>
                    <a:lnTo>
                      <a:pt x="6" y="54"/>
                    </a:lnTo>
                    <a:lnTo>
                      <a:pt x="30" y="54"/>
                    </a:lnTo>
                    <a:lnTo>
                      <a:pt x="42" y="30"/>
                    </a:lnTo>
                    <a:lnTo>
                      <a:pt x="6"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3" name="Freeform 261">
                <a:extLst>
                  <a:ext uri="{FF2B5EF4-FFF2-40B4-BE49-F238E27FC236}">
                    <a16:creationId xmlns:a16="http://schemas.microsoft.com/office/drawing/2014/main" id="{BFD4BE77-246F-F20A-A2B2-20CC378AC632}"/>
                  </a:ext>
                </a:extLst>
              </p:cNvPr>
              <p:cNvSpPr>
                <a:spLocks/>
              </p:cNvSpPr>
              <p:nvPr/>
            </p:nvSpPr>
            <p:spPr bwMode="auto">
              <a:xfrm>
                <a:off x="9883649" y="4420731"/>
                <a:ext cx="49213" cy="53975"/>
              </a:xfrm>
              <a:custGeom>
                <a:avLst/>
                <a:gdLst>
                  <a:gd name="T0" fmla="*/ 0 w 42"/>
                  <a:gd name="T1" fmla="*/ 30 h 42"/>
                  <a:gd name="T2" fmla="*/ 12 w 42"/>
                  <a:gd name="T3" fmla="*/ 12 h 42"/>
                  <a:gd name="T4" fmla="*/ 30 w 42"/>
                  <a:gd name="T5" fmla="*/ 0 h 42"/>
                  <a:gd name="T6" fmla="*/ 42 w 42"/>
                  <a:gd name="T7" fmla="*/ 12 h 42"/>
                  <a:gd name="T8" fmla="*/ 30 w 42"/>
                  <a:gd name="T9" fmla="*/ 30 h 42"/>
                  <a:gd name="T10" fmla="*/ 12 w 42"/>
                  <a:gd name="T11" fmla="*/ 42 h 42"/>
                  <a:gd name="T12" fmla="*/ 0 w 42"/>
                  <a:gd name="T13" fmla="*/ 30 h 42"/>
                  <a:gd name="T14" fmla="*/ 0 60000 65536"/>
                  <a:gd name="T15" fmla="*/ 0 60000 65536"/>
                  <a:gd name="T16" fmla="*/ 0 60000 65536"/>
                  <a:gd name="T17" fmla="*/ 0 60000 65536"/>
                  <a:gd name="T18" fmla="*/ 0 60000 65536"/>
                  <a:gd name="T19" fmla="*/ 0 60000 65536"/>
                  <a:gd name="T20" fmla="*/ 0 60000 65536"/>
                  <a:gd name="T21" fmla="*/ 0 w 42"/>
                  <a:gd name="T22" fmla="*/ 0 h 42"/>
                  <a:gd name="T23" fmla="*/ 42 w 42"/>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42">
                    <a:moveTo>
                      <a:pt x="0" y="30"/>
                    </a:moveTo>
                    <a:lnTo>
                      <a:pt x="12" y="12"/>
                    </a:lnTo>
                    <a:lnTo>
                      <a:pt x="30" y="0"/>
                    </a:lnTo>
                    <a:lnTo>
                      <a:pt x="42" y="12"/>
                    </a:lnTo>
                    <a:lnTo>
                      <a:pt x="30" y="30"/>
                    </a:lnTo>
                    <a:lnTo>
                      <a:pt x="12" y="42"/>
                    </a:lnTo>
                    <a:lnTo>
                      <a:pt x="0" y="3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4" name="Freeform 262">
                <a:extLst>
                  <a:ext uri="{FF2B5EF4-FFF2-40B4-BE49-F238E27FC236}">
                    <a16:creationId xmlns:a16="http://schemas.microsoft.com/office/drawing/2014/main" id="{8509B799-3E28-F50F-5770-E63826475486}"/>
                  </a:ext>
                </a:extLst>
              </p:cNvPr>
              <p:cNvSpPr>
                <a:spLocks/>
              </p:cNvSpPr>
              <p:nvPr/>
            </p:nvSpPr>
            <p:spPr bwMode="auto">
              <a:xfrm>
                <a:off x="10145587" y="4287381"/>
                <a:ext cx="30162" cy="93662"/>
              </a:xfrm>
              <a:custGeom>
                <a:avLst/>
                <a:gdLst>
                  <a:gd name="T0" fmla="*/ 0 w 24"/>
                  <a:gd name="T1" fmla="*/ 42 h 72"/>
                  <a:gd name="T2" fmla="*/ 0 w 24"/>
                  <a:gd name="T3" fmla="*/ 18 h 72"/>
                  <a:gd name="T4" fmla="*/ 24 w 24"/>
                  <a:gd name="T5" fmla="*/ 0 h 72"/>
                  <a:gd name="T6" fmla="*/ 24 w 24"/>
                  <a:gd name="T7" fmla="*/ 24 h 72"/>
                  <a:gd name="T8" fmla="*/ 6 w 24"/>
                  <a:gd name="T9" fmla="*/ 72 h 72"/>
                  <a:gd name="T10" fmla="*/ 0 w 24"/>
                  <a:gd name="T11" fmla="*/ 42 h 72"/>
                  <a:gd name="T12" fmla="*/ 0 60000 65536"/>
                  <a:gd name="T13" fmla="*/ 0 60000 65536"/>
                  <a:gd name="T14" fmla="*/ 0 60000 65536"/>
                  <a:gd name="T15" fmla="*/ 0 60000 65536"/>
                  <a:gd name="T16" fmla="*/ 0 60000 65536"/>
                  <a:gd name="T17" fmla="*/ 0 60000 65536"/>
                  <a:gd name="T18" fmla="*/ 0 w 24"/>
                  <a:gd name="T19" fmla="*/ 0 h 72"/>
                  <a:gd name="T20" fmla="*/ 24 w 24"/>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4" h="72">
                    <a:moveTo>
                      <a:pt x="0" y="42"/>
                    </a:moveTo>
                    <a:lnTo>
                      <a:pt x="0" y="18"/>
                    </a:lnTo>
                    <a:lnTo>
                      <a:pt x="24" y="0"/>
                    </a:lnTo>
                    <a:lnTo>
                      <a:pt x="24" y="24"/>
                    </a:lnTo>
                    <a:lnTo>
                      <a:pt x="6" y="72"/>
                    </a:lnTo>
                    <a:lnTo>
                      <a:pt x="0" y="4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5" name="Freeform 265">
                <a:extLst>
                  <a:ext uri="{FF2B5EF4-FFF2-40B4-BE49-F238E27FC236}">
                    <a16:creationId xmlns:a16="http://schemas.microsoft.com/office/drawing/2014/main" id="{67C3C059-20E1-7266-85D7-B58A524DFBD2}"/>
                  </a:ext>
                </a:extLst>
              </p:cNvPr>
              <p:cNvSpPr>
                <a:spLocks/>
              </p:cNvSpPr>
              <p:nvPr/>
            </p:nvSpPr>
            <p:spPr bwMode="auto">
              <a:xfrm>
                <a:off x="10628187" y="3331706"/>
                <a:ext cx="57150" cy="309562"/>
              </a:xfrm>
              <a:custGeom>
                <a:avLst/>
                <a:gdLst>
                  <a:gd name="T0" fmla="*/ 12 w 48"/>
                  <a:gd name="T1" fmla="*/ 222 h 234"/>
                  <a:gd name="T2" fmla="*/ 12 w 48"/>
                  <a:gd name="T3" fmla="*/ 180 h 234"/>
                  <a:gd name="T4" fmla="*/ 6 w 48"/>
                  <a:gd name="T5" fmla="*/ 90 h 234"/>
                  <a:gd name="T6" fmla="*/ 0 w 48"/>
                  <a:gd name="T7" fmla="*/ 66 h 234"/>
                  <a:gd name="T8" fmla="*/ 6 w 48"/>
                  <a:gd name="T9" fmla="*/ 30 h 234"/>
                  <a:gd name="T10" fmla="*/ 12 w 48"/>
                  <a:gd name="T11" fmla="*/ 0 h 234"/>
                  <a:gd name="T12" fmla="*/ 24 w 48"/>
                  <a:gd name="T13" fmla="*/ 36 h 234"/>
                  <a:gd name="T14" fmla="*/ 24 w 48"/>
                  <a:gd name="T15" fmla="*/ 60 h 234"/>
                  <a:gd name="T16" fmla="*/ 48 w 48"/>
                  <a:gd name="T17" fmla="*/ 156 h 234"/>
                  <a:gd name="T18" fmla="*/ 30 w 48"/>
                  <a:gd name="T19" fmla="*/ 144 h 234"/>
                  <a:gd name="T20" fmla="*/ 24 w 48"/>
                  <a:gd name="T21" fmla="*/ 168 h 234"/>
                  <a:gd name="T22" fmla="*/ 24 w 48"/>
                  <a:gd name="T23" fmla="*/ 198 h 234"/>
                  <a:gd name="T24" fmla="*/ 42 w 48"/>
                  <a:gd name="T25" fmla="*/ 234 h 234"/>
                  <a:gd name="T26" fmla="*/ 12 w 48"/>
                  <a:gd name="T27" fmla="*/ 222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
                  <a:gd name="T43" fmla="*/ 0 h 234"/>
                  <a:gd name="T44" fmla="*/ 48 w 48"/>
                  <a:gd name="T45" fmla="*/ 234 h 23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6" name="Freeform 272">
                <a:extLst>
                  <a:ext uri="{FF2B5EF4-FFF2-40B4-BE49-F238E27FC236}">
                    <a16:creationId xmlns:a16="http://schemas.microsoft.com/office/drawing/2014/main" id="{1CB0DB63-4CD8-F99C-BB74-906A964F8DCC}"/>
                  </a:ext>
                </a:extLst>
              </p:cNvPr>
              <p:cNvSpPr>
                <a:spLocks/>
              </p:cNvSpPr>
              <p:nvPr/>
            </p:nvSpPr>
            <p:spPr bwMode="auto">
              <a:xfrm>
                <a:off x="10129712" y="4466768"/>
                <a:ext cx="128587" cy="196850"/>
              </a:xfrm>
              <a:custGeom>
                <a:avLst/>
                <a:gdLst>
                  <a:gd name="T0" fmla="*/ 12 w 108"/>
                  <a:gd name="T1" fmla="*/ 18 h 151"/>
                  <a:gd name="T2" fmla="*/ 0 w 108"/>
                  <a:gd name="T3" fmla="*/ 42 h 151"/>
                  <a:gd name="T4" fmla="*/ 6 w 108"/>
                  <a:gd name="T5" fmla="*/ 72 h 151"/>
                  <a:gd name="T6" fmla="*/ 18 w 108"/>
                  <a:gd name="T7" fmla="*/ 85 h 151"/>
                  <a:gd name="T8" fmla="*/ 36 w 108"/>
                  <a:gd name="T9" fmla="*/ 91 h 151"/>
                  <a:gd name="T10" fmla="*/ 72 w 108"/>
                  <a:gd name="T11" fmla="*/ 109 h 151"/>
                  <a:gd name="T12" fmla="*/ 78 w 108"/>
                  <a:gd name="T13" fmla="*/ 139 h 151"/>
                  <a:gd name="T14" fmla="*/ 108 w 108"/>
                  <a:gd name="T15" fmla="*/ 151 h 151"/>
                  <a:gd name="T16" fmla="*/ 102 w 108"/>
                  <a:gd name="T17" fmla="*/ 127 h 151"/>
                  <a:gd name="T18" fmla="*/ 78 w 108"/>
                  <a:gd name="T19" fmla="*/ 91 h 151"/>
                  <a:gd name="T20" fmla="*/ 42 w 108"/>
                  <a:gd name="T21" fmla="*/ 66 h 151"/>
                  <a:gd name="T22" fmla="*/ 48 w 108"/>
                  <a:gd name="T23" fmla="*/ 48 h 151"/>
                  <a:gd name="T24" fmla="*/ 54 w 108"/>
                  <a:gd name="T25" fmla="*/ 12 h 151"/>
                  <a:gd name="T26" fmla="*/ 30 w 108"/>
                  <a:gd name="T27" fmla="*/ 0 h 151"/>
                  <a:gd name="T28" fmla="*/ 12 w 108"/>
                  <a:gd name="T29" fmla="*/ 18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51"/>
                  <a:gd name="T47" fmla="*/ 108 w 108"/>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7" name="Freeform 273">
                <a:extLst>
                  <a:ext uri="{FF2B5EF4-FFF2-40B4-BE49-F238E27FC236}">
                    <a16:creationId xmlns:a16="http://schemas.microsoft.com/office/drawing/2014/main" id="{323A8A3E-BEAE-BD64-86D3-ADA87DF616D4}"/>
                  </a:ext>
                </a:extLst>
              </p:cNvPr>
              <p:cNvSpPr>
                <a:spLocks/>
              </p:cNvSpPr>
              <p:nvPr/>
            </p:nvSpPr>
            <p:spPr bwMode="auto">
              <a:xfrm>
                <a:off x="10182099" y="4696956"/>
                <a:ext cx="104775" cy="92075"/>
              </a:xfrm>
              <a:custGeom>
                <a:avLst/>
                <a:gdLst>
                  <a:gd name="T0" fmla="*/ 0 w 90"/>
                  <a:gd name="T1" fmla="*/ 54 h 72"/>
                  <a:gd name="T2" fmla="*/ 18 w 90"/>
                  <a:gd name="T3" fmla="*/ 24 h 72"/>
                  <a:gd name="T4" fmla="*/ 42 w 90"/>
                  <a:gd name="T5" fmla="*/ 24 h 72"/>
                  <a:gd name="T6" fmla="*/ 60 w 90"/>
                  <a:gd name="T7" fmla="*/ 0 h 72"/>
                  <a:gd name="T8" fmla="*/ 90 w 90"/>
                  <a:gd name="T9" fmla="*/ 24 h 72"/>
                  <a:gd name="T10" fmla="*/ 90 w 90"/>
                  <a:gd name="T11" fmla="*/ 72 h 72"/>
                  <a:gd name="T12" fmla="*/ 60 w 90"/>
                  <a:gd name="T13" fmla="*/ 60 h 72"/>
                  <a:gd name="T14" fmla="*/ 42 w 90"/>
                  <a:gd name="T15" fmla="*/ 60 h 72"/>
                  <a:gd name="T16" fmla="*/ 24 w 90"/>
                  <a:gd name="T17" fmla="*/ 48 h 72"/>
                  <a:gd name="T18" fmla="*/ 0 w 90"/>
                  <a:gd name="T19" fmla="*/ 54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0"/>
                  <a:gd name="T31" fmla="*/ 0 h 72"/>
                  <a:gd name="T32" fmla="*/ 90 w 90"/>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8" name="Freeform 298">
                <a:extLst>
                  <a:ext uri="{FF2B5EF4-FFF2-40B4-BE49-F238E27FC236}">
                    <a16:creationId xmlns:a16="http://schemas.microsoft.com/office/drawing/2014/main" id="{5256F5CC-3B9B-EDC8-56ED-08B1389F5DD4}"/>
                  </a:ext>
                </a:extLst>
              </p:cNvPr>
              <p:cNvSpPr>
                <a:spLocks/>
              </p:cNvSpPr>
              <p:nvPr/>
            </p:nvSpPr>
            <p:spPr bwMode="auto">
              <a:xfrm>
                <a:off x="9407399" y="4268331"/>
                <a:ext cx="106363" cy="103187"/>
              </a:xfrm>
              <a:custGeom>
                <a:avLst/>
                <a:gdLst>
                  <a:gd name="T0" fmla="*/ 72 w 90"/>
                  <a:gd name="T1" fmla="*/ 42 h 78"/>
                  <a:gd name="T2" fmla="*/ 78 w 90"/>
                  <a:gd name="T3" fmla="*/ 30 h 78"/>
                  <a:gd name="T4" fmla="*/ 84 w 90"/>
                  <a:gd name="T5" fmla="*/ 18 h 78"/>
                  <a:gd name="T6" fmla="*/ 48 w 90"/>
                  <a:gd name="T7" fmla="*/ 12 h 78"/>
                  <a:gd name="T8" fmla="*/ 30 w 90"/>
                  <a:gd name="T9" fmla="*/ 0 h 78"/>
                  <a:gd name="T10" fmla="*/ 12 w 90"/>
                  <a:gd name="T11" fmla="*/ 0 h 78"/>
                  <a:gd name="T12" fmla="*/ 6 w 90"/>
                  <a:gd name="T13" fmla="*/ 12 h 78"/>
                  <a:gd name="T14" fmla="*/ 0 w 90"/>
                  <a:gd name="T15" fmla="*/ 18 h 78"/>
                  <a:gd name="T16" fmla="*/ 6 w 90"/>
                  <a:gd name="T17" fmla="*/ 30 h 78"/>
                  <a:gd name="T18" fmla="*/ 18 w 90"/>
                  <a:gd name="T19" fmla="*/ 78 h 78"/>
                  <a:gd name="T20" fmla="*/ 54 w 90"/>
                  <a:gd name="T21" fmla="*/ 72 h 78"/>
                  <a:gd name="T22" fmla="*/ 78 w 90"/>
                  <a:gd name="T23" fmla="*/ 66 h 78"/>
                  <a:gd name="T24" fmla="*/ 84 w 90"/>
                  <a:gd name="T25" fmla="*/ 72 h 78"/>
                  <a:gd name="T26" fmla="*/ 90 w 90"/>
                  <a:gd name="T27" fmla="*/ 48 h 78"/>
                  <a:gd name="T28" fmla="*/ 72 w 90"/>
                  <a:gd name="T29" fmla="*/ 42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78"/>
                  <a:gd name="T47" fmla="*/ 90 w 90"/>
                  <a:gd name="T48" fmla="*/ 78 h 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29" name="Freeform 329">
                <a:extLst>
                  <a:ext uri="{FF2B5EF4-FFF2-40B4-BE49-F238E27FC236}">
                    <a16:creationId xmlns:a16="http://schemas.microsoft.com/office/drawing/2014/main" id="{7A27C581-A95B-1F2D-D907-47784AA0FF60}"/>
                  </a:ext>
                </a:extLst>
              </p:cNvPr>
              <p:cNvSpPr>
                <a:spLocks/>
              </p:cNvSpPr>
              <p:nvPr/>
            </p:nvSpPr>
            <p:spPr bwMode="auto">
              <a:xfrm>
                <a:off x="9689974" y="4381043"/>
                <a:ext cx="161925" cy="290513"/>
              </a:xfrm>
              <a:custGeom>
                <a:avLst/>
                <a:gdLst>
                  <a:gd name="T0" fmla="*/ 102 w 138"/>
                  <a:gd name="T1" fmla="*/ 205 h 223"/>
                  <a:gd name="T2" fmla="*/ 120 w 138"/>
                  <a:gd name="T3" fmla="*/ 199 h 223"/>
                  <a:gd name="T4" fmla="*/ 138 w 138"/>
                  <a:gd name="T5" fmla="*/ 187 h 223"/>
                  <a:gd name="T6" fmla="*/ 138 w 138"/>
                  <a:gd name="T7" fmla="*/ 151 h 223"/>
                  <a:gd name="T8" fmla="*/ 138 w 138"/>
                  <a:gd name="T9" fmla="*/ 120 h 223"/>
                  <a:gd name="T10" fmla="*/ 120 w 138"/>
                  <a:gd name="T11" fmla="*/ 102 h 223"/>
                  <a:gd name="T12" fmla="*/ 96 w 138"/>
                  <a:gd name="T13" fmla="*/ 72 h 223"/>
                  <a:gd name="T14" fmla="*/ 78 w 138"/>
                  <a:gd name="T15" fmla="*/ 48 h 223"/>
                  <a:gd name="T16" fmla="*/ 84 w 138"/>
                  <a:gd name="T17" fmla="*/ 36 h 223"/>
                  <a:gd name="T18" fmla="*/ 78 w 138"/>
                  <a:gd name="T19" fmla="*/ 24 h 223"/>
                  <a:gd name="T20" fmla="*/ 60 w 138"/>
                  <a:gd name="T21" fmla="*/ 18 h 223"/>
                  <a:gd name="T22" fmla="*/ 48 w 138"/>
                  <a:gd name="T23" fmla="*/ 0 h 223"/>
                  <a:gd name="T24" fmla="*/ 42 w 138"/>
                  <a:gd name="T25" fmla="*/ 0 h 223"/>
                  <a:gd name="T26" fmla="*/ 12 w 138"/>
                  <a:gd name="T27" fmla="*/ 6 h 223"/>
                  <a:gd name="T28" fmla="*/ 0 w 138"/>
                  <a:gd name="T29" fmla="*/ 24 h 223"/>
                  <a:gd name="T30" fmla="*/ 0 w 138"/>
                  <a:gd name="T31" fmla="*/ 24 h 223"/>
                  <a:gd name="T32" fmla="*/ 6 w 138"/>
                  <a:gd name="T33" fmla="*/ 36 h 223"/>
                  <a:gd name="T34" fmla="*/ 12 w 138"/>
                  <a:gd name="T35" fmla="*/ 72 h 223"/>
                  <a:gd name="T36" fmla="*/ 54 w 138"/>
                  <a:gd name="T37" fmla="*/ 72 h 223"/>
                  <a:gd name="T38" fmla="*/ 72 w 138"/>
                  <a:gd name="T39" fmla="*/ 78 h 223"/>
                  <a:gd name="T40" fmla="*/ 102 w 138"/>
                  <a:gd name="T41" fmla="*/ 126 h 223"/>
                  <a:gd name="T42" fmla="*/ 96 w 138"/>
                  <a:gd name="T43" fmla="*/ 145 h 223"/>
                  <a:gd name="T44" fmla="*/ 60 w 138"/>
                  <a:gd name="T45" fmla="*/ 151 h 223"/>
                  <a:gd name="T46" fmla="*/ 42 w 138"/>
                  <a:gd name="T47" fmla="*/ 163 h 223"/>
                  <a:gd name="T48" fmla="*/ 42 w 138"/>
                  <a:gd name="T49" fmla="*/ 187 h 223"/>
                  <a:gd name="T50" fmla="*/ 72 w 138"/>
                  <a:gd name="T51" fmla="*/ 217 h 223"/>
                  <a:gd name="T52" fmla="*/ 84 w 138"/>
                  <a:gd name="T53" fmla="*/ 223 h 223"/>
                  <a:gd name="T54" fmla="*/ 96 w 138"/>
                  <a:gd name="T55" fmla="*/ 217 h 223"/>
                  <a:gd name="T56" fmla="*/ 102 w 138"/>
                  <a:gd name="T57" fmla="*/ 205 h 2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23"/>
                  <a:gd name="T89" fmla="*/ 138 w 138"/>
                  <a:gd name="T90" fmla="*/ 223 h 2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23">
                    <a:moveTo>
                      <a:pt x="102" y="205"/>
                    </a:moveTo>
                    <a:lnTo>
                      <a:pt x="120" y="199"/>
                    </a:lnTo>
                    <a:lnTo>
                      <a:pt x="138" y="187"/>
                    </a:lnTo>
                    <a:lnTo>
                      <a:pt x="138" y="151"/>
                    </a:lnTo>
                    <a:lnTo>
                      <a:pt x="138" y="120"/>
                    </a:lnTo>
                    <a:lnTo>
                      <a:pt x="120" y="102"/>
                    </a:lnTo>
                    <a:lnTo>
                      <a:pt x="96" y="72"/>
                    </a:lnTo>
                    <a:lnTo>
                      <a:pt x="78" y="48"/>
                    </a:lnTo>
                    <a:lnTo>
                      <a:pt x="84" y="36"/>
                    </a:lnTo>
                    <a:lnTo>
                      <a:pt x="78" y="24"/>
                    </a:lnTo>
                    <a:lnTo>
                      <a:pt x="60" y="18"/>
                    </a:lnTo>
                    <a:lnTo>
                      <a:pt x="48" y="0"/>
                    </a:lnTo>
                    <a:lnTo>
                      <a:pt x="42" y="0"/>
                    </a:lnTo>
                    <a:lnTo>
                      <a:pt x="12" y="6"/>
                    </a:lnTo>
                    <a:lnTo>
                      <a:pt x="0" y="24"/>
                    </a:lnTo>
                    <a:lnTo>
                      <a:pt x="6" y="36"/>
                    </a:lnTo>
                    <a:lnTo>
                      <a:pt x="12" y="72"/>
                    </a:lnTo>
                    <a:lnTo>
                      <a:pt x="54" y="72"/>
                    </a:lnTo>
                    <a:lnTo>
                      <a:pt x="72" y="78"/>
                    </a:lnTo>
                    <a:lnTo>
                      <a:pt x="102" y="126"/>
                    </a:lnTo>
                    <a:lnTo>
                      <a:pt x="96" y="145"/>
                    </a:lnTo>
                    <a:lnTo>
                      <a:pt x="60" y="151"/>
                    </a:lnTo>
                    <a:lnTo>
                      <a:pt x="42" y="163"/>
                    </a:lnTo>
                    <a:lnTo>
                      <a:pt x="42" y="187"/>
                    </a:lnTo>
                    <a:lnTo>
                      <a:pt x="72" y="217"/>
                    </a:lnTo>
                    <a:lnTo>
                      <a:pt x="84" y="223"/>
                    </a:lnTo>
                    <a:lnTo>
                      <a:pt x="96" y="217"/>
                    </a:lnTo>
                    <a:lnTo>
                      <a:pt x="102" y="20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30" name="Freeform 330">
                <a:extLst>
                  <a:ext uri="{FF2B5EF4-FFF2-40B4-BE49-F238E27FC236}">
                    <a16:creationId xmlns:a16="http://schemas.microsoft.com/office/drawing/2014/main" id="{EF6BCCDA-F502-A059-3F8A-9950DA242DDF}"/>
                  </a:ext>
                </a:extLst>
              </p:cNvPr>
              <p:cNvSpPr>
                <a:spLocks/>
              </p:cNvSpPr>
              <p:nvPr/>
            </p:nvSpPr>
            <p:spPr bwMode="auto">
              <a:xfrm>
                <a:off x="9742362" y="4346118"/>
                <a:ext cx="163512" cy="360363"/>
              </a:xfrm>
              <a:custGeom>
                <a:avLst/>
                <a:gdLst>
                  <a:gd name="T0" fmla="*/ 66 w 138"/>
                  <a:gd name="T1" fmla="*/ 0 h 271"/>
                  <a:gd name="T2" fmla="*/ 6 w 138"/>
                  <a:gd name="T3" fmla="*/ 0 h 271"/>
                  <a:gd name="T4" fmla="*/ 0 w 138"/>
                  <a:gd name="T5" fmla="*/ 24 h 271"/>
                  <a:gd name="T6" fmla="*/ 6 w 138"/>
                  <a:gd name="T7" fmla="*/ 24 h 271"/>
                  <a:gd name="T8" fmla="*/ 18 w 138"/>
                  <a:gd name="T9" fmla="*/ 42 h 271"/>
                  <a:gd name="T10" fmla="*/ 36 w 138"/>
                  <a:gd name="T11" fmla="*/ 48 h 271"/>
                  <a:gd name="T12" fmla="*/ 42 w 138"/>
                  <a:gd name="T13" fmla="*/ 60 h 271"/>
                  <a:gd name="T14" fmla="*/ 36 w 138"/>
                  <a:gd name="T15" fmla="*/ 72 h 271"/>
                  <a:gd name="T16" fmla="*/ 54 w 138"/>
                  <a:gd name="T17" fmla="*/ 96 h 271"/>
                  <a:gd name="T18" fmla="*/ 78 w 138"/>
                  <a:gd name="T19" fmla="*/ 126 h 271"/>
                  <a:gd name="T20" fmla="*/ 96 w 138"/>
                  <a:gd name="T21" fmla="*/ 144 h 271"/>
                  <a:gd name="T22" fmla="*/ 96 w 138"/>
                  <a:gd name="T23" fmla="*/ 175 h 271"/>
                  <a:gd name="T24" fmla="*/ 96 w 138"/>
                  <a:gd name="T25" fmla="*/ 211 h 271"/>
                  <a:gd name="T26" fmla="*/ 78 w 138"/>
                  <a:gd name="T27" fmla="*/ 223 h 271"/>
                  <a:gd name="T28" fmla="*/ 60 w 138"/>
                  <a:gd name="T29" fmla="*/ 229 h 271"/>
                  <a:gd name="T30" fmla="*/ 54 w 138"/>
                  <a:gd name="T31" fmla="*/ 241 h 271"/>
                  <a:gd name="T32" fmla="*/ 42 w 138"/>
                  <a:gd name="T33" fmla="*/ 247 h 271"/>
                  <a:gd name="T34" fmla="*/ 48 w 138"/>
                  <a:gd name="T35" fmla="*/ 253 h 271"/>
                  <a:gd name="T36" fmla="*/ 66 w 138"/>
                  <a:gd name="T37" fmla="*/ 271 h 271"/>
                  <a:gd name="T38" fmla="*/ 108 w 138"/>
                  <a:gd name="T39" fmla="*/ 241 h 271"/>
                  <a:gd name="T40" fmla="*/ 138 w 138"/>
                  <a:gd name="T41" fmla="*/ 211 h 271"/>
                  <a:gd name="T42" fmla="*/ 114 w 138"/>
                  <a:gd name="T43" fmla="*/ 132 h 271"/>
                  <a:gd name="T44" fmla="*/ 102 w 138"/>
                  <a:gd name="T45" fmla="*/ 114 h 271"/>
                  <a:gd name="T46" fmla="*/ 78 w 138"/>
                  <a:gd name="T47" fmla="*/ 84 h 271"/>
                  <a:gd name="T48" fmla="*/ 66 w 138"/>
                  <a:gd name="T49" fmla="*/ 60 h 271"/>
                  <a:gd name="T50" fmla="*/ 78 w 138"/>
                  <a:gd name="T51" fmla="*/ 48 h 271"/>
                  <a:gd name="T52" fmla="*/ 96 w 138"/>
                  <a:gd name="T53" fmla="*/ 36 h 271"/>
                  <a:gd name="T54" fmla="*/ 90 w 138"/>
                  <a:gd name="T55" fmla="*/ 18 h 271"/>
                  <a:gd name="T56" fmla="*/ 66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71"/>
                  <a:gd name="T89" fmla="*/ 138 w 138"/>
                  <a:gd name="T90" fmla="*/ 271 h 27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31" name="Freeform 331">
                <a:extLst>
                  <a:ext uri="{FF2B5EF4-FFF2-40B4-BE49-F238E27FC236}">
                    <a16:creationId xmlns:a16="http://schemas.microsoft.com/office/drawing/2014/main" id="{1AD09C80-BFB9-E6C8-D2D1-9C534E228ECE}"/>
                  </a:ext>
                </a:extLst>
              </p:cNvPr>
              <p:cNvSpPr>
                <a:spLocks/>
              </p:cNvSpPr>
              <p:nvPr/>
            </p:nvSpPr>
            <p:spPr bwMode="auto">
              <a:xfrm>
                <a:off x="9235949" y="4150856"/>
                <a:ext cx="177800" cy="95250"/>
              </a:xfrm>
              <a:custGeom>
                <a:avLst/>
                <a:gdLst>
                  <a:gd name="T0" fmla="*/ 102 w 150"/>
                  <a:gd name="T1" fmla="*/ 36 h 72"/>
                  <a:gd name="T2" fmla="*/ 66 w 150"/>
                  <a:gd name="T3" fmla="*/ 18 h 72"/>
                  <a:gd name="T4" fmla="*/ 24 w 150"/>
                  <a:gd name="T5" fmla="*/ 0 h 72"/>
                  <a:gd name="T6" fmla="*/ 12 w 150"/>
                  <a:gd name="T7" fmla="*/ 0 h 72"/>
                  <a:gd name="T8" fmla="*/ 0 w 150"/>
                  <a:gd name="T9" fmla="*/ 30 h 72"/>
                  <a:gd name="T10" fmla="*/ 60 w 150"/>
                  <a:gd name="T11" fmla="*/ 60 h 72"/>
                  <a:gd name="T12" fmla="*/ 102 w 150"/>
                  <a:gd name="T13" fmla="*/ 66 h 72"/>
                  <a:gd name="T14" fmla="*/ 126 w 150"/>
                  <a:gd name="T15" fmla="*/ 72 h 72"/>
                  <a:gd name="T16" fmla="*/ 138 w 150"/>
                  <a:gd name="T17" fmla="*/ 72 h 72"/>
                  <a:gd name="T18" fmla="*/ 150 w 150"/>
                  <a:gd name="T19" fmla="*/ 54 h 72"/>
                  <a:gd name="T20" fmla="*/ 150 w 150"/>
                  <a:gd name="T21" fmla="*/ 54 h 72"/>
                  <a:gd name="T22" fmla="*/ 138 w 150"/>
                  <a:gd name="T23" fmla="*/ 42 h 72"/>
                  <a:gd name="T24" fmla="*/ 102 w 150"/>
                  <a:gd name="T25" fmla="*/ 36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72"/>
                  <a:gd name="T41" fmla="*/ 150 w 150"/>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72">
                    <a:moveTo>
                      <a:pt x="102" y="36"/>
                    </a:moveTo>
                    <a:lnTo>
                      <a:pt x="66" y="18"/>
                    </a:lnTo>
                    <a:lnTo>
                      <a:pt x="24" y="0"/>
                    </a:lnTo>
                    <a:lnTo>
                      <a:pt x="12" y="0"/>
                    </a:lnTo>
                    <a:lnTo>
                      <a:pt x="0" y="30"/>
                    </a:lnTo>
                    <a:lnTo>
                      <a:pt x="60" y="60"/>
                    </a:lnTo>
                    <a:lnTo>
                      <a:pt x="102" y="66"/>
                    </a:lnTo>
                    <a:lnTo>
                      <a:pt x="126" y="72"/>
                    </a:lnTo>
                    <a:lnTo>
                      <a:pt x="138" y="72"/>
                    </a:lnTo>
                    <a:lnTo>
                      <a:pt x="150" y="54"/>
                    </a:lnTo>
                    <a:lnTo>
                      <a:pt x="138" y="42"/>
                    </a:lnTo>
                    <a:lnTo>
                      <a:pt x="102" y="3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32" name="Freeform 333">
                <a:extLst>
                  <a:ext uri="{FF2B5EF4-FFF2-40B4-BE49-F238E27FC236}">
                    <a16:creationId xmlns:a16="http://schemas.microsoft.com/office/drawing/2014/main" id="{40B9C423-CAB4-74BB-093D-AC1DB4B1656D}"/>
                  </a:ext>
                </a:extLst>
              </p:cNvPr>
              <p:cNvSpPr>
                <a:spLocks/>
              </p:cNvSpPr>
              <p:nvPr/>
            </p:nvSpPr>
            <p:spPr bwMode="auto">
              <a:xfrm>
                <a:off x="9420099" y="3411081"/>
                <a:ext cx="703263" cy="395287"/>
              </a:xfrm>
              <a:custGeom>
                <a:avLst/>
                <a:gdLst>
                  <a:gd name="T0" fmla="*/ 42 w 595"/>
                  <a:gd name="T1" fmla="*/ 126 h 301"/>
                  <a:gd name="T2" fmla="*/ 48 w 595"/>
                  <a:gd name="T3" fmla="*/ 186 h 301"/>
                  <a:gd name="T4" fmla="*/ 127 w 595"/>
                  <a:gd name="T5" fmla="*/ 210 h 301"/>
                  <a:gd name="T6" fmla="*/ 181 w 595"/>
                  <a:gd name="T7" fmla="*/ 264 h 301"/>
                  <a:gd name="T8" fmla="*/ 253 w 595"/>
                  <a:gd name="T9" fmla="*/ 270 h 301"/>
                  <a:gd name="T10" fmla="*/ 313 w 595"/>
                  <a:gd name="T11" fmla="*/ 301 h 301"/>
                  <a:gd name="T12" fmla="*/ 379 w 595"/>
                  <a:gd name="T13" fmla="*/ 258 h 301"/>
                  <a:gd name="T14" fmla="*/ 445 w 595"/>
                  <a:gd name="T15" fmla="*/ 252 h 301"/>
                  <a:gd name="T16" fmla="*/ 457 w 595"/>
                  <a:gd name="T17" fmla="*/ 210 h 301"/>
                  <a:gd name="T18" fmla="*/ 499 w 595"/>
                  <a:gd name="T19" fmla="*/ 192 h 301"/>
                  <a:gd name="T20" fmla="*/ 541 w 595"/>
                  <a:gd name="T21" fmla="*/ 174 h 301"/>
                  <a:gd name="T22" fmla="*/ 595 w 595"/>
                  <a:gd name="T23" fmla="*/ 156 h 301"/>
                  <a:gd name="T24" fmla="*/ 583 w 595"/>
                  <a:gd name="T25" fmla="*/ 132 h 301"/>
                  <a:gd name="T26" fmla="*/ 529 w 595"/>
                  <a:gd name="T27" fmla="*/ 126 h 301"/>
                  <a:gd name="T28" fmla="*/ 529 w 595"/>
                  <a:gd name="T29" fmla="*/ 96 h 301"/>
                  <a:gd name="T30" fmla="*/ 541 w 595"/>
                  <a:gd name="T31" fmla="*/ 72 h 301"/>
                  <a:gd name="T32" fmla="*/ 499 w 595"/>
                  <a:gd name="T33" fmla="*/ 60 h 301"/>
                  <a:gd name="T34" fmla="*/ 403 w 595"/>
                  <a:gd name="T35" fmla="*/ 84 h 301"/>
                  <a:gd name="T36" fmla="*/ 367 w 595"/>
                  <a:gd name="T37" fmla="*/ 54 h 301"/>
                  <a:gd name="T38" fmla="*/ 307 w 595"/>
                  <a:gd name="T39" fmla="*/ 54 h 301"/>
                  <a:gd name="T40" fmla="*/ 289 w 595"/>
                  <a:gd name="T41" fmla="*/ 36 h 301"/>
                  <a:gd name="T42" fmla="*/ 217 w 595"/>
                  <a:gd name="T43" fmla="*/ 0 h 301"/>
                  <a:gd name="T44" fmla="*/ 193 w 595"/>
                  <a:gd name="T45" fmla="*/ 30 h 301"/>
                  <a:gd name="T46" fmla="*/ 169 w 595"/>
                  <a:gd name="T47" fmla="*/ 66 h 301"/>
                  <a:gd name="T48" fmla="*/ 121 w 595"/>
                  <a:gd name="T49" fmla="*/ 48 h 301"/>
                  <a:gd name="T50" fmla="*/ 54 w 595"/>
                  <a:gd name="T51" fmla="*/ 54 h 301"/>
                  <a:gd name="T52" fmla="*/ 12 w 595"/>
                  <a:gd name="T53" fmla="*/ 78 h 301"/>
                  <a:gd name="T54" fmla="*/ 0 w 595"/>
                  <a:gd name="T55" fmla="*/ 102 h 301"/>
                  <a:gd name="T56" fmla="*/ 6 w 595"/>
                  <a:gd name="T57" fmla="*/ 108 h 301"/>
                  <a:gd name="T58" fmla="*/ 42 w 595"/>
                  <a:gd name="T59" fmla="*/ 126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95"/>
                  <a:gd name="T91" fmla="*/ 0 h 301"/>
                  <a:gd name="T92" fmla="*/ 595 w 595"/>
                  <a:gd name="T93" fmla="*/ 301 h 30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33" name="Freeform 446">
                <a:extLst>
                  <a:ext uri="{FF2B5EF4-FFF2-40B4-BE49-F238E27FC236}">
                    <a16:creationId xmlns:a16="http://schemas.microsoft.com/office/drawing/2014/main" id="{ED6363D1-4086-3DBF-09BF-1FD45B7EB49C}"/>
                  </a:ext>
                </a:extLst>
              </p:cNvPr>
              <p:cNvSpPr>
                <a:spLocks/>
              </p:cNvSpPr>
              <p:nvPr/>
            </p:nvSpPr>
            <p:spPr bwMode="auto">
              <a:xfrm>
                <a:off x="9631237" y="4409618"/>
                <a:ext cx="180975" cy="363538"/>
              </a:xfrm>
              <a:custGeom>
                <a:avLst/>
                <a:gdLst>
                  <a:gd name="T0" fmla="*/ 7 w 107"/>
                  <a:gd name="T1" fmla="*/ 9 h 190"/>
                  <a:gd name="T2" fmla="*/ 0 w 107"/>
                  <a:gd name="T3" fmla="*/ 23 h 190"/>
                  <a:gd name="T4" fmla="*/ 15 w 107"/>
                  <a:gd name="T5" fmla="*/ 47 h 190"/>
                  <a:gd name="T6" fmla="*/ 15 w 107"/>
                  <a:gd name="T7" fmla="*/ 60 h 190"/>
                  <a:gd name="T8" fmla="*/ 22 w 107"/>
                  <a:gd name="T9" fmla="*/ 78 h 190"/>
                  <a:gd name="T10" fmla="*/ 19 w 107"/>
                  <a:gd name="T11" fmla="*/ 93 h 190"/>
                  <a:gd name="T12" fmla="*/ 23 w 107"/>
                  <a:gd name="T13" fmla="*/ 110 h 190"/>
                  <a:gd name="T14" fmla="*/ 26 w 107"/>
                  <a:gd name="T15" fmla="*/ 118 h 190"/>
                  <a:gd name="T16" fmla="*/ 19 w 107"/>
                  <a:gd name="T17" fmla="*/ 126 h 190"/>
                  <a:gd name="T18" fmla="*/ 13 w 107"/>
                  <a:gd name="T19" fmla="*/ 159 h 190"/>
                  <a:gd name="T20" fmla="*/ 33 w 107"/>
                  <a:gd name="T21" fmla="*/ 182 h 190"/>
                  <a:gd name="T22" fmla="*/ 34 w 107"/>
                  <a:gd name="T23" fmla="*/ 178 h 190"/>
                  <a:gd name="T24" fmla="*/ 46 w 107"/>
                  <a:gd name="T25" fmla="*/ 185 h 190"/>
                  <a:gd name="T26" fmla="*/ 46 w 107"/>
                  <a:gd name="T27" fmla="*/ 190 h 190"/>
                  <a:gd name="T28" fmla="*/ 56 w 107"/>
                  <a:gd name="T29" fmla="*/ 188 h 190"/>
                  <a:gd name="T30" fmla="*/ 59 w 107"/>
                  <a:gd name="T31" fmla="*/ 184 h 190"/>
                  <a:gd name="T32" fmla="*/ 43 w 107"/>
                  <a:gd name="T33" fmla="*/ 174 h 190"/>
                  <a:gd name="T34" fmla="*/ 27 w 107"/>
                  <a:gd name="T35" fmla="*/ 149 h 190"/>
                  <a:gd name="T36" fmla="*/ 19 w 107"/>
                  <a:gd name="T37" fmla="*/ 138 h 190"/>
                  <a:gd name="T38" fmla="*/ 32 w 107"/>
                  <a:gd name="T39" fmla="*/ 113 h 190"/>
                  <a:gd name="T40" fmla="*/ 57 w 107"/>
                  <a:gd name="T41" fmla="*/ 108 h 190"/>
                  <a:gd name="T42" fmla="*/ 70 w 107"/>
                  <a:gd name="T43" fmla="*/ 119 h 190"/>
                  <a:gd name="T44" fmla="*/ 63 w 107"/>
                  <a:gd name="T45" fmla="*/ 97 h 190"/>
                  <a:gd name="T46" fmla="*/ 72 w 107"/>
                  <a:gd name="T47" fmla="*/ 87 h 190"/>
                  <a:gd name="T48" fmla="*/ 101 w 107"/>
                  <a:gd name="T49" fmla="*/ 87 h 190"/>
                  <a:gd name="T50" fmla="*/ 107 w 107"/>
                  <a:gd name="T51" fmla="*/ 73 h 190"/>
                  <a:gd name="T52" fmla="*/ 95 w 107"/>
                  <a:gd name="T53" fmla="*/ 50 h 190"/>
                  <a:gd name="T54" fmla="*/ 85 w 107"/>
                  <a:gd name="T55" fmla="*/ 37 h 190"/>
                  <a:gd name="T56" fmla="*/ 48 w 107"/>
                  <a:gd name="T57" fmla="*/ 27 h 190"/>
                  <a:gd name="T58" fmla="*/ 36 w 107"/>
                  <a:gd name="T59" fmla="*/ 0 h 190"/>
                  <a:gd name="T60" fmla="*/ 7 w 107"/>
                  <a:gd name="T61" fmla="*/ 9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7"/>
                  <a:gd name="T94" fmla="*/ 0 h 190"/>
                  <a:gd name="T95" fmla="*/ 107 w 107"/>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34" name="Freeform 447">
                <a:extLst>
                  <a:ext uri="{FF2B5EF4-FFF2-40B4-BE49-F238E27FC236}">
                    <a16:creationId xmlns:a16="http://schemas.microsoft.com/office/drawing/2014/main" id="{C76C09E7-B3BF-5589-F508-1D834097B25B}"/>
                  </a:ext>
                </a:extLst>
              </p:cNvPr>
              <p:cNvSpPr>
                <a:spLocks/>
              </p:cNvSpPr>
              <p:nvPr/>
            </p:nvSpPr>
            <p:spPr bwMode="auto">
              <a:xfrm>
                <a:off x="9510587" y="4201656"/>
                <a:ext cx="204787" cy="449262"/>
              </a:xfrm>
              <a:custGeom>
                <a:avLst/>
                <a:gdLst>
                  <a:gd name="T0" fmla="*/ 72 w 120"/>
                  <a:gd name="T1" fmla="*/ 0 h 233"/>
                  <a:gd name="T2" fmla="*/ 55 w 120"/>
                  <a:gd name="T3" fmla="*/ 17 h 233"/>
                  <a:gd name="T4" fmla="*/ 40 w 120"/>
                  <a:gd name="T5" fmla="*/ 26 h 233"/>
                  <a:gd name="T6" fmla="*/ 15 w 120"/>
                  <a:gd name="T7" fmla="*/ 60 h 233"/>
                  <a:gd name="T8" fmla="*/ 7 w 120"/>
                  <a:gd name="T9" fmla="*/ 85 h 233"/>
                  <a:gd name="T10" fmla="*/ 0 w 120"/>
                  <a:gd name="T11" fmla="*/ 98 h 233"/>
                  <a:gd name="T12" fmla="*/ 23 w 120"/>
                  <a:gd name="T13" fmla="*/ 123 h 233"/>
                  <a:gd name="T14" fmla="*/ 31 w 120"/>
                  <a:gd name="T15" fmla="*/ 142 h 233"/>
                  <a:gd name="T16" fmla="*/ 26 w 120"/>
                  <a:gd name="T17" fmla="*/ 161 h 233"/>
                  <a:gd name="T18" fmla="*/ 44 w 120"/>
                  <a:gd name="T19" fmla="*/ 165 h 233"/>
                  <a:gd name="T20" fmla="*/ 58 w 120"/>
                  <a:gd name="T21" fmla="*/ 157 h 233"/>
                  <a:gd name="T22" fmla="*/ 65 w 120"/>
                  <a:gd name="T23" fmla="*/ 148 h 233"/>
                  <a:gd name="T24" fmla="*/ 80 w 120"/>
                  <a:gd name="T25" fmla="*/ 188 h 233"/>
                  <a:gd name="T26" fmla="*/ 86 w 120"/>
                  <a:gd name="T27" fmla="*/ 211 h 233"/>
                  <a:gd name="T28" fmla="*/ 85 w 120"/>
                  <a:gd name="T29" fmla="*/ 233 h 233"/>
                  <a:gd name="T30" fmla="*/ 99 w 120"/>
                  <a:gd name="T31" fmla="*/ 212 h 233"/>
                  <a:gd name="T32" fmla="*/ 92 w 120"/>
                  <a:gd name="T33" fmla="*/ 188 h 233"/>
                  <a:gd name="T34" fmla="*/ 80 w 120"/>
                  <a:gd name="T35" fmla="*/ 173 h 233"/>
                  <a:gd name="T36" fmla="*/ 86 w 120"/>
                  <a:gd name="T37" fmla="*/ 161 h 233"/>
                  <a:gd name="T38" fmla="*/ 85 w 120"/>
                  <a:gd name="T39" fmla="*/ 151 h 233"/>
                  <a:gd name="T40" fmla="*/ 69 w 120"/>
                  <a:gd name="T41" fmla="*/ 130 h 233"/>
                  <a:gd name="T42" fmla="*/ 77 w 120"/>
                  <a:gd name="T43" fmla="*/ 114 h 233"/>
                  <a:gd name="T44" fmla="*/ 106 w 120"/>
                  <a:gd name="T45" fmla="*/ 106 h 233"/>
                  <a:gd name="T46" fmla="*/ 120 w 120"/>
                  <a:gd name="T47" fmla="*/ 91 h 233"/>
                  <a:gd name="T48" fmla="*/ 111 w 120"/>
                  <a:gd name="T49" fmla="*/ 91 h 233"/>
                  <a:gd name="T50" fmla="*/ 104 w 120"/>
                  <a:gd name="T51" fmla="*/ 87 h 233"/>
                  <a:gd name="T52" fmla="*/ 93 w 120"/>
                  <a:gd name="T53" fmla="*/ 84 h 233"/>
                  <a:gd name="T54" fmla="*/ 98 w 120"/>
                  <a:gd name="T55" fmla="*/ 73 h 233"/>
                  <a:gd name="T56" fmla="*/ 88 w 120"/>
                  <a:gd name="T57" fmla="*/ 60 h 233"/>
                  <a:gd name="T58" fmla="*/ 77 w 120"/>
                  <a:gd name="T59" fmla="*/ 42 h 233"/>
                  <a:gd name="T60" fmla="*/ 86 w 120"/>
                  <a:gd name="T61" fmla="*/ 34 h 233"/>
                  <a:gd name="T62" fmla="*/ 86 w 120"/>
                  <a:gd name="T63" fmla="*/ 13 h 233"/>
                  <a:gd name="T64" fmla="*/ 72 w 120"/>
                  <a:gd name="T65" fmla="*/ 0 h 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233"/>
                  <a:gd name="T101" fmla="*/ 120 w 120"/>
                  <a:gd name="T102" fmla="*/ 233 h 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233">
                    <a:moveTo>
                      <a:pt x="72" y="0"/>
                    </a:moveTo>
                    <a:lnTo>
                      <a:pt x="55" y="17"/>
                    </a:lnTo>
                    <a:lnTo>
                      <a:pt x="40" y="26"/>
                    </a:lnTo>
                    <a:lnTo>
                      <a:pt x="15" y="60"/>
                    </a:lnTo>
                    <a:lnTo>
                      <a:pt x="7" y="85"/>
                    </a:lnTo>
                    <a:lnTo>
                      <a:pt x="0" y="98"/>
                    </a:lnTo>
                    <a:lnTo>
                      <a:pt x="23" y="123"/>
                    </a:lnTo>
                    <a:lnTo>
                      <a:pt x="31" y="142"/>
                    </a:lnTo>
                    <a:lnTo>
                      <a:pt x="26" y="161"/>
                    </a:lnTo>
                    <a:lnTo>
                      <a:pt x="44" y="165"/>
                    </a:lnTo>
                    <a:lnTo>
                      <a:pt x="58" y="157"/>
                    </a:lnTo>
                    <a:lnTo>
                      <a:pt x="65" y="148"/>
                    </a:lnTo>
                    <a:lnTo>
                      <a:pt x="80" y="188"/>
                    </a:lnTo>
                    <a:lnTo>
                      <a:pt x="86" y="211"/>
                    </a:lnTo>
                    <a:lnTo>
                      <a:pt x="85" y="233"/>
                    </a:lnTo>
                    <a:lnTo>
                      <a:pt x="99" y="212"/>
                    </a:lnTo>
                    <a:lnTo>
                      <a:pt x="92" y="188"/>
                    </a:lnTo>
                    <a:lnTo>
                      <a:pt x="80" y="173"/>
                    </a:lnTo>
                    <a:lnTo>
                      <a:pt x="86" y="161"/>
                    </a:lnTo>
                    <a:lnTo>
                      <a:pt x="85" y="151"/>
                    </a:lnTo>
                    <a:lnTo>
                      <a:pt x="69" y="130"/>
                    </a:lnTo>
                    <a:lnTo>
                      <a:pt x="77" y="114"/>
                    </a:lnTo>
                    <a:lnTo>
                      <a:pt x="106" y="106"/>
                    </a:lnTo>
                    <a:lnTo>
                      <a:pt x="120" y="91"/>
                    </a:lnTo>
                    <a:lnTo>
                      <a:pt x="111" y="91"/>
                    </a:lnTo>
                    <a:lnTo>
                      <a:pt x="104" y="87"/>
                    </a:lnTo>
                    <a:lnTo>
                      <a:pt x="93" y="84"/>
                    </a:lnTo>
                    <a:lnTo>
                      <a:pt x="98" y="73"/>
                    </a:lnTo>
                    <a:lnTo>
                      <a:pt x="88" y="60"/>
                    </a:lnTo>
                    <a:lnTo>
                      <a:pt x="77" y="42"/>
                    </a:lnTo>
                    <a:lnTo>
                      <a:pt x="86" y="34"/>
                    </a:lnTo>
                    <a:lnTo>
                      <a:pt x="86" y="13"/>
                    </a:lnTo>
                    <a:lnTo>
                      <a:pt x="72"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35" name="Line 449">
                <a:extLst>
                  <a:ext uri="{FF2B5EF4-FFF2-40B4-BE49-F238E27FC236}">
                    <a16:creationId xmlns:a16="http://schemas.microsoft.com/office/drawing/2014/main" id="{252CD146-5A79-27CB-697F-49DE1E6FA194}"/>
                  </a:ext>
                </a:extLst>
              </p:cNvPr>
              <p:cNvSpPr>
                <a:spLocks noChangeShapeType="1"/>
              </p:cNvSpPr>
              <p:nvPr/>
            </p:nvSpPr>
            <p:spPr bwMode="auto">
              <a:xfrm>
                <a:off x="10096374" y="4484231"/>
                <a:ext cx="0" cy="0"/>
              </a:xfrm>
              <a:prstGeom prst="line">
                <a:avLst/>
              </a:pr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ysClr val="windowText" lastClr="000000"/>
                  </a:solidFill>
                  <a:effectLst/>
                  <a:uLnTx/>
                  <a:uFillTx/>
                  <a:latin typeface="Noto Sans Medium" panose="020B0503030202020203" pitchFamily="34" charset="0"/>
                  <a:ea typeface="+mn-ea"/>
                  <a:cs typeface="+mn-cs"/>
                  <a:sym typeface="Gill Sans" charset="0"/>
                </a:endParaRPr>
              </a:p>
            </p:txBody>
          </p:sp>
          <p:sp>
            <p:nvSpPr>
              <p:cNvPr id="136" name="Freeform 506">
                <a:extLst>
                  <a:ext uri="{FF2B5EF4-FFF2-40B4-BE49-F238E27FC236}">
                    <a16:creationId xmlns:a16="http://schemas.microsoft.com/office/drawing/2014/main" id="{5E17AF6D-FBBE-D224-43EC-08A97D598DE5}"/>
                  </a:ext>
                </a:extLst>
              </p:cNvPr>
              <p:cNvSpPr>
                <a:spLocks/>
              </p:cNvSpPr>
              <p:nvPr/>
            </p:nvSpPr>
            <p:spPr bwMode="auto">
              <a:xfrm>
                <a:off x="10231312" y="3765093"/>
                <a:ext cx="112712" cy="157163"/>
              </a:xfrm>
              <a:custGeom>
                <a:avLst/>
                <a:gdLst>
                  <a:gd name="T0" fmla="*/ 32 w 78"/>
                  <a:gd name="T1" fmla="*/ 12 h 98"/>
                  <a:gd name="T2" fmla="*/ 34 w 78"/>
                  <a:gd name="T3" fmla="*/ 32 h 98"/>
                  <a:gd name="T4" fmla="*/ 20 w 78"/>
                  <a:gd name="T5" fmla="*/ 22 h 98"/>
                  <a:gd name="T6" fmla="*/ 6 w 78"/>
                  <a:gd name="T7" fmla="*/ 34 h 98"/>
                  <a:gd name="T8" fmla="*/ 0 w 78"/>
                  <a:gd name="T9" fmla="*/ 56 h 98"/>
                  <a:gd name="T10" fmla="*/ 0 w 78"/>
                  <a:gd name="T11" fmla="*/ 56 h 98"/>
                  <a:gd name="T12" fmla="*/ 6 w 78"/>
                  <a:gd name="T13" fmla="*/ 56 h 98"/>
                  <a:gd name="T14" fmla="*/ 6 w 78"/>
                  <a:gd name="T15" fmla="*/ 56 h 98"/>
                  <a:gd name="T16" fmla="*/ 10 w 78"/>
                  <a:gd name="T17" fmla="*/ 56 h 98"/>
                  <a:gd name="T18" fmla="*/ 10 w 78"/>
                  <a:gd name="T19" fmla="*/ 56 h 98"/>
                  <a:gd name="T20" fmla="*/ 30 w 78"/>
                  <a:gd name="T21" fmla="*/ 70 h 98"/>
                  <a:gd name="T22" fmla="*/ 34 w 78"/>
                  <a:gd name="T23" fmla="*/ 84 h 98"/>
                  <a:gd name="T24" fmla="*/ 34 w 78"/>
                  <a:gd name="T25" fmla="*/ 84 h 98"/>
                  <a:gd name="T26" fmla="*/ 36 w 78"/>
                  <a:gd name="T27" fmla="*/ 92 h 98"/>
                  <a:gd name="T28" fmla="*/ 40 w 78"/>
                  <a:gd name="T29" fmla="*/ 98 h 98"/>
                  <a:gd name="T30" fmla="*/ 70 w 78"/>
                  <a:gd name="T31" fmla="*/ 88 h 98"/>
                  <a:gd name="T32" fmla="*/ 70 w 78"/>
                  <a:gd name="T33" fmla="*/ 84 h 98"/>
                  <a:gd name="T34" fmla="*/ 70 w 78"/>
                  <a:gd name="T35" fmla="*/ 84 h 98"/>
                  <a:gd name="T36" fmla="*/ 68 w 78"/>
                  <a:gd name="T37" fmla="*/ 82 h 98"/>
                  <a:gd name="T38" fmla="*/ 66 w 78"/>
                  <a:gd name="T39" fmla="*/ 78 h 98"/>
                  <a:gd name="T40" fmla="*/ 64 w 78"/>
                  <a:gd name="T41" fmla="*/ 76 h 98"/>
                  <a:gd name="T42" fmla="*/ 64 w 78"/>
                  <a:gd name="T43" fmla="*/ 76 h 98"/>
                  <a:gd name="T44" fmla="*/ 64 w 78"/>
                  <a:gd name="T45" fmla="*/ 60 h 98"/>
                  <a:gd name="T46" fmla="*/ 64 w 78"/>
                  <a:gd name="T47" fmla="*/ 60 h 98"/>
                  <a:gd name="T48" fmla="*/ 64 w 78"/>
                  <a:gd name="T49" fmla="*/ 46 h 98"/>
                  <a:gd name="T50" fmla="*/ 64 w 78"/>
                  <a:gd name="T51" fmla="*/ 46 h 98"/>
                  <a:gd name="T52" fmla="*/ 54 w 78"/>
                  <a:gd name="T53" fmla="*/ 26 h 98"/>
                  <a:gd name="T54" fmla="*/ 54 w 78"/>
                  <a:gd name="T55" fmla="*/ 26 h 98"/>
                  <a:gd name="T56" fmla="*/ 64 w 78"/>
                  <a:gd name="T57" fmla="*/ 16 h 98"/>
                  <a:gd name="T58" fmla="*/ 64 w 78"/>
                  <a:gd name="T59" fmla="*/ 16 h 98"/>
                  <a:gd name="T60" fmla="*/ 78 w 78"/>
                  <a:gd name="T61" fmla="*/ 4 h 98"/>
                  <a:gd name="T62" fmla="*/ 52 w 78"/>
                  <a:gd name="T63" fmla="*/ 0 h 98"/>
                  <a:gd name="T64" fmla="*/ 32 w 78"/>
                  <a:gd name="T65" fmla="*/ 12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98"/>
                  <a:gd name="T101" fmla="*/ 78 w 78"/>
                  <a:gd name="T102" fmla="*/ 98 h 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grpSp>
        <p:sp>
          <p:nvSpPr>
            <p:cNvPr id="137" name="Freeform 276">
              <a:extLst>
                <a:ext uri="{FF2B5EF4-FFF2-40B4-BE49-F238E27FC236}">
                  <a16:creationId xmlns:a16="http://schemas.microsoft.com/office/drawing/2014/main" id="{6DD5CFB1-0D08-C750-724E-4332BF97BA63}"/>
                </a:ext>
              </a:extLst>
            </p:cNvPr>
            <p:cNvSpPr>
              <a:spLocks/>
            </p:cNvSpPr>
            <p:nvPr/>
          </p:nvSpPr>
          <p:spPr bwMode="auto">
            <a:xfrm>
              <a:off x="4686317" y="3099665"/>
              <a:ext cx="135343" cy="171434"/>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0"/>
                <a:gd name="T52" fmla="*/ 0 h 138"/>
                <a:gd name="T53" fmla="*/ 120 w 120"/>
                <a:gd name="T54" fmla="*/ 138 h 13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38" name="Freeform 398">
              <a:extLst>
                <a:ext uri="{FF2B5EF4-FFF2-40B4-BE49-F238E27FC236}">
                  <a16:creationId xmlns:a16="http://schemas.microsoft.com/office/drawing/2014/main" id="{1AE20D65-BECD-C2ED-8BB6-2D068129AF23}"/>
                </a:ext>
              </a:extLst>
            </p:cNvPr>
            <p:cNvSpPr>
              <a:spLocks/>
            </p:cNvSpPr>
            <p:nvPr/>
          </p:nvSpPr>
          <p:spPr bwMode="auto">
            <a:xfrm>
              <a:off x="2946411" y="2040984"/>
              <a:ext cx="1815097" cy="138801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22"/>
                <a:gd name="T187" fmla="*/ 0 h 1117"/>
                <a:gd name="T188" fmla="*/ 1622 w 1622"/>
                <a:gd name="T189" fmla="*/ 1117 h 11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39" name="Freeform 399">
              <a:extLst>
                <a:ext uri="{FF2B5EF4-FFF2-40B4-BE49-F238E27FC236}">
                  <a16:creationId xmlns:a16="http://schemas.microsoft.com/office/drawing/2014/main" id="{6AC27CC0-19DE-9E05-1E63-8C953AAD661C}"/>
                </a:ext>
              </a:extLst>
            </p:cNvPr>
            <p:cNvSpPr>
              <a:spLocks/>
            </p:cNvSpPr>
            <p:nvPr/>
          </p:nvSpPr>
          <p:spPr bwMode="auto">
            <a:xfrm>
              <a:off x="3287775" y="3195909"/>
              <a:ext cx="1230116" cy="708294"/>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99"/>
                <a:gd name="T103" fmla="*/ 0 h 571"/>
                <a:gd name="T104" fmla="*/ 1099 w 1099"/>
                <a:gd name="T105" fmla="*/ 571 h 57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40" name="Freeform 426">
              <a:extLst>
                <a:ext uri="{FF2B5EF4-FFF2-40B4-BE49-F238E27FC236}">
                  <a16:creationId xmlns:a16="http://schemas.microsoft.com/office/drawing/2014/main" id="{BE4221E4-893C-5F90-A4F8-778FD62A0AAD}"/>
                </a:ext>
              </a:extLst>
            </p:cNvPr>
            <p:cNvSpPr>
              <a:spLocks/>
            </p:cNvSpPr>
            <p:nvPr/>
          </p:nvSpPr>
          <p:spPr bwMode="auto">
            <a:xfrm>
              <a:off x="3677262" y="2043991"/>
              <a:ext cx="34587" cy="34588"/>
            </a:xfrm>
            <a:custGeom>
              <a:avLst/>
              <a:gdLst>
                <a:gd name="T0" fmla="*/ 39 w 40"/>
                <a:gd name="T1" fmla="*/ 19 h 36"/>
                <a:gd name="T2" fmla="*/ 38 w 40"/>
                <a:gd name="T3" fmla="*/ 21 h 36"/>
                <a:gd name="T4" fmla="*/ 35 w 40"/>
                <a:gd name="T5" fmla="*/ 25 h 36"/>
                <a:gd name="T6" fmla="*/ 31 w 40"/>
                <a:gd name="T7" fmla="*/ 29 h 36"/>
                <a:gd name="T8" fmla="*/ 27 w 40"/>
                <a:gd name="T9" fmla="*/ 33 h 36"/>
                <a:gd name="T10" fmla="*/ 23 w 40"/>
                <a:gd name="T11" fmla="*/ 35 h 36"/>
                <a:gd name="T12" fmla="*/ 18 w 40"/>
                <a:gd name="T13" fmla="*/ 36 h 36"/>
                <a:gd name="T14" fmla="*/ 13 w 40"/>
                <a:gd name="T15" fmla="*/ 36 h 36"/>
                <a:gd name="T16" fmla="*/ 12 w 40"/>
                <a:gd name="T17" fmla="*/ 36 h 36"/>
                <a:gd name="T18" fmla="*/ 11 w 40"/>
                <a:gd name="T19" fmla="*/ 35 h 36"/>
                <a:gd name="T20" fmla="*/ 10 w 40"/>
                <a:gd name="T21" fmla="*/ 33 h 36"/>
                <a:gd name="T22" fmla="*/ 8 w 40"/>
                <a:gd name="T23" fmla="*/ 31 h 36"/>
                <a:gd name="T24" fmla="*/ 4 w 40"/>
                <a:gd name="T25" fmla="*/ 27 h 36"/>
                <a:gd name="T26" fmla="*/ 1 w 40"/>
                <a:gd name="T27" fmla="*/ 24 h 36"/>
                <a:gd name="T28" fmla="*/ 0 w 40"/>
                <a:gd name="T29" fmla="*/ 19 h 36"/>
                <a:gd name="T30" fmla="*/ 1 w 40"/>
                <a:gd name="T31" fmla="*/ 16 h 36"/>
                <a:gd name="T32" fmla="*/ 7 w 40"/>
                <a:gd name="T33" fmla="*/ 11 h 36"/>
                <a:gd name="T34" fmla="*/ 12 w 40"/>
                <a:gd name="T35" fmla="*/ 6 h 36"/>
                <a:gd name="T36" fmla="*/ 16 w 40"/>
                <a:gd name="T37" fmla="*/ 2 h 36"/>
                <a:gd name="T38" fmla="*/ 19 w 40"/>
                <a:gd name="T39" fmla="*/ 0 h 36"/>
                <a:gd name="T40" fmla="*/ 24 w 40"/>
                <a:gd name="T41" fmla="*/ 1 h 36"/>
                <a:gd name="T42" fmla="*/ 31 w 40"/>
                <a:gd name="T43" fmla="*/ 3 h 36"/>
                <a:gd name="T44" fmla="*/ 37 w 40"/>
                <a:gd name="T45" fmla="*/ 6 h 36"/>
                <a:gd name="T46" fmla="*/ 40 w 40"/>
                <a:gd name="T47" fmla="*/ 11 h 36"/>
                <a:gd name="T48" fmla="*/ 39 w 40"/>
                <a:gd name="T49" fmla="*/ 19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6"/>
                <a:gd name="T77" fmla="*/ 40 w 40"/>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41" name="Freeform 427">
              <a:extLst>
                <a:ext uri="{FF2B5EF4-FFF2-40B4-BE49-F238E27FC236}">
                  <a16:creationId xmlns:a16="http://schemas.microsoft.com/office/drawing/2014/main" id="{BA086514-1B4F-B987-7447-429AA2BD0C2B}"/>
                </a:ext>
              </a:extLst>
            </p:cNvPr>
            <p:cNvSpPr>
              <a:spLocks/>
            </p:cNvSpPr>
            <p:nvPr/>
          </p:nvSpPr>
          <p:spPr bwMode="auto">
            <a:xfrm>
              <a:off x="3979527" y="2325204"/>
              <a:ext cx="0" cy="4511"/>
            </a:xfrm>
            <a:custGeom>
              <a:avLst/>
              <a:gdLst>
                <a:gd name="T0" fmla="*/ 1 w 1"/>
                <a:gd name="T1" fmla="*/ 2 h 4"/>
                <a:gd name="T2" fmla="*/ 1 w 1"/>
                <a:gd name="T3" fmla="*/ 1 h 4"/>
                <a:gd name="T4" fmla="*/ 1 w 1"/>
                <a:gd name="T5" fmla="*/ 1 h 4"/>
                <a:gd name="T6" fmla="*/ 0 w 1"/>
                <a:gd name="T7" fmla="*/ 0 h 4"/>
                <a:gd name="T8" fmla="*/ 0 w 1"/>
                <a:gd name="T9" fmla="*/ 0 h 4"/>
                <a:gd name="T10" fmla="*/ 1 w 1"/>
                <a:gd name="T11" fmla="*/ 2 h 4"/>
                <a:gd name="T12" fmla="*/ 1 w 1"/>
                <a:gd name="T13" fmla="*/ 4 h 4"/>
                <a:gd name="T14" fmla="*/ 1 w 1"/>
                <a:gd name="T15" fmla="*/ 4 h 4"/>
                <a:gd name="T16" fmla="*/ 1 w 1"/>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4"/>
                <a:gd name="T29" fmla="*/ 0 w 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4">
                  <a:moveTo>
                    <a:pt x="1" y="2"/>
                  </a:moveTo>
                  <a:lnTo>
                    <a:pt x="1" y="1"/>
                  </a:lnTo>
                  <a:lnTo>
                    <a:pt x="0" y="0"/>
                  </a:lnTo>
                  <a:lnTo>
                    <a:pt x="1" y="2"/>
                  </a:lnTo>
                  <a:lnTo>
                    <a:pt x="1" y="4"/>
                  </a:lnTo>
                  <a:lnTo>
                    <a:pt x="1" y="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42" name="Freeform 428">
              <a:extLst>
                <a:ext uri="{FF2B5EF4-FFF2-40B4-BE49-F238E27FC236}">
                  <a16:creationId xmlns:a16="http://schemas.microsoft.com/office/drawing/2014/main" id="{C14E1271-D1FE-9F68-05CF-2B9B94C74384}"/>
                </a:ext>
              </a:extLst>
            </p:cNvPr>
            <p:cNvSpPr>
              <a:spLocks/>
            </p:cNvSpPr>
            <p:nvPr/>
          </p:nvSpPr>
          <p:spPr bwMode="auto">
            <a:xfrm>
              <a:off x="4284801" y="2358288"/>
              <a:ext cx="3008" cy="4511"/>
            </a:xfrm>
            <a:custGeom>
              <a:avLst/>
              <a:gdLst>
                <a:gd name="T0" fmla="*/ 5 w 5"/>
                <a:gd name="T1" fmla="*/ 8 h 8"/>
                <a:gd name="T2" fmla="*/ 5 w 5"/>
                <a:gd name="T3" fmla="*/ 6 h 8"/>
                <a:gd name="T4" fmla="*/ 5 w 5"/>
                <a:gd name="T5" fmla="*/ 5 h 8"/>
                <a:gd name="T6" fmla="*/ 5 w 5"/>
                <a:gd name="T7" fmla="*/ 2 h 8"/>
                <a:gd name="T8" fmla="*/ 3 w 5"/>
                <a:gd name="T9" fmla="*/ 0 h 8"/>
                <a:gd name="T10" fmla="*/ 0 w 5"/>
                <a:gd name="T11" fmla="*/ 0 h 8"/>
                <a:gd name="T12" fmla="*/ 0 w 5"/>
                <a:gd name="T13" fmla="*/ 1 h 8"/>
                <a:gd name="T14" fmla="*/ 2 w 5"/>
                <a:gd name="T15" fmla="*/ 5 h 8"/>
                <a:gd name="T16" fmla="*/ 5 w 5"/>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8"/>
                <a:gd name="T29" fmla="*/ 5 w 5"/>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8">
                  <a:moveTo>
                    <a:pt x="5" y="8"/>
                  </a:moveTo>
                  <a:lnTo>
                    <a:pt x="5" y="6"/>
                  </a:lnTo>
                  <a:lnTo>
                    <a:pt x="5" y="5"/>
                  </a:lnTo>
                  <a:lnTo>
                    <a:pt x="5" y="2"/>
                  </a:lnTo>
                  <a:lnTo>
                    <a:pt x="3" y="0"/>
                  </a:lnTo>
                  <a:lnTo>
                    <a:pt x="0" y="0"/>
                  </a:lnTo>
                  <a:lnTo>
                    <a:pt x="0" y="1"/>
                  </a:lnTo>
                  <a:lnTo>
                    <a:pt x="2" y="5"/>
                  </a:lnTo>
                  <a:lnTo>
                    <a:pt x="5" y="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43" name="Freeform 429">
              <a:extLst>
                <a:ext uri="{FF2B5EF4-FFF2-40B4-BE49-F238E27FC236}">
                  <a16:creationId xmlns:a16="http://schemas.microsoft.com/office/drawing/2014/main" id="{BC511E13-D68A-AF18-64EA-EA1E99C92243}"/>
                </a:ext>
              </a:extLst>
            </p:cNvPr>
            <p:cNvSpPr>
              <a:spLocks/>
            </p:cNvSpPr>
            <p:nvPr/>
          </p:nvSpPr>
          <p:spPr bwMode="auto">
            <a:xfrm>
              <a:off x="3984039" y="1959778"/>
              <a:ext cx="12030" cy="12030"/>
            </a:xfrm>
            <a:custGeom>
              <a:avLst/>
              <a:gdLst>
                <a:gd name="T0" fmla="*/ 2 w 14"/>
                <a:gd name="T1" fmla="*/ 7 h 15"/>
                <a:gd name="T2" fmla="*/ 9 w 14"/>
                <a:gd name="T3" fmla="*/ 13 h 15"/>
                <a:gd name="T4" fmla="*/ 14 w 14"/>
                <a:gd name="T5" fmla="*/ 15 h 15"/>
                <a:gd name="T6" fmla="*/ 14 w 14"/>
                <a:gd name="T7" fmla="*/ 14 h 15"/>
                <a:gd name="T8" fmla="*/ 10 w 14"/>
                <a:gd name="T9" fmla="*/ 7 h 15"/>
                <a:gd name="T10" fmla="*/ 9 w 14"/>
                <a:gd name="T11" fmla="*/ 5 h 15"/>
                <a:gd name="T12" fmla="*/ 9 w 14"/>
                <a:gd name="T13" fmla="*/ 3 h 15"/>
                <a:gd name="T14" fmla="*/ 8 w 14"/>
                <a:gd name="T15" fmla="*/ 1 h 15"/>
                <a:gd name="T16" fmla="*/ 7 w 14"/>
                <a:gd name="T17" fmla="*/ 0 h 15"/>
                <a:gd name="T18" fmla="*/ 6 w 14"/>
                <a:gd name="T19" fmla="*/ 1 h 15"/>
                <a:gd name="T20" fmla="*/ 3 w 14"/>
                <a:gd name="T21" fmla="*/ 2 h 15"/>
                <a:gd name="T22" fmla="*/ 2 w 14"/>
                <a:gd name="T23" fmla="*/ 3 h 15"/>
                <a:gd name="T24" fmla="*/ 0 w 14"/>
                <a:gd name="T25" fmla="*/ 5 h 15"/>
                <a:gd name="T26" fmla="*/ 1 w 14"/>
                <a:gd name="T27" fmla="*/ 6 h 15"/>
                <a:gd name="T28" fmla="*/ 1 w 14"/>
                <a:gd name="T29" fmla="*/ 6 h 15"/>
                <a:gd name="T30" fmla="*/ 1 w 14"/>
                <a:gd name="T31" fmla="*/ 6 h 15"/>
                <a:gd name="T32" fmla="*/ 2 w 14"/>
                <a:gd name="T33" fmla="*/ 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15"/>
                <a:gd name="T53" fmla="*/ 14 w 14"/>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44" name="Freeform 430">
              <a:extLst>
                <a:ext uri="{FF2B5EF4-FFF2-40B4-BE49-F238E27FC236}">
                  <a16:creationId xmlns:a16="http://schemas.microsoft.com/office/drawing/2014/main" id="{D55AFFE4-D4E0-640A-6AFC-BA4B2BF351DB}"/>
                </a:ext>
              </a:extLst>
            </p:cNvPr>
            <p:cNvSpPr>
              <a:spLocks/>
            </p:cNvSpPr>
            <p:nvPr/>
          </p:nvSpPr>
          <p:spPr bwMode="auto">
            <a:xfrm>
              <a:off x="4144946" y="2406410"/>
              <a:ext cx="123312" cy="114289"/>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1225246408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084628185 h 119"/>
                <a:gd name="T60" fmla="*/ 2147483647 w 135"/>
                <a:gd name="T61" fmla="*/ 1042314600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19"/>
                <a:gd name="T125" fmla="*/ 135 w 135"/>
                <a:gd name="T126" fmla="*/ 119 h 1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45" name="Freeform 431">
              <a:extLst>
                <a:ext uri="{FF2B5EF4-FFF2-40B4-BE49-F238E27FC236}">
                  <a16:creationId xmlns:a16="http://schemas.microsoft.com/office/drawing/2014/main" id="{A0189095-6FF6-5DF9-9624-DF9D6666290E}"/>
                </a:ext>
              </a:extLst>
            </p:cNvPr>
            <p:cNvSpPr>
              <a:spLocks/>
            </p:cNvSpPr>
            <p:nvPr/>
          </p:nvSpPr>
          <p:spPr bwMode="auto">
            <a:xfrm>
              <a:off x="4045695" y="2060534"/>
              <a:ext cx="512799" cy="381967"/>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6"/>
                <a:gd name="T190" fmla="*/ 0 h 395"/>
                <a:gd name="T191" fmla="*/ 556 w 556"/>
                <a:gd name="T192" fmla="*/ 395 h 3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46" name="Freeform 432">
              <a:extLst>
                <a:ext uri="{FF2B5EF4-FFF2-40B4-BE49-F238E27FC236}">
                  <a16:creationId xmlns:a16="http://schemas.microsoft.com/office/drawing/2014/main" id="{45768166-21B9-7A95-1C7A-1115DF58D2EC}"/>
                </a:ext>
              </a:extLst>
            </p:cNvPr>
            <p:cNvSpPr>
              <a:spLocks/>
            </p:cNvSpPr>
            <p:nvPr/>
          </p:nvSpPr>
          <p:spPr bwMode="auto">
            <a:xfrm>
              <a:off x="3602072" y="1997374"/>
              <a:ext cx="136846" cy="13835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1000684415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8"/>
                <a:gd name="T97" fmla="*/ 0 h 146"/>
                <a:gd name="T98" fmla="*/ 148 w 148"/>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47" name="Freeform 433">
              <a:extLst>
                <a:ext uri="{FF2B5EF4-FFF2-40B4-BE49-F238E27FC236}">
                  <a16:creationId xmlns:a16="http://schemas.microsoft.com/office/drawing/2014/main" id="{49BEB662-1CA6-6EB9-3675-5BE1A6096702}"/>
                </a:ext>
              </a:extLst>
            </p:cNvPr>
            <p:cNvSpPr>
              <a:spLocks/>
            </p:cNvSpPr>
            <p:nvPr/>
          </p:nvSpPr>
          <p:spPr bwMode="auto">
            <a:xfrm>
              <a:off x="3746437" y="1944740"/>
              <a:ext cx="123312" cy="90229"/>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1090082763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1090082763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3"/>
                <a:gd name="T157" fmla="*/ 0 h 91"/>
                <a:gd name="T158" fmla="*/ 133 w 133"/>
                <a:gd name="T159" fmla="*/ 91 h 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48" name="Freeform 434">
              <a:extLst>
                <a:ext uri="{FF2B5EF4-FFF2-40B4-BE49-F238E27FC236}">
                  <a16:creationId xmlns:a16="http://schemas.microsoft.com/office/drawing/2014/main" id="{9F0C37B5-7B98-6814-D5F1-434DE4980643}"/>
                </a:ext>
              </a:extLst>
            </p:cNvPr>
            <p:cNvSpPr>
              <a:spLocks/>
            </p:cNvSpPr>
            <p:nvPr/>
          </p:nvSpPr>
          <p:spPr bwMode="auto">
            <a:xfrm>
              <a:off x="3695308" y="1898122"/>
              <a:ext cx="93236" cy="58648"/>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2"/>
                <a:gd name="T148" fmla="*/ 0 h 60"/>
                <a:gd name="T149" fmla="*/ 102 w 102"/>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49" name="Freeform 435">
              <a:extLst>
                <a:ext uri="{FF2B5EF4-FFF2-40B4-BE49-F238E27FC236}">
                  <a16:creationId xmlns:a16="http://schemas.microsoft.com/office/drawing/2014/main" id="{E3B326D5-F537-FE59-600A-64A584206D64}"/>
                </a:ext>
              </a:extLst>
            </p:cNvPr>
            <p:cNvSpPr>
              <a:spLocks/>
            </p:cNvSpPr>
            <p:nvPr/>
          </p:nvSpPr>
          <p:spPr bwMode="auto">
            <a:xfrm>
              <a:off x="3880276" y="1956770"/>
              <a:ext cx="78198" cy="78198"/>
            </a:xfrm>
            <a:custGeom>
              <a:avLst/>
              <a:gdLst>
                <a:gd name="T0" fmla="*/ 2147483647 w 86"/>
                <a:gd name="T1" fmla="*/ 2147483647 h 80"/>
                <a:gd name="T2" fmla="*/ 2147483647 w 86"/>
                <a:gd name="T3" fmla="*/ 0 h 80"/>
                <a:gd name="T4" fmla="*/ 1227654276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072968980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6"/>
                <a:gd name="T103" fmla="*/ 0 h 80"/>
                <a:gd name="T104" fmla="*/ 86 w 86"/>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50" name="Freeform 436">
              <a:extLst>
                <a:ext uri="{FF2B5EF4-FFF2-40B4-BE49-F238E27FC236}">
                  <a16:creationId xmlns:a16="http://schemas.microsoft.com/office/drawing/2014/main" id="{62132822-B9AA-38A2-DB23-1FB83979364A}"/>
                </a:ext>
              </a:extLst>
            </p:cNvPr>
            <p:cNvSpPr>
              <a:spLocks/>
            </p:cNvSpPr>
            <p:nvPr/>
          </p:nvSpPr>
          <p:spPr bwMode="auto">
            <a:xfrm>
              <a:off x="3959978" y="2004892"/>
              <a:ext cx="31580" cy="43611"/>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1238562193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1002654514 h 46"/>
                <a:gd name="T48" fmla="*/ 2147483647 w 34"/>
                <a:gd name="T49" fmla="*/ 0 h 46"/>
                <a:gd name="T50" fmla="*/ 2147483647 w 34"/>
                <a:gd name="T51" fmla="*/ 0 h 46"/>
                <a:gd name="T52" fmla="*/ 2147483647 w 34"/>
                <a:gd name="T53" fmla="*/ 0 h 46"/>
                <a:gd name="T54" fmla="*/ 2147483647 w 34"/>
                <a:gd name="T55" fmla="*/ 1002654514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51" name="Freeform 437">
              <a:extLst>
                <a:ext uri="{FF2B5EF4-FFF2-40B4-BE49-F238E27FC236}">
                  <a16:creationId xmlns:a16="http://schemas.microsoft.com/office/drawing/2014/main" id="{4107374E-FEF2-AFCA-81C5-E4F516FC62F7}"/>
                </a:ext>
              </a:extLst>
            </p:cNvPr>
            <p:cNvSpPr>
              <a:spLocks/>
            </p:cNvSpPr>
            <p:nvPr/>
          </p:nvSpPr>
          <p:spPr bwMode="auto">
            <a:xfrm>
              <a:off x="3952459" y="1943237"/>
              <a:ext cx="184969" cy="99251"/>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100"/>
                <a:gd name="T134" fmla="*/ 202 w 202"/>
                <a:gd name="T135" fmla="*/ 100 h 1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52" name="Freeform 438">
              <a:extLst>
                <a:ext uri="{FF2B5EF4-FFF2-40B4-BE49-F238E27FC236}">
                  <a16:creationId xmlns:a16="http://schemas.microsoft.com/office/drawing/2014/main" id="{D1C3C9E4-36C6-E576-60E6-6916FA43CC43}"/>
                </a:ext>
              </a:extLst>
            </p:cNvPr>
            <p:cNvSpPr>
              <a:spLocks/>
            </p:cNvSpPr>
            <p:nvPr/>
          </p:nvSpPr>
          <p:spPr bwMode="auto">
            <a:xfrm>
              <a:off x="3806590" y="1881580"/>
              <a:ext cx="37595" cy="36091"/>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7"/>
                <a:gd name="T77" fmla="*/ 40 w 40"/>
                <a:gd name="T78" fmla="*/ 37 h 3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53" name="Freeform 440">
              <a:extLst>
                <a:ext uri="{FF2B5EF4-FFF2-40B4-BE49-F238E27FC236}">
                  <a16:creationId xmlns:a16="http://schemas.microsoft.com/office/drawing/2014/main" id="{A0821F9E-E2C8-D6F7-351B-0D3F5096014D}"/>
                </a:ext>
              </a:extLst>
            </p:cNvPr>
            <p:cNvSpPr>
              <a:spLocks/>
            </p:cNvSpPr>
            <p:nvPr/>
          </p:nvSpPr>
          <p:spPr bwMode="auto">
            <a:xfrm>
              <a:off x="3956970" y="1907145"/>
              <a:ext cx="30076" cy="16541"/>
            </a:xfrm>
            <a:custGeom>
              <a:avLst/>
              <a:gdLst>
                <a:gd name="T0" fmla="*/ 31 w 34"/>
                <a:gd name="T1" fmla="*/ 0 h 18"/>
                <a:gd name="T2" fmla="*/ 32 w 34"/>
                <a:gd name="T3" fmla="*/ 1 h 18"/>
                <a:gd name="T4" fmla="*/ 34 w 34"/>
                <a:gd name="T5" fmla="*/ 3 h 18"/>
                <a:gd name="T6" fmla="*/ 34 w 34"/>
                <a:gd name="T7" fmla="*/ 6 h 18"/>
                <a:gd name="T8" fmla="*/ 30 w 34"/>
                <a:gd name="T9" fmla="*/ 10 h 18"/>
                <a:gd name="T10" fmla="*/ 24 w 34"/>
                <a:gd name="T11" fmla="*/ 14 h 18"/>
                <a:gd name="T12" fmla="*/ 22 w 34"/>
                <a:gd name="T13" fmla="*/ 16 h 18"/>
                <a:gd name="T14" fmla="*/ 19 w 34"/>
                <a:gd name="T15" fmla="*/ 18 h 18"/>
                <a:gd name="T16" fmla="*/ 12 w 34"/>
                <a:gd name="T17" fmla="*/ 18 h 18"/>
                <a:gd name="T18" fmla="*/ 4 w 34"/>
                <a:gd name="T19" fmla="*/ 16 h 18"/>
                <a:gd name="T20" fmla="*/ 0 w 34"/>
                <a:gd name="T21" fmla="*/ 13 h 18"/>
                <a:gd name="T22" fmla="*/ 0 w 34"/>
                <a:gd name="T23" fmla="*/ 9 h 18"/>
                <a:gd name="T24" fmla="*/ 4 w 34"/>
                <a:gd name="T25" fmla="*/ 7 h 18"/>
                <a:gd name="T26" fmla="*/ 14 w 34"/>
                <a:gd name="T27" fmla="*/ 4 h 18"/>
                <a:gd name="T28" fmla="*/ 22 w 34"/>
                <a:gd name="T29" fmla="*/ 2 h 18"/>
                <a:gd name="T30" fmla="*/ 29 w 34"/>
                <a:gd name="T31" fmla="*/ 1 h 18"/>
                <a:gd name="T32" fmla="*/ 31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18"/>
                <a:gd name="T53" fmla="*/ 34 w 34"/>
                <a:gd name="T54" fmla="*/ 18 h 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prstClr val="black"/>
                </a:solidFill>
                <a:effectLst/>
                <a:uLnTx/>
                <a:uFillTx/>
                <a:latin typeface="Noto Sans Medium" panose="020B0503030202020203" pitchFamily="34" charset="0"/>
                <a:ea typeface="+mn-ea"/>
                <a:cs typeface="+mn-cs"/>
                <a:sym typeface="Gill Sans" charset="0"/>
              </a:endParaRPr>
            </a:p>
          </p:txBody>
        </p:sp>
        <p:sp>
          <p:nvSpPr>
            <p:cNvPr id="154" name="Freeform 441">
              <a:extLst>
                <a:ext uri="{FF2B5EF4-FFF2-40B4-BE49-F238E27FC236}">
                  <a16:creationId xmlns:a16="http://schemas.microsoft.com/office/drawing/2014/main" id="{7AD27FE6-596A-6E6E-24E3-AE5FC81B0B02}"/>
                </a:ext>
              </a:extLst>
            </p:cNvPr>
            <p:cNvSpPr>
              <a:spLocks/>
            </p:cNvSpPr>
            <p:nvPr/>
          </p:nvSpPr>
          <p:spPr bwMode="auto">
            <a:xfrm>
              <a:off x="3938925" y="1863534"/>
              <a:ext cx="28572" cy="45114"/>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943170082 w 34"/>
                <a:gd name="T11" fmla="*/ 2147483647 h 46"/>
                <a:gd name="T12" fmla="*/ 0 w 34"/>
                <a:gd name="T13" fmla="*/ 2147483647 h 46"/>
                <a:gd name="T14" fmla="*/ 943170082 w 34"/>
                <a:gd name="T15" fmla="*/ 2147483647 h 46"/>
                <a:gd name="T16" fmla="*/ 943170082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46"/>
                <a:gd name="T77" fmla="*/ 34 w 34"/>
                <a:gd name="T78" fmla="*/ 46 h 4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55" name="Freeform 442">
              <a:extLst>
                <a:ext uri="{FF2B5EF4-FFF2-40B4-BE49-F238E27FC236}">
                  <a16:creationId xmlns:a16="http://schemas.microsoft.com/office/drawing/2014/main" id="{4EBBFF22-8289-93B5-30EE-3E9A29224914}"/>
                </a:ext>
              </a:extLst>
            </p:cNvPr>
            <p:cNvSpPr>
              <a:spLocks/>
            </p:cNvSpPr>
            <p:nvPr/>
          </p:nvSpPr>
          <p:spPr bwMode="auto">
            <a:xfrm>
              <a:off x="3883283" y="1842481"/>
              <a:ext cx="51129" cy="64664"/>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15496999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67"/>
                <a:gd name="T113" fmla="*/ 58 w 58"/>
                <a:gd name="T114" fmla="*/ 67 h 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56" name="Freeform 443">
              <a:extLst>
                <a:ext uri="{FF2B5EF4-FFF2-40B4-BE49-F238E27FC236}">
                  <a16:creationId xmlns:a16="http://schemas.microsoft.com/office/drawing/2014/main" id="{62129325-0CE3-F4BD-3459-89516D50A6D2}"/>
                </a:ext>
              </a:extLst>
            </p:cNvPr>
            <p:cNvSpPr>
              <a:spLocks/>
            </p:cNvSpPr>
            <p:nvPr/>
          </p:nvSpPr>
          <p:spPr bwMode="auto">
            <a:xfrm>
              <a:off x="3674254" y="2078579"/>
              <a:ext cx="231587" cy="224067"/>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1273374528 w 249"/>
                <a:gd name="T29" fmla="*/ 2147483647 h 231"/>
                <a:gd name="T30" fmla="*/ 1273374528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9"/>
                <a:gd name="T148" fmla="*/ 0 h 231"/>
                <a:gd name="T149" fmla="*/ 249 w 249"/>
                <a:gd name="T150" fmla="*/ 231 h 2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grpSp>
          <p:nvGrpSpPr>
            <p:cNvPr id="157" name="Group 156">
              <a:extLst>
                <a:ext uri="{FF2B5EF4-FFF2-40B4-BE49-F238E27FC236}">
                  <a16:creationId xmlns:a16="http://schemas.microsoft.com/office/drawing/2014/main" id="{BBA251AC-2770-DCF5-0136-94A9587745C3}"/>
                </a:ext>
              </a:extLst>
            </p:cNvPr>
            <p:cNvGrpSpPr/>
            <p:nvPr/>
          </p:nvGrpSpPr>
          <p:grpSpPr>
            <a:xfrm>
              <a:off x="8450372" y="3319236"/>
              <a:ext cx="1377492" cy="2433172"/>
              <a:chOff x="9990012" y="3679368"/>
              <a:chExt cx="1454150" cy="2568575"/>
            </a:xfrm>
            <a:grpFill/>
          </p:grpSpPr>
          <p:sp>
            <p:nvSpPr>
              <p:cNvPr id="158" name="Freeform 266">
                <a:extLst>
                  <a:ext uri="{FF2B5EF4-FFF2-40B4-BE49-F238E27FC236}">
                    <a16:creationId xmlns:a16="http://schemas.microsoft.com/office/drawing/2014/main" id="{E83DC37A-1E46-5266-E454-D9D6E5FF06C3}"/>
                  </a:ext>
                </a:extLst>
              </p:cNvPr>
              <p:cNvSpPr>
                <a:spLocks/>
              </p:cNvSpPr>
              <p:nvPr/>
            </p:nvSpPr>
            <p:spPr bwMode="auto">
              <a:xfrm>
                <a:off x="11190162" y="6039981"/>
                <a:ext cx="161925" cy="207962"/>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
                  <a:gd name="T55" fmla="*/ 0 h 157"/>
                  <a:gd name="T56" fmla="*/ 138 w 138"/>
                  <a:gd name="T57" fmla="*/ 157 h 1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59" name="Freeform 267">
                <a:extLst>
                  <a:ext uri="{FF2B5EF4-FFF2-40B4-BE49-F238E27FC236}">
                    <a16:creationId xmlns:a16="http://schemas.microsoft.com/office/drawing/2014/main" id="{686C4C09-DD44-DDF9-BAB6-EF20E24C0995}"/>
                  </a:ext>
                </a:extLst>
              </p:cNvPr>
              <p:cNvSpPr>
                <a:spLocks/>
              </p:cNvSpPr>
              <p:nvPr/>
            </p:nvSpPr>
            <p:spPr bwMode="auto">
              <a:xfrm>
                <a:off x="11329862" y="5854243"/>
                <a:ext cx="114300" cy="204788"/>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6"/>
                  <a:gd name="T55" fmla="*/ 0 h 156"/>
                  <a:gd name="T56" fmla="*/ 96 w 96"/>
                  <a:gd name="T57" fmla="*/ 156 h 1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60" name="Freeform 268">
                <a:extLst>
                  <a:ext uri="{FF2B5EF4-FFF2-40B4-BE49-F238E27FC236}">
                    <a16:creationId xmlns:a16="http://schemas.microsoft.com/office/drawing/2014/main" id="{F9BCDFB4-230B-7165-EC46-85FE62D8FC3B}"/>
                  </a:ext>
                </a:extLst>
              </p:cNvPr>
              <p:cNvSpPr>
                <a:spLocks/>
              </p:cNvSpPr>
              <p:nvPr/>
            </p:nvSpPr>
            <p:spPr bwMode="auto">
              <a:xfrm>
                <a:off x="9990012" y="5222418"/>
                <a:ext cx="893762" cy="757238"/>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57"/>
                  <a:gd name="T109" fmla="*/ 0 h 577"/>
                  <a:gd name="T110" fmla="*/ 757 w 757"/>
                  <a:gd name="T111" fmla="*/ 577 h 5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61" name="Freeform 269">
                <a:extLst>
                  <a:ext uri="{FF2B5EF4-FFF2-40B4-BE49-F238E27FC236}">
                    <a16:creationId xmlns:a16="http://schemas.microsoft.com/office/drawing/2014/main" id="{BA8B7754-3EC5-D85F-999E-AA4F14C44790}"/>
                  </a:ext>
                </a:extLst>
              </p:cNvPr>
              <p:cNvSpPr>
                <a:spLocks/>
              </p:cNvSpPr>
              <p:nvPr/>
            </p:nvSpPr>
            <p:spPr bwMode="auto">
              <a:xfrm>
                <a:off x="10691687" y="6024106"/>
                <a:ext cx="79375" cy="120650"/>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91"/>
                  <a:gd name="T29" fmla="*/ 66 w 66"/>
                  <a:gd name="T30" fmla="*/ 91 h 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62" name="Freeform 263">
                <a:extLst>
                  <a:ext uri="{FF2B5EF4-FFF2-40B4-BE49-F238E27FC236}">
                    <a16:creationId xmlns:a16="http://schemas.microsoft.com/office/drawing/2014/main" id="{6120DC17-3491-AC9B-A14E-1EF852575531}"/>
                  </a:ext>
                </a:extLst>
              </p:cNvPr>
              <p:cNvSpPr>
                <a:spLocks/>
              </p:cNvSpPr>
              <p:nvPr/>
            </p:nvSpPr>
            <p:spPr bwMode="auto">
              <a:xfrm>
                <a:off x="10358312" y="4041318"/>
                <a:ext cx="41275" cy="69850"/>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 name="T21" fmla="*/ 0 w 36"/>
                  <a:gd name="T22" fmla="*/ 0 h 54"/>
                  <a:gd name="T23" fmla="*/ 36 w 36"/>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54">
                    <a:moveTo>
                      <a:pt x="0" y="18"/>
                    </a:moveTo>
                    <a:lnTo>
                      <a:pt x="6" y="36"/>
                    </a:lnTo>
                    <a:lnTo>
                      <a:pt x="12" y="54"/>
                    </a:lnTo>
                    <a:lnTo>
                      <a:pt x="30" y="42"/>
                    </a:lnTo>
                    <a:lnTo>
                      <a:pt x="36" y="18"/>
                    </a:lnTo>
                    <a:lnTo>
                      <a:pt x="30" y="0"/>
                    </a:lnTo>
                    <a:lnTo>
                      <a:pt x="0" y="1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63" name="Freeform 264">
                <a:extLst>
                  <a:ext uri="{FF2B5EF4-FFF2-40B4-BE49-F238E27FC236}">
                    <a16:creationId xmlns:a16="http://schemas.microsoft.com/office/drawing/2014/main" id="{DDA0C73A-1C8A-9211-1BDD-016C0CC6698E}"/>
                  </a:ext>
                </a:extLst>
              </p:cNvPr>
              <p:cNvSpPr>
                <a:spLocks/>
              </p:cNvSpPr>
              <p:nvPr/>
            </p:nvSpPr>
            <p:spPr bwMode="auto">
              <a:xfrm>
                <a:off x="10409112" y="3679368"/>
                <a:ext cx="311150" cy="377825"/>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
                  <a:gd name="T106" fmla="*/ 0 h 289"/>
                  <a:gd name="T107" fmla="*/ 264 w 264"/>
                  <a:gd name="T108" fmla="*/ 289 h 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sp>
            <p:nvSpPr>
              <p:cNvPr id="164" name="Freeform 517">
                <a:extLst>
                  <a:ext uri="{FF2B5EF4-FFF2-40B4-BE49-F238E27FC236}">
                    <a16:creationId xmlns:a16="http://schemas.microsoft.com/office/drawing/2014/main" id="{A4ADCCCA-C85D-04AD-05A4-6A9F239E71AE}"/>
                  </a:ext>
                </a:extLst>
              </p:cNvPr>
              <p:cNvSpPr>
                <a:spLocks/>
              </p:cNvSpPr>
              <p:nvPr/>
            </p:nvSpPr>
            <p:spPr bwMode="auto">
              <a:xfrm>
                <a:off x="10274174" y="3904793"/>
                <a:ext cx="77788" cy="106363"/>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4"/>
                  <a:gd name="T55" fmla="*/ 0 h 66"/>
                  <a:gd name="T56" fmla="*/ 54 w 54"/>
                  <a:gd name="T57" fmla="*/ 66 h 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0F0A07"/>
                  </a:solidFill>
                  <a:effectLst/>
                  <a:uLnTx/>
                  <a:uFillTx/>
                  <a:latin typeface="Noto Sans Medium" panose="020B0503030202020203" pitchFamily="34" charset="0"/>
                  <a:ea typeface="+mn-ea"/>
                  <a:cs typeface="+mn-cs"/>
                  <a:sym typeface="Gill Sans" charset="0"/>
                </a:endParaRPr>
              </a:p>
            </p:txBody>
          </p:sp>
        </p:grpSp>
        <p:grpSp>
          <p:nvGrpSpPr>
            <p:cNvPr id="165" name="Group 164">
              <a:extLst>
                <a:ext uri="{FF2B5EF4-FFF2-40B4-BE49-F238E27FC236}">
                  <a16:creationId xmlns:a16="http://schemas.microsoft.com/office/drawing/2014/main" id="{FFE8EFCA-3BC0-2BA3-D175-1B4FCFA4D78C}"/>
                </a:ext>
              </a:extLst>
            </p:cNvPr>
            <p:cNvGrpSpPr/>
            <p:nvPr/>
          </p:nvGrpSpPr>
          <p:grpSpPr>
            <a:xfrm>
              <a:off x="5448728" y="2087602"/>
              <a:ext cx="1535384" cy="1506815"/>
              <a:chOff x="6821362" y="2379206"/>
              <a:chExt cx="1620837" cy="1590675"/>
            </a:xfrm>
            <a:grpFill/>
          </p:grpSpPr>
          <p:sp>
            <p:nvSpPr>
              <p:cNvPr id="166" name="Freeform 257">
                <a:extLst>
                  <a:ext uri="{FF2B5EF4-FFF2-40B4-BE49-F238E27FC236}">
                    <a16:creationId xmlns:a16="http://schemas.microsoft.com/office/drawing/2014/main" id="{57347385-097C-310B-C5CF-029E944E88B2}"/>
                  </a:ext>
                </a:extLst>
              </p:cNvPr>
              <p:cNvSpPr>
                <a:spLocks/>
              </p:cNvSpPr>
              <p:nvPr/>
            </p:nvSpPr>
            <p:spPr bwMode="auto">
              <a:xfrm>
                <a:off x="7213474" y="3277731"/>
                <a:ext cx="98425" cy="165100"/>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4"/>
                  <a:gd name="T64" fmla="*/ 0 h 126"/>
                  <a:gd name="T65" fmla="*/ 84 w 84"/>
                  <a:gd name="T66" fmla="*/ 126 h 1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67" name="Freeform 279">
                <a:extLst>
                  <a:ext uri="{FF2B5EF4-FFF2-40B4-BE49-F238E27FC236}">
                    <a16:creationId xmlns:a16="http://schemas.microsoft.com/office/drawing/2014/main" id="{4017C934-E8C1-72D9-12C1-7C494EF56D88}"/>
                  </a:ext>
                </a:extLst>
              </p:cNvPr>
              <p:cNvSpPr>
                <a:spLocks/>
              </p:cNvSpPr>
              <p:nvPr/>
            </p:nvSpPr>
            <p:spPr bwMode="auto">
              <a:xfrm>
                <a:off x="7704012" y="3901618"/>
                <a:ext cx="71437" cy="4603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 name="T21" fmla="*/ 0 w 60"/>
                  <a:gd name="T22" fmla="*/ 0 h 36"/>
                  <a:gd name="T23" fmla="*/ 60 w 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36">
                    <a:moveTo>
                      <a:pt x="0" y="12"/>
                    </a:moveTo>
                    <a:lnTo>
                      <a:pt x="36" y="0"/>
                    </a:lnTo>
                    <a:lnTo>
                      <a:pt x="60" y="6"/>
                    </a:lnTo>
                    <a:lnTo>
                      <a:pt x="60" y="18"/>
                    </a:lnTo>
                    <a:lnTo>
                      <a:pt x="54" y="36"/>
                    </a:lnTo>
                    <a:lnTo>
                      <a:pt x="30" y="24"/>
                    </a:lnTo>
                    <a:lnTo>
                      <a:pt x="0"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68" name="Freeform 280">
                <a:extLst>
                  <a:ext uri="{FF2B5EF4-FFF2-40B4-BE49-F238E27FC236}">
                    <a16:creationId xmlns:a16="http://schemas.microsoft.com/office/drawing/2014/main" id="{C45B65FC-20B2-45D3-37EB-95D273FD7ACF}"/>
                  </a:ext>
                </a:extLst>
              </p:cNvPr>
              <p:cNvSpPr>
                <a:spLocks/>
              </p:cNvSpPr>
              <p:nvPr/>
            </p:nvSpPr>
            <p:spPr bwMode="auto">
              <a:xfrm>
                <a:off x="7624637" y="3814306"/>
                <a:ext cx="28575" cy="61912"/>
              </a:xfrm>
              <a:custGeom>
                <a:avLst/>
                <a:gdLst>
                  <a:gd name="T0" fmla="*/ 0 w 24"/>
                  <a:gd name="T1" fmla="*/ 48 h 48"/>
                  <a:gd name="T2" fmla="*/ 6 w 24"/>
                  <a:gd name="T3" fmla="*/ 6 h 48"/>
                  <a:gd name="T4" fmla="*/ 18 w 24"/>
                  <a:gd name="T5" fmla="*/ 0 h 48"/>
                  <a:gd name="T6" fmla="*/ 24 w 24"/>
                  <a:gd name="T7" fmla="*/ 24 h 48"/>
                  <a:gd name="T8" fmla="*/ 24 w 24"/>
                  <a:gd name="T9" fmla="*/ 48 h 48"/>
                  <a:gd name="T10" fmla="*/ 0 w 24"/>
                  <a:gd name="T11" fmla="*/ 48 h 48"/>
                  <a:gd name="T12" fmla="*/ 0 60000 65536"/>
                  <a:gd name="T13" fmla="*/ 0 60000 65536"/>
                  <a:gd name="T14" fmla="*/ 0 60000 65536"/>
                  <a:gd name="T15" fmla="*/ 0 60000 65536"/>
                  <a:gd name="T16" fmla="*/ 0 60000 65536"/>
                  <a:gd name="T17" fmla="*/ 0 60000 65536"/>
                  <a:gd name="T18" fmla="*/ 0 w 24"/>
                  <a:gd name="T19" fmla="*/ 0 h 48"/>
                  <a:gd name="T20" fmla="*/ 24 w 24"/>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24" h="48">
                    <a:moveTo>
                      <a:pt x="0" y="48"/>
                    </a:moveTo>
                    <a:lnTo>
                      <a:pt x="6" y="6"/>
                    </a:lnTo>
                    <a:lnTo>
                      <a:pt x="18" y="0"/>
                    </a:lnTo>
                    <a:lnTo>
                      <a:pt x="24" y="24"/>
                    </a:lnTo>
                    <a:lnTo>
                      <a:pt x="24" y="48"/>
                    </a:lnTo>
                    <a:lnTo>
                      <a:pt x="0" y="4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69" name="Freeform 281">
                <a:extLst>
                  <a:ext uri="{FF2B5EF4-FFF2-40B4-BE49-F238E27FC236}">
                    <a16:creationId xmlns:a16="http://schemas.microsoft.com/office/drawing/2014/main" id="{CC1E50AC-F624-778F-CBC7-D1FB4E9021C3}"/>
                  </a:ext>
                </a:extLst>
              </p:cNvPr>
              <p:cNvSpPr>
                <a:spLocks/>
              </p:cNvSpPr>
              <p:nvPr/>
            </p:nvSpPr>
            <p:spPr bwMode="auto">
              <a:xfrm>
                <a:off x="7618287" y="3749218"/>
                <a:ext cx="36512" cy="49213"/>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0" y="12"/>
                    </a:moveTo>
                    <a:lnTo>
                      <a:pt x="24" y="0"/>
                    </a:lnTo>
                    <a:lnTo>
                      <a:pt x="30" y="24"/>
                    </a:lnTo>
                    <a:lnTo>
                      <a:pt x="24" y="37"/>
                    </a:lnTo>
                    <a:lnTo>
                      <a:pt x="0"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0" name="Freeform 284">
                <a:extLst>
                  <a:ext uri="{FF2B5EF4-FFF2-40B4-BE49-F238E27FC236}">
                    <a16:creationId xmlns:a16="http://schemas.microsoft.com/office/drawing/2014/main" id="{27FA158A-1F02-2AA9-F288-0F7158E74E42}"/>
                  </a:ext>
                </a:extLst>
              </p:cNvPr>
              <p:cNvSpPr>
                <a:spLocks/>
              </p:cNvSpPr>
              <p:nvPr/>
            </p:nvSpPr>
            <p:spPr bwMode="auto">
              <a:xfrm>
                <a:off x="8023099" y="3790493"/>
                <a:ext cx="419100" cy="179388"/>
              </a:xfrm>
              <a:custGeom>
                <a:avLst/>
                <a:gdLst>
                  <a:gd name="T0" fmla="*/ 2147483647 w 59"/>
                  <a:gd name="T1" fmla="*/ 2147483647 h 23"/>
                  <a:gd name="T2" fmla="*/ 2147483647 w 59"/>
                  <a:gd name="T3" fmla="*/ 2147483647 h 23"/>
                  <a:gd name="T4" fmla="*/ 2147483647 w 59"/>
                  <a:gd name="T5" fmla="*/ 2147483647 h 23"/>
                  <a:gd name="T6" fmla="*/ 2147483647 w 59"/>
                  <a:gd name="T7" fmla="*/ 2147483647 h 23"/>
                  <a:gd name="T8" fmla="*/ 2147483647 w 59"/>
                  <a:gd name="T9" fmla="*/ 2147483647 h 23"/>
                  <a:gd name="T10" fmla="*/ 2147483647 w 59"/>
                  <a:gd name="T11" fmla="*/ 2147483647 h 23"/>
                  <a:gd name="T12" fmla="*/ 2147483647 w 59"/>
                  <a:gd name="T13" fmla="*/ 2147483647 h 23"/>
                  <a:gd name="T14" fmla="*/ 2147483647 w 59"/>
                  <a:gd name="T15" fmla="*/ 2147483647 h 23"/>
                  <a:gd name="T16" fmla="*/ 2147483647 w 59"/>
                  <a:gd name="T17" fmla="*/ 2147483647 h 23"/>
                  <a:gd name="T18" fmla="*/ 2147483647 w 59"/>
                  <a:gd name="T19" fmla="*/ 2147483647 h 23"/>
                  <a:gd name="T20" fmla="*/ 2147483647 w 59"/>
                  <a:gd name="T21" fmla="*/ 2147483647 h 23"/>
                  <a:gd name="T22" fmla="*/ 2147483647 w 59"/>
                  <a:gd name="T23" fmla="*/ 2147483647 h 23"/>
                  <a:gd name="T24" fmla="*/ 2147483647 w 59"/>
                  <a:gd name="T25" fmla="*/ 0 h 23"/>
                  <a:gd name="T26" fmla="*/ 2147483647 w 59"/>
                  <a:gd name="T27" fmla="*/ 0 h 23"/>
                  <a:gd name="T28" fmla="*/ 2147483647 w 59"/>
                  <a:gd name="T29" fmla="*/ 2147483647 h 23"/>
                  <a:gd name="T30" fmla="*/ 2147483647 w 59"/>
                  <a:gd name="T31" fmla="*/ 2147483647 h 23"/>
                  <a:gd name="T32" fmla="*/ 2147483647 w 59"/>
                  <a:gd name="T33" fmla="*/ 2147483647 h 23"/>
                  <a:gd name="T34" fmla="*/ 2147483647 w 59"/>
                  <a:gd name="T35" fmla="*/ 2147483647 h 23"/>
                  <a:gd name="T36" fmla="*/ 2147483647 w 59"/>
                  <a:gd name="T37" fmla="*/ 2147483647 h 23"/>
                  <a:gd name="T38" fmla="*/ 2147483647 w 59"/>
                  <a:gd name="T39" fmla="*/ 0 h 23"/>
                  <a:gd name="T40" fmla="*/ 2147483647 w 59"/>
                  <a:gd name="T41" fmla="*/ 0 h 23"/>
                  <a:gd name="T42" fmla="*/ 2147483647 w 59"/>
                  <a:gd name="T43" fmla="*/ 0 h 23"/>
                  <a:gd name="T44" fmla="*/ 2147483647 w 59"/>
                  <a:gd name="T45" fmla="*/ 2147483647 h 23"/>
                  <a:gd name="T46" fmla="*/ 2147483647 w 59"/>
                  <a:gd name="T47" fmla="*/ 2147483647 h 23"/>
                  <a:gd name="T48" fmla="*/ 2147483647 w 59"/>
                  <a:gd name="T49" fmla="*/ 2147483647 h 23"/>
                  <a:gd name="T50" fmla="*/ 2147483647 w 59"/>
                  <a:gd name="T51" fmla="*/ 2147483647 h 23"/>
                  <a:gd name="T52" fmla="*/ 2147483647 w 59"/>
                  <a:gd name="T53" fmla="*/ 2147483647 h 23"/>
                  <a:gd name="T54" fmla="*/ 2147483647 w 59"/>
                  <a:gd name="T55" fmla="*/ 2147483647 h 23"/>
                  <a:gd name="T56" fmla="*/ 2147483647 w 59"/>
                  <a:gd name="T57" fmla="*/ 2147483647 h 23"/>
                  <a:gd name="T58" fmla="*/ 0 w 59"/>
                  <a:gd name="T59" fmla="*/ 2147483647 h 23"/>
                  <a:gd name="T60" fmla="*/ 2147483647 w 59"/>
                  <a:gd name="T61" fmla="*/ 2147483647 h 23"/>
                  <a:gd name="T62" fmla="*/ 2147483647 w 59"/>
                  <a:gd name="T63" fmla="*/ 2147483647 h 23"/>
                  <a:gd name="T64" fmla="*/ 2147483647 w 59"/>
                  <a:gd name="T65" fmla="*/ 2147483647 h 23"/>
                  <a:gd name="T66" fmla="*/ 2147483647 w 59"/>
                  <a:gd name="T67" fmla="*/ 2147483647 h 23"/>
                  <a:gd name="T68" fmla="*/ 2147483647 w 59"/>
                  <a:gd name="T69" fmla="*/ 2147483647 h 23"/>
                  <a:gd name="T70" fmla="*/ 2147483647 w 59"/>
                  <a:gd name="T71" fmla="*/ 2147483647 h 23"/>
                  <a:gd name="T72" fmla="*/ 2147483647 w 59"/>
                  <a:gd name="T73" fmla="*/ 2147483647 h 23"/>
                  <a:gd name="T74" fmla="*/ 2147483647 w 59"/>
                  <a:gd name="T75" fmla="*/ 2147483647 h 23"/>
                  <a:gd name="T76" fmla="*/ 2147483647 w 59"/>
                  <a:gd name="T77" fmla="*/ 2147483647 h 23"/>
                  <a:gd name="T78" fmla="*/ 2147483647 w 59"/>
                  <a:gd name="T79" fmla="*/ 2147483647 h 23"/>
                  <a:gd name="T80" fmla="*/ 2147483647 w 59"/>
                  <a:gd name="T81" fmla="*/ 2147483647 h 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9"/>
                  <a:gd name="T124" fmla="*/ 0 h 23"/>
                  <a:gd name="T125" fmla="*/ 59 w 59"/>
                  <a:gd name="T126" fmla="*/ 23 h 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9" h="23">
                    <a:moveTo>
                      <a:pt x="34" y="20"/>
                    </a:moveTo>
                    <a:cubicBezTo>
                      <a:pt x="36" y="21"/>
                      <a:pt x="36" y="21"/>
                      <a:pt x="36" y="21"/>
                    </a:cubicBezTo>
                    <a:cubicBezTo>
                      <a:pt x="47" y="20"/>
                      <a:pt x="47" y="20"/>
                      <a:pt x="47" y="20"/>
                    </a:cubicBezTo>
                    <a:cubicBezTo>
                      <a:pt x="52" y="19"/>
                      <a:pt x="52" y="19"/>
                      <a:pt x="52" y="19"/>
                    </a:cubicBezTo>
                    <a:cubicBezTo>
                      <a:pt x="57" y="18"/>
                      <a:pt x="57" y="18"/>
                      <a:pt x="57" y="18"/>
                    </a:cubicBezTo>
                    <a:cubicBezTo>
                      <a:pt x="59" y="19"/>
                      <a:pt x="59" y="19"/>
                      <a:pt x="59" y="19"/>
                    </a:cubicBezTo>
                    <a:cubicBezTo>
                      <a:pt x="59" y="19"/>
                      <a:pt x="58" y="16"/>
                      <a:pt x="58" y="16"/>
                    </a:cubicBezTo>
                    <a:cubicBezTo>
                      <a:pt x="58" y="15"/>
                      <a:pt x="58" y="9"/>
                      <a:pt x="58" y="9"/>
                    </a:cubicBezTo>
                    <a:cubicBezTo>
                      <a:pt x="59" y="8"/>
                      <a:pt x="59" y="8"/>
                      <a:pt x="59" y="8"/>
                    </a:cubicBezTo>
                    <a:cubicBezTo>
                      <a:pt x="55" y="3"/>
                      <a:pt x="55" y="3"/>
                      <a:pt x="55" y="3"/>
                    </a:cubicBezTo>
                    <a:cubicBezTo>
                      <a:pt x="53" y="1"/>
                      <a:pt x="53" y="1"/>
                      <a:pt x="53" y="1"/>
                    </a:cubicBezTo>
                    <a:cubicBezTo>
                      <a:pt x="50" y="1"/>
                      <a:pt x="50" y="1"/>
                      <a:pt x="50" y="1"/>
                    </a:cubicBezTo>
                    <a:cubicBezTo>
                      <a:pt x="49" y="0"/>
                      <a:pt x="49" y="0"/>
                      <a:pt x="49" y="0"/>
                    </a:cubicBezTo>
                    <a:cubicBezTo>
                      <a:pt x="49" y="0"/>
                      <a:pt x="49" y="0"/>
                      <a:pt x="49" y="0"/>
                    </a:cubicBezTo>
                    <a:cubicBezTo>
                      <a:pt x="45" y="3"/>
                      <a:pt x="45" y="3"/>
                      <a:pt x="45" y="3"/>
                    </a:cubicBezTo>
                    <a:cubicBezTo>
                      <a:pt x="40" y="3"/>
                      <a:pt x="40" y="3"/>
                      <a:pt x="40" y="3"/>
                    </a:cubicBezTo>
                    <a:cubicBezTo>
                      <a:pt x="39" y="3"/>
                      <a:pt x="39" y="3"/>
                      <a:pt x="39" y="3"/>
                    </a:cubicBezTo>
                    <a:cubicBezTo>
                      <a:pt x="39" y="3"/>
                      <a:pt x="39" y="3"/>
                      <a:pt x="39" y="3"/>
                    </a:cubicBezTo>
                    <a:cubicBezTo>
                      <a:pt x="35" y="1"/>
                      <a:pt x="35" y="1"/>
                      <a:pt x="35" y="1"/>
                    </a:cubicBezTo>
                    <a:cubicBezTo>
                      <a:pt x="32" y="0"/>
                      <a:pt x="32" y="0"/>
                      <a:pt x="32" y="0"/>
                    </a:cubicBezTo>
                    <a:cubicBezTo>
                      <a:pt x="24" y="0"/>
                      <a:pt x="24" y="0"/>
                      <a:pt x="24" y="0"/>
                    </a:cubicBezTo>
                    <a:cubicBezTo>
                      <a:pt x="22" y="0"/>
                      <a:pt x="22" y="0"/>
                      <a:pt x="22" y="0"/>
                    </a:cubicBezTo>
                    <a:cubicBezTo>
                      <a:pt x="19" y="1"/>
                      <a:pt x="19" y="1"/>
                      <a:pt x="19" y="1"/>
                    </a:cubicBezTo>
                    <a:cubicBezTo>
                      <a:pt x="17" y="3"/>
                      <a:pt x="17" y="3"/>
                      <a:pt x="17" y="3"/>
                    </a:cubicBezTo>
                    <a:cubicBezTo>
                      <a:pt x="12" y="4"/>
                      <a:pt x="12" y="4"/>
                      <a:pt x="12" y="4"/>
                    </a:cubicBezTo>
                    <a:cubicBezTo>
                      <a:pt x="11" y="3"/>
                      <a:pt x="11" y="3"/>
                      <a:pt x="11" y="3"/>
                    </a:cubicBezTo>
                    <a:cubicBezTo>
                      <a:pt x="10" y="3"/>
                      <a:pt x="10" y="3"/>
                      <a:pt x="10" y="3"/>
                    </a:cubicBezTo>
                    <a:cubicBezTo>
                      <a:pt x="8" y="6"/>
                      <a:pt x="8" y="6"/>
                      <a:pt x="8" y="6"/>
                    </a:cubicBezTo>
                    <a:cubicBezTo>
                      <a:pt x="4" y="6"/>
                      <a:pt x="4" y="6"/>
                      <a:pt x="4" y="6"/>
                    </a:cubicBezTo>
                    <a:cubicBezTo>
                      <a:pt x="0" y="9"/>
                      <a:pt x="0" y="9"/>
                      <a:pt x="0" y="9"/>
                    </a:cubicBezTo>
                    <a:cubicBezTo>
                      <a:pt x="2" y="12"/>
                      <a:pt x="2" y="12"/>
                      <a:pt x="2" y="12"/>
                    </a:cubicBezTo>
                    <a:cubicBezTo>
                      <a:pt x="4" y="17"/>
                      <a:pt x="4" y="17"/>
                      <a:pt x="4" y="17"/>
                    </a:cubicBezTo>
                    <a:cubicBezTo>
                      <a:pt x="6" y="20"/>
                      <a:pt x="6" y="20"/>
                      <a:pt x="6" y="20"/>
                    </a:cubicBezTo>
                    <a:cubicBezTo>
                      <a:pt x="15" y="21"/>
                      <a:pt x="15" y="21"/>
                      <a:pt x="15" y="21"/>
                    </a:cubicBezTo>
                    <a:cubicBezTo>
                      <a:pt x="16" y="21"/>
                      <a:pt x="16" y="21"/>
                      <a:pt x="16" y="21"/>
                    </a:cubicBezTo>
                    <a:cubicBezTo>
                      <a:pt x="23" y="23"/>
                      <a:pt x="23" y="23"/>
                      <a:pt x="23" y="23"/>
                    </a:cubicBezTo>
                    <a:cubicBezTo>
                      <a:pt x="27" y="21"/>
                      <a:pt x="27" y="21"/>
                      <a:pt x="27" y="21"/>
                    </a:cubicBezTo>
                    <a:cubicBezTo>
                      <a:pt x="31" y="23"/>
                      <a:pt x="31" y="23"/>
                      <a:pt x="31" y="23"/>
                    </a:cubicBezTo>
                    <a:cubicBezTo>
                      <a:pt x="31" y="23"/>
                      <a:pt x="31" y="23"/>
                      <a:pt x="31" y="23"/>
                    </a:cubicBezTo>
                    <a:cubicBezTo>
                      <a:pt x="31" y="23"/>
                      <a:pt x="31" y="23"/>
                      <a:pt x="31" y="23"/>
                    </a:cubicBezTo>
                    <a:lnTo>
                      <a:pt x="34" y="2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1" name="Freeform 299">
                <a:extLst>
                  <a:ext uri="{FF2B5EF4-FFF2-40B4-BE49-F238E27FC236}">
                    <a16:creationId xmlns:a16="http://schemas.microsoft.com/office/drawing/2014/main" id="{D660B6BC-9CCB-813C-EA41-A8EC627C2417}"/>
                  </a:ext>
                </a:extLst>
              </p:cNvPr>
              <p:cNvSpPr>
                <a:spLocks/>
              </p:cNvSpPr>
              <p:nvPr/>
            </p:nvSpPr>
            <p:spPr bwMode="auto">
              <a:xfrm>
                <a:off x="7900862" y="3231693"/>
                <a:ext cx="144462" cy="107950"/>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14"/>
                  <a:gd name="T71" fmla="*/ 20 w 20"/>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2" name="Freeform 300">
                <a:extLst>
                  <a:ext uri="{FF2B5EF4-FFF2-40B4-BE49-F238E27FC236}">
                    <a16:creationId xmlns:a16="http://schemas.microsoft.com/office/drawing/2014/main" id="{477FBFBC-2D3F-11D7-0884-CE334B09E419}"/>
                  </a:ext>
                </a:extLst>
              </p:cNvPr>
              <p:cNvSpPr>
                <a:spLocks/>
              </p:cNvSpPr>
              <p:nvPr/>
            </p:nvSpPr>
            <p:spPr bwMode="auto">
              <a:xfrm>
                <a:off x="7964362" y="3080881"/>
                <a:ext cx="107950" cy="101600"/>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
                  <a:gd name="T49" fmla="*/ 0 h 78"/>
                  <a:gd name="T50" fmla="*/ 90 w 90"/>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3" name="Freeform 319">
                <a:extLst>
                  <a:ext uri="{FF2B5EF4-FFF2-40B4-BE49-F238E27FC236}">
                    <a16:creationId xmlns:a16="http://schemas.microsoft.com/office/drawing/2014/main" id="{7E18DCF4-2495-729F-4172-1C3647E911BD}"/>
                  </a:ext>
                </a:extLst>
              </p:cNvPr>
              <p:cNvSpPr>
                <a:spLocks/>
              </p:cNvSpPr>
              <p:nvPr/>
            </p:nvSpPr>
            <p:spPr bwMode="auto">
              <a:xfrm>
                <a:off x="7276974" y="3901618"/>
                <a:ext cx="7938" cy="4763"/>
              </a:xfrm>
              <a:custGeom>
                <a:avLst/>
                <a:gdLst>
                  <a:gd name="T0" fmla="*/ 6 w 6"/>
                  <a:gd name="T1" fmla="*/ 0 h 6"/>
                  <a:gd name="T2" fmla="*/ 0 w 6"/>
                  <a:gd name="T3" fmla="*/ 0 h 6"/>
                  <a:gd name="T4" fmla="*/ 0 w 6"/>
                  <a:gd name="T5" fmla="*/ 6 h 6"/>
                  <a:gd name="T6" fmla="*/ 6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6" y="0"/>
                    </a:moveTo>
                    <a:lnTo>
                      <a:pt x="0" y="0"/>
                    </a:lnTo>
                    <a:lnTo>
                      <a:pt x="0" y="6"/>
                    </a:lnTo>
                    <a:lnTo>
                      <a:pt x="6"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4" name="Freeform 320">
                <a:extLst>
                  <a:ext uri="{FF2B5EF4-FFF2-40B4-BE49-F238E27FC236}">
                    <a16:creationId xmlns:a16="http://schemas.microsoft.com/office/drawing/2014/main" id="{03FB1B1D-1AD5-FEBF-E343-733AA0DFFF98}"/>
                  </a:ext>
                </a:extLst>
              </p:cNvPr>
              <p:cNvSpPr>
                <a:spLocks/>
              </p:cNvSpPr>
              <p:nvPr/>
            </p:nvSpPr>
            <p:spPr bwMode="auto">
              <a:xfrm>
                <a:off x="7292849" y="3788906"/>
                <a:ext cx="6350" cy="9525"/>
              </a:xfrm>
              <a:custGeom>
                <a:avLst/>
                <a:gdLst>
                  <a:gd name="T0" fmla="*/ 0 w 6"/>
                  <a:gd name="T1" fmla="*/ 0 h 6"/>
                  <a:gd name="T2" fmla="*/ 0 w 6"/>
                  <a:gd name="T3" fmla="*/ 0 h 6"/>
                  <a:gd name="T4" fmla="*/ 6 w 6"/>
                  <a:gd name="T5" fmla="*/ 6 h 6"/>
                  <a:gd name="T6" fmla="*/ 0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0"/>
                    </a:moveTo>
                    <a:lnTo>
                      <a:pt x="0" y="0"/>
                    </a:lnTo>
                    <a:lnTo>
                      <a:pt x="6" y="6"/>
                    </a:lnTo>
                    <a:lnTo>
                      <a:pt x="0"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5" name="Freeform 321">
                <a:extLst>
                  <a:ext uri="{FF2B5EF4-FFF2-40B4-BE49-F238E27FC236}">
                    <a16:creationId xmlns:a16="http://schemas.microsoft.com/office/drawing/2014/main" id="{4FAB530C-9E59-8402-00FA-2E6CB1E47690}"/>
                  </a:ext>
                </a:extLst>
              </p:cNvPr>
              <p:cNvSpPr>
                <a:spLocks/>
              </p:cNvSpPr>
              <p:nvPr/>
            </p:nvSpPr>
            <p:spPr bwMode="auto">
              <a:xfrm>
                <a:off x="7227762" y="3723818"/>
                <a:ext cx="277812" cy="238125"/>
              </a:xfrm>
              <a:custGeom>
                <a:avLst/>
                <a:gdLst>
                  <a:gd name="T0" fmla="*/ 2147483647 w 39"/>
                  <a:gd name="T1" fmla="*/ 2147483647 h 30"/>
                  <a:gd name="T2" fmla="*/ 2147483647 w 39"/>
                  <a:gd name="T3" fmla="*/ 2147483647 h 30"/>
                  <a:gd name="T4" fmla="*/ 2147483647 w 39"/>
                  <a:gd name="T5" fmla="*/ 2147483647 h 30"/>
                  <a:gd name="T6" fmla="*/ 2147483647 w 39"/>
                  <a:gd name="T7" fmla="*/ 2147483647 h 30"/>
                  <a:gd name="T8" fmla="*/ 2147483647 w 39"/>
                  <a:gd name="T9" fmla="*/ 2147483647 h 30"/>
                  <a:gd name="T10" fmla="*/ 2147483647 w 39"/>
                  <a:gd name="T11" fmla="*/ 2147483647 h 30"/>
                  <a:gd name="T12" fmla="*/ 2147483647 w 39"/>
                  <a:gd name="T13" fmla="*/ 0 h 30"/>
                  <a:gd name="T14" fmla="*/ 2147483647 w 39"/>
                  <a:gd name="T15" fmla="*/ 2147483647 h 30"/>
                  <a:gd name="T16" fmla="*/ 2147483647 w 39"/>
                  <a:gd name="T17" fmla="*/ 0 h 30"/>
                  <a:gd name="T18" fmla="*/ 2147483647 w 39"/>
                  <a:gd name="T19" fmla="*/ 2147483647 h 30"/>
                  <a:gd name="T20" fmla="*/ 0 w 39"/>
                  <a:gd name="T21" fmla="*/ 2147483647 h 30"/>
                  <a:gd name="T22" fmla="*/ 2147483647 w 39"/>
                  <a:gd name="T23" fmla="*/ 2147483647 h 30"/>
                  <a:gd name="T24" fmla="*/ 2147483647 w 39"/>
                  <a:gd name="T25" fmla="*/ 2147483647 h 30"/>
                  <a:gd name="T26" fmla="*/ 2147483647 w 39"/>
                  <a:gd name="T27" fmla="*/ 2147483647 h 30"/>
                  <a:gd name="T28" fmla="*/ 2147483647 w 39"/>
                  <a:gd name="T29" fmla="*/ 2147483647 h 30"/>
                  <a:gd name="T30" fmla="*/ 2147483647 w 39"/>
                  <a:gd name="T31" fmla="*/ 2147483647 h 30"/>
                  <a:gd name="T32" fmla="*/ 2147483647 w 39"/>
                  <a:gd name="T33" fmla="*/ 2147483647 h 30"/>
                  <a:gd name="T34" fmla="*/ 2147483647 w 39"/>
                  <a:gd name="T35" fmla="*/ 2147483647 h 30"/>
                  <a:gd name="T36" fmla="*/ 2147483647 w 39"/>
                  <a:gd name="T37" fmla="*/ 2147483647 h 30"/>
                  <a:gd name="T38" fmla="*/ 2147483647 w 39"/>
                  <a:gd name="T39" fmla="*/ 2147483647 h 30"/>
                  <a:gd name="T40" fmla="*/ 2147483647 w 39"/>
                  <a:gd name="T41" fmla="*/ 2147483647 h 30"/>
                  <a:gd name="T42" fmla="*/ 2147483647 w 39"/>
                  <a:gd name="T43" fmla="*/ 2147483647 h 30"/>
                  <a:gd name="T44" fmla="*/ 2147483647 w 39"/>
                  <a:gd name="T45" fmla="*/ 2147483647 h 30"/>
                  <a:gd name="T46" fmla="*/ 2147483647 w 39"/>
                  <a:gd name="T47" fmla="*/ 2147483647 h 30"/>
                  <a:gd name="T48" fmla="*/ 2147483647 w 39"/>
                  <a:gd name="T49" fmla="*/ 2147483647 h 30"/>
                  <a:gd name="T50" fmla="*/ 2147483647 w 39"/>
                  <a:gd name="T51" fmla="*/ 2147483647 h 30"/>
                  <a:gd name="T52" fmla="*/ 2147483647 w 39"/>
                  <a:gd name="T53" fmla="*/ 2147483647 h 30"/>
                  <a:gd name="T54" fmla="*/ 2147483647 w 39"/>
                  <a:gd name="T55" fmla="*/ 2147483647 h 30"/>
                  <a:gd name="T56" fmla="*/ 2147483647 w 39"/>
                  <a:gd name="T57" fmla="*/ 2147483647 h 30"/>
                  <a:gd name="T58" fmla="*/ 2147483647 w 39"/>
                  <a:gd name="T59" fmla="*/ 2147483647 h 30"/>
                  <a:gd name="T60" fmla="*/ 2147483647 w 39"/>
                  <a:gd name="T61" fmla="*/ 2147483647 h 30"/>
                  <a:gd name="T62" fmla="*/ 2147483647 w 39"/>
                  <a:gd name="T63" fmla="*/ 2147483647 h 30"/>
                  <a:gd name="T64" fmla="*/ 2147483647 w 39"/>
                  <a:gd name="T65" fmla="*/ 2147483647 h 30"/>
                  <a:gd name="T66" fmla="*/ 2147483647 w 39"/>
                  <a:gd name="T67" fmla="*/ 2147483647 h 30"/>
                  <a:gd name="T68" fmla="*/ 2147483647 w 39"/>
                  <a:gd name="T69" fmla="*/ 2147483647 h 30"/>
                  <a:gd name="T70" fmla="*/ 2147483647 w 39"/>
                  <a:gd name="T71" fmla="*/ 2147483647 h 30"/>
                  <a:gd name="T72" fmla="*/ 2147483647 w 39"/>
                  <a:gd name="T73" fmla="*/ 2147483647 h 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
                  <a:gd name="T112" fmla="*/ 0 h 30"/>
                  <a:gd name="T113" fmla="*/ 39 w 39"/>
                  <a:gd name="T114" fmla="*/ 30 h 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 h="30">
                    <a:moveTo>
                      <a:pt x="34" y="5"/>
                    </a:moveTo>
                    <a:cubicBezTo>
                      <a:pt x="34" y="5"/>
                      <a:pt x="33" y="5"/>
                      <a:pt x="32" y="5"/>
                    </a:cubicBezTo>
                    <a:cubicBezTo>
                      <a:pt x="32" y="5"/>
                      <a:pt x="29" y="4"/>
                      <a:pt x="29" y="4"/>
                    </a:cubicBezTo>
                    <a:cubicBezTo>
                      <a:pt x="27" y="4"/>
                      <a:pt x="27" y="4"/>
                      <a:pt x="27" y="4"/>
                    </a:cubicBezTo>
                    <a:cubicBezTo>
                      <a:pt x="26" y="4"/>
                      <a:pt x="26" y="4"/>
                      <a:pt x="26" y="4"/>
                    </a:cubicBezTo>
                    <a:cubicBezTo>
                      <a:pt x="25" y="2"/>
                      <a:pt x="25" y="2"/>
                      <a:pt x="25" y="2"/>
                    </a:cubicBezTo>
                    <a:cubicBezTo>
                      <a:pt x="13" y="0"/>
                      <a:pt x="13" y="0"/>
                      <a:pt x="13" y="0"/>
                    </a:cubicBezTo>
                    <a:cubicBezTo>
                      <a:pt x="7" y="1"/>
                      <a:pt x="7" y="1"/>
                      <a:pt x="7" y="1"/>
                    </a:cubicBezTo>
                    <a:cubicBezTo>
                      <a:pt x="5" y="0"/>
                      <a:pt x="5" y="0"/>
                      <a:pt x="5" y="0"/>
                    </a:cubicBezTo>
                    <a:cubicBezTo>
                      <a:pt x="3" y="1"/>
                      <a:pt x="3" y="1"/>
                      <a:pt x="3" y="1"/>
                    </a:cubicBezTo>
                    <a:cubicBezTo>
                      <a:pt x="3" y="1"/>
                      <a:pt x="1" y="3"/>
                      <a:pt x="0" y="3"/>
                    </a:cubicBezTo>
                    <a:cubicBezTo>
                      <a:pt x="2" y="8"/>
                      <a:pt x="2" y="8"/>
                      <a:pt x="2" y="8"/>
                    </a:cubicBezTo>
                    <a:cubicBezTo>
                      <a:pt x="4" y="6"/>
                      <a:pt x="4" y="6"/>
                      <a:pt x="4" y="6"/>
                    </a:cubicBezTo>
                    <a:cubicBezTo>
                      <a:pt x="8" y="7"/>
                      <a:pt x="8" y="7"/>
                      <a:pt x="8" y="7"/>
                    </a:cubicBezTo>
                    <a:cubicBezTo>
                      <a:pt x="9" y="8"/>
                      <a:pt x="9" y="8"/>
                      <a:pt x="9" y="8"/>
                    </a:cubicBezTo>
                    <a:cubicBezTo>
                      <a:pt x="9" y="8"/>
                      <a:pt x="9" y="8"/>
                      <a:pt x="9" y="8"/>
                    </a:cubicBezTo>
                    <a:cubicBezTo>
                      <a:pt x="10" y="9"/>
                      <a:pt x="10" y="9"/>
                      <a:pt x="10" y="9"/>
                    </a:cubicBezTo>
                    <a:cubicBezTo>
                      <a:pt x="9" y="12"/>
                      <a:pt x="9" y="12"/>
                      <a:pt x="9" y="12"/>
                    </a:cubicBezTo>
                    <a:cubicBezTo>
                      <a:pt x="8" y="17"/>
                      <a:pt x="8" y="17"/>
                      <a:pt x="8" y="17"/>
                    </a:cubicBezTo>
                    <a:cubicBezTo>
                      <a:pt x="7" y="20"/>
                      <a:pt x="7" y="20"/>
                      <a:pt x="7" y="20"/>
                    </a:cubicBezTo>
                    <a:cubicBezTo>
                      <a:pt x="7" y="22"/>
                      <a:pt x="7" y="22"/>
                      <a:pt x="7" y="22"/>
                    </a:cubicBezTo>
                    <a:cubicBezTo>
                      <a:pt x="8" y="22"/>
                      <a:pt x="8" y="22"/>
                      <a:pt x="8" y="22"/>
                    </a:cubicBezTo>
                    <a:cubicBezTo>
                      <a:pt x="7" y="23"/>
                      <a:pt x="7" y="23"/>
                      <a:pt x="7" y="23"/>
                    </a:cubicBezTo>
                    <a:cubicBezTo>
                      <a:pt x="7" y="24"/>
                      <a:pt x="7" y="24"/>
                      <a:pt x="7" y="24"/>
                    </a:cubicBezTo>
                    <a:cubicBezTo>
                      <a:pt x="6" y="27"/>
                      <a:pt x="6" y="27"/>
                      <a:pt x="6" y="27"/>
                    </a:cubicBezTo>
                    <a:cubicBezTo>
                      <a:pt x="8" y="27"/>
                      <a:pt x="8" y="27"/>
                      <a:pt x="8" y="27"/>
                    </a:cubicBezTo>
                    <a:cubicBezTo>
                      <a:pt x="12" y="30"/>
                      <a:pt x="12" y="30"/>
                      <a:pt x="12" y="30"/>
                    </a:cubicBezTo>
                    <a:cubicBezTo>
                      <a:pt x="18" y="28"/>
                      <a:pt x="18" y="28"/>
                      <a:pt x="18" y="28"/>
                    </a:cubicBezTo>
                    <a:cubicBezTo>
                      <a:pt x="24" y="27"/>
                      <a:pt x="24" y="27"/>
                      <a:pt x="24" y="27"/>
                    </a:cubicBezTo>
                    <a:cubicBezTo>
                      <a:pt x="27" y="23"/>
                      <a:pt x="27" y="23"/>
                      <a:pt x="27" y="23"/>
                    </a:cubicBezTo>
                    <a:cubicBezTo>
                      <a:pt x="30" y="19"/>
                      <a:pt x="30" y="19"/>
                      <a:pt x="30" y="19"/>
                    </a:cubicBezTo>
                    <a:cubicBezTo>
                      <a:pt x="30" y="17"/>
                      <a:pt x="30" y="17"/>
                      <a:pt x="30" y="17"/>
                    </a:cubicBezTo>
                    <a:cubicBezTo>
                      <a:pt x="33" y="11"/>
                      <a:pt x="33" y="11"/>
                      <a:pt x="33" y="11"/>
                    </a:cubicBezTo>
                    <a:cubicBezTo>
                      <a:pt x="39" y="7"/>
                      <a:pt x="39" y="7"/>
                      <a:pt x="39" y="7"/>
                    </a:cubicBezTo>
                    <a:cubicBezTo>
                      <a:pt x="39" y="6"/>
                      <a:pt x="39" y="6"/>
                      <a:pt x="39" y="6"/>
                    </a:cubicBezTo>
                    <a:cubicBezTo>
                      <a:pt x="37" y="6"/>
                      <a:pt x="37" y="6"/>
                      <a:pt x="37" y="6"/>
                    </a:cubicBezTo>
                    <a:lnTo>
                      <a:pt x="34" y="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6" name="Freeform 322">
                <a:extLst>
                  <a:ext uri="{FF2B5EF4-FFF2-40B4-BE49-F238E27FC236}">
                    <a16:creationId xmlns:a16="http://schemas.microsoft.com/office/drawing/2014/main" id="{E4969443-4125-B249-FE51-C8EDF2F5BBD8}"/>
                  </a:ext>
                </a:extLst>
              </p:cNvPr>
              <p:cNvSpPr>
                <a:spLocks/>
              </p:cNvSpPr>
              <p:nvPr/>
            </p:nvSpPr>
            <p:spPr bwMode="auto">
              <a:xfrm>
                <a:off x="7227762" y="3771443"/>
                <a:ext cx="71437" cy="168275"/>
              </a:xfrm>
              <a:custGeom>
                <a:avLst/>
                <a:gdLst>
                  <a:gd name="T0" fmla="*/ 2147483647 w 60"/>
                  <a:gd name="T1" fmla="*/ 2147483647 h 127"/>
                  <a:gd name="T2" fmla="*/ 2147483647 w 60"/>
                  <a:gd name="T3" fmla="*/ 2147483647 h 127"/>
                  <a:gd name="T4" fmla="*/ 2147483647 w 60"/>
                  <a:gd name="T5" fmla="*/ 2147483647 h 127"/>
                  <a:gd name="T6" fmla="*/ 2147483647 w 60"/>
                  <a:gd name="T7" fmla="*/ 2147483647 h 127"/>
                  <a:gd name="T8" fmla="*/ 2147483647 w 60"/>
                  <a:gd name="T9" fmla="*/ 2147483647 h 127"/>
                  <a:gd name="T10" fmla="*/ 2147483647 w 60"/>
                  <a:gd name="T11" fmla="*/ 2147483647 h 127"/>
                  <a:gd name="T12" fmla="*/ 2147483647 w 60"/>
                  <a:gd name="T13" fmla="*/ 2147483647 h 127"/>
                  <a:gd name="T14" fmla="*/ 2147483647 w 60"/>
                  <a:gd name="T15" fmla="*/ 2147483647 h 127"/>
                  <a:gd name="T16" fmla="*/ 2147483647 w 60"/>
                  <a:gd name="T17" fmla="*/ 2147483647 h 127"/>
                  <a:gd name="T18" fmla="*/ 2147483647 w 60"/>
                  <a:gd name="T19" fmla="*/ 2147483647 h 127"/>
                  <a:gd name="T20" fmla="*/ 2147483647 w 60"/>
                  <a:gd name="T21" fmla="*/ 2147483647 h 127"/>
                  <a:gd name="T22" fmla="*/ 2147483647 w 60"/>
                  <a:gd name="T23" fmla="*/ 2147483647 h 127"/>
                  <a:gd name="T24" fmla="*/ 2147483647 w 60"/>
                  <a:gd name="T25" fmla="*/ 0 h 127"/>
                  <a:gd name="T26" fmla="*/ 2147483647 w 60"/>
                  <a:gd name="T27" fmla="*/ 2147483647 h 127"/>
                  <a:gd name="T28" fmla="*/ 2147483647 w 60"/>
                  <a:gd name="T29" fmla="*/ 2147483647 h 127"/>
                  <a:gd name="T30" fmla="*/ 2147483647 w 60"/>
                  <a:gd name="T31" fmla="*/ 2147483647 h 127"/>
                  <a:gd name="T32" fmla="*/ 2147483647 w 60"/>
                  <a:gd name="T33" fmla="*/ 2147483647 h 127"/>
                  <a:gd name="T34" fmla="*/ 2147483647 w 60"/>
                  <a:gd name="T35" fmla="*/ 2147483647 h 127"/>
                  <a:gd name="T36" fmla="*/ 2147483647 w 60"/>
                  <a:gd name="T37" fmla="*/ 2147483647 h 127"/>
                  <a:gd name="T38" fmla="*/ 0 w 60"/>
                  <a:gd name="T39" fmla="*/ 2147483647 h 127"/>
                  <a:gd name="T40" fmla="*/ 2147483647 w 60"/>
                  <a:gd name="T41" fmla="*/ 2147483647 h 127"/>
                  <a:gd name="T42" fmla="*/ 2147483647 w 60"/>
                  <a:gd name="T43" fmla="*/ 2147483647 h 127"/>
                  <a:gd name="T44" fmla="*/ 2147483647 w 60"/>
                  <a:gd name="T45" fmla="*/ 2147483647 h 127"/>
                  <a:gd name="T46" fmla="*/ 2147483647 w 60"/>
                  <a:gd name="T47" fmla="*/ 2147483647 h 127"/>
                  <a:gd name="T48" fmla="*/ 2147483647 w 60"/>
                  <a:gd name="T49" fmla="*/ 2147483647 h 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127"/>
                  <a:gd name="T77" fmla="*/ 60 w 60"/>
                  <a:gd name="T78" fmla="*/ 127 h 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127">
                    <a:moveTo>
                      <a:pt x="42" y="103"/>
                    </a:moveTo>
                    <a:lnTo>
                      <a:pt x="42" y="97"/>
                    </a:lnTo>
                    <a:lnTo>
                      <a:pt x="42" y="85"/>
                    </a:lnTo>
                    <a:lnTo>
                      <a:pt x="48" y="73"/>
                    </a:lnTo>
                    <a:lnTo>
                      <a:pt x="48" y="67"/>
                    </a:lnTo>
                    <a:lnTo>
                      <a:pt x="48" y="49"/>
                    </a:lnTo>
                    <a:lnTo>
                      <a:pt x="54" y="43"/>
                    </a:lnTo>
                    <a:lnTo>
                      <a:pt x="54" y="31"/>
                    </a:lnTo>
                    <a:lnTo>
                      <a:pt x="60" y="19"/>
                    </a:lnTo>
                    <a:lnTo>
                      <a:pt x="54" y="13"/>
                    </a:lnTo>
                    <a:lnTo>
                      <a:pt x="48" y="6"/>
                    </a:lnTo>
                    <a:lnTo>
                      <a:pt x="30" y="0"/>
                    </a:lnTo>
                    <a:lnTo>
                      <a:pt x="18" y="6"/>
                    </a:lnTo>
                    <a:lnTo>
                      <a:pt x="12" y="13"/>
                    </a:lnTo>
                    <a:lnTo>
                      <a:pt x="6" y="13"/>
                    </a:lnTo>
                    <a:lnTo>
                      <a:pt x="12" y="37"/>
                    </a:lnTo>
                    <a:lnTo>
                      <a:pt x="12" y="61"/>
                    </a:lnTo>
                    <a:lnTo>
                      <a:pt x="0" y="91"/>
                    </a:lnTo>
                    <a:lnTo>
                      <a:pt x="12" y="97"/>
                    </a:lnTo>
                    <a:lnTo>
                      <a:pt x="12" y="127"/>
                    </a:lnTo>
                    <a:lnTo>
                      <a:pt x="36" y="127"/>
                    </a:lnTo>
                    <a:lnTo>
                      <a:pt x="42" y="115"/>
                    </a:lnTo>
                    <a:lnTo>
                      <a:pt x="42" y="10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7" name="Freeform 323">
                <a:extLst>
                  <a:ext uri="{FF2B5EF4-FFF2-40B4-BE49-F238E27FC236}">
                    <a16:creationId xmlns:a16="http://schemas.microsoft.com/office/drawing/2014/main" id="{B1B5FD76-8BA4-7413-A6F8-147FFFA27018}"/>
                  </a:ext>
                </a:extLst>
              </p:cNvPr>
              <p:cNvSpPr>
                <a:spLocks/>
              </p:cNvSpPr>
              <p:nvPr/>
            </p:nvSpPr>
            <p:spPr bwMode="auto">
              <a:xfrm>
                <a:off x="7284912" y="3798431"/>
                <a:ext cx="14287" cy="63500"/>
              </a:xfrm>
              <a:custGeom>
                <a:avLst/>
                <a:gdLst>
                  <a:gd name="T0" fmla="*/ 6 w 12"/>
                  <a:gd name="T1" fmla="*/ 24 h 48"/>
                  <a:gd name="T2" fmla="*/ 0 w 12"/>
                  <a:gd name="T3" fmla="*/ 30 h 48"/>
                  <a:gd name="T4" fmla="*/ 0 w 12"/>
                  <a:gd name="T5" fmla="*/ 48 h 48"/>
                  <a:gd name="T6" fmla="*/ 6 w 12"/>
                  <a:gd name="T7" fmla="*/ 18 h 48"/>
                  <a:gd name="T8" fmla="*/ 12 w 12"/>
                  <a:gd name="T9" fmla="*/ 0 h 48"/>
                  <a:gd name="T10" fmla="*/ 6 w 12"/>
                  <a:gd name="T11" fmla="*/ 12 h 48"/>
                  <a:gd name="T12" fmla="*/ 6 w 12"/>
                  <a:gd name="T13" fmla="*/ 24 h 48"/>
                  <a:gd name="T14" fmla="*/ 0 60000 65536"/>
                  <a:gd name="T15" fmla="*/ 0 60000 65536"/>
                  <a:gd name="T16" fmla="*/ 0 60000 65536"/>
                  <a:gd name="T17" fmla="*/ 0 60000 65536"/>
                  <a:gd name="T18" fmla="*/ 0 60000 65536"/>
                  <a:gd name="T19" fmla="*/ 0 60000 65536"/>
                  <a:gd name="T20" fmla="*/ 0 60000 65536"/>
                  <a:gd name="T21" fmla="*/ 0 w 12"/>
                  <a:gd name="T22" fmla="*/ 0 h 48"/>
                  <a:gd name="T23" fmla="*/ 12 w 12"/>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8">
                    <a:moveTo>
                      <a:pt x="6" y="24"/>
                    </a:moveTo>
                    <a:lnTo>
                      <a:pt x="0" y="30"/>
                    </a:lnTo>
                    <a:lnTo>
                      <a:pt x="0" y="48"/>
                    </a:lnTo>
                    <a:lnTo>
                      <a:pt x="6" y="18"/>
                    </a:lnTo>
                    <a:lnTo>
                      <a:pt x="12" y="0"/>
                    </a:lnTo>
                    <a:lnTo>
                      <a:pt x="6" y="12"/>
                    </a:lnTo>
                    <a:lnTo>
                      <a:pt x="6" y="2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8" name="Freeform 324">
                <a:extLst>
                  <a:ext uri="{FF2B5EF4-FFF2-40B4-BE49-F238E27FC236}">
                    <a16:creationId xmlns:a16="http://schemas.microsoft.com/office/drawing/2014/main" id="{D44931DA-7DEC-CC19-E1F7-4EC788E39821}"/>
                  </a:ext>
                </a:extLst>
              </p:cNvPr>
              <p:cNvSpPr>
                <a:spLocks/>
              </p:cNvSpPr>
              <p:nvPr/>
            </p:nvSpPr>
            <p:spPr bwMode="auto">
              <a:xfrm>
                <a:off x="7272212" y="3906381"/>
                <a:ext cx="4762" cy="33337"/>
              </a:xfrm>
              <a:custGeom>
                <a:avLst/>
                <a:gdLst>
                  <a:gd name="T0" fmla="*/ 6 w 6"/>
                  <a:gd name="T1" fmla="*/ 0 h 24"/>
                  <a:gd name="T2" fmla="*/ 6 w 6"/>
                  <a:gd name="T3" fmla="*/ 12 h 24"/>
                  <a:gd name="T4" fmla="*/ 0 w 6"/>
                  <a:gd name="T5" fmla="*/ 24 h 24"/>
                  <a:gd name="T6" fmla="*/ 6 w 6"/>
                  <a:gd name="T7" fmla="*/ 6 h 24"/>
                  <a:gd name="T8" fmla="*/ 6 w 6"/>
                  <a:gd name="T9" fmla="*/ 0 h 24"/>
                  <a:gd name="T10" fmla="*/ 0 60000 65536"/>
                  <a:gd name="T11" fmla="*/ 0 60000 65536"/>
                  <a:gd name="T12" fmla="*/ 0 60000 65536"/>
                  <a:gd name="T13" fmla="*/ 0 60000 65536"/>
                  <a:gd name="T14" fmla="*/ 0 60000 65536"/>
                  <a:gd name="T15" fmla="*/ 0 w 6"/>
                  <a:gd name="T16" fmla="*/ 0 h 24"/>
                  <a:gd name="T17" fmla="*/ 6 w 6"/>
                  <a:gd name="T18" fmla="*/ 24 h 24"/>
                </a:gdLst>
                <a:ahLst/>
                <a:cxnLst>
                  <a:cxn ang="T10">
                    <a:pos x="T0" y="T1"/>
                  </a:cxn>
                  <a:cxn ang="T11">
                    <a:pos x="T2" y="T3"/>
                  </a:cxn>
                  <a:cxn ang="T12">
                    <a:pos x="T4" y="T5"/>
                  </a:cxn>
                  <a:cxn ang="T13">
                    <a:pos x="T6" y="T7"/>
                  </a:cxn>
                  <a:cxn ang="T14">
                    <a:pos x="T8" y="T9"/>
                  </a:cxn>
                </a:cxnLst>
                <a:rect l="T15" t="T16" r="T17" b="T18"/>
                <a:pathLst>
                  <a:path w="6" h="24">
                    <a:moveTo>
                      <a:pt x="6" y="0"/>
                    </a:moveTo>
                    <a:lnTo>
                      <a:pt x="6" y="12"/>
                    </a:lnTo>
                    <a:lnTo>
                      <a:pt x="0" y="24"/>
                    </a:lnTo>
                    <a:lnTo>
                      <a:pt x="6" y="6"/>
                    </a:lnTo>
                    <a:lnTo>
                      <a:pt x="6"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79" name="Freeform 325">
                <a:extLst>
                  <a:ext uri="{FF2B5EF4-FFF2-40B4-BE49-F238E27FC236}">
                    <a16:creationId xmlns:a16="http://schemas.microsoft.com/office/drawing/2014/main" id="{B6318349-3A43-90CE-1BFC-5C45ED60A2C0}"/>
                  </a:ext>
                </a:extLst>
              </p:cNvPr>
              <p:cNvSpPr>
                <a:spLocks/>
              </p:cNvSpPr>
              <p:nvPr/>
            </p:nvSpPr>
            <p:spPr bwMode="auto">
              <a:xfrm>
                <a:off x="7276974" y="3861931"/>
                <a:ext cx="7938" cy="22225"/>
              </a:xfrm>
              <a:custGeom>
                <a:avLst/>
                <a:gdLst>
                  <a:gd name="T0" fmla="*/ 0 w 6"/>
                  <a:gd name="T1" fmla="*/ 18 h 18"/>
                  <a:gd name="T2" fmla="*/ 6 w 6"/>
                  <a:gd name="T3" fmla="*/ 0 h 18"/>
                  <a:gd name="T4" fmla="*/ 6 w 6"/>
                  <a:gd name="T5" fmla="*/ 12 h 18"/>
                  <a:gd name="T6" fmla="*/ 0 w 6"/>
                  <a:gd name="T7" fmla="*/ 18 h 18"/>
                  <a:gd name="T8" fmla="*/ 0 60000 65536"/>
                  <a:gd name="T9" fmla="*/ 0 60000 65536"/>
                  <a:gd name="T10" fmla="*/ 0 60000 65536"/>
                  <a:gd name="T11" fmla="*/ 0 60000 65536"/>
                  <a:gd name="T12" fmla="*/ 0 w 6"/>
                  <a:gd name="T13" fmla="*/ 0 h 18"/>
                  <a:gd name="T14" fmla="*/ 6 w 6"/>
                  <a:gd name="T15" fmla="*/ 18 h 18"/>
                </a:gdLst>
                <a:ahLst/>
                <a:cxnLst>
                  <a:cxn ang="T8">
                    <a:pos x="T0" y="T1"/>
                  </a:cxn>
                  <a:cxn ang="T9">
                    <a:pos x="T2" y="T3"/>
                  </a:cxn>
                  <a:cxn ang="T10">
                    <a:pos x="T4" y="T5"/>
                  </a:cxn>
                  <a:cxn ang="T11">
                    <a:pos x="T6" y="T7"/>
                  </a:cxn>
                </a:cxnLst>
                <a:rect l="T12" t="T13" r="T14" b="T15"/>
                <a:pathLst>
                  <a:path w="6" h="18">
                    <a:moveTo>
                      <a:pt x="0" y="18"/>
                    </a:moveTo>
                    <a:lnTo>
                      <a:pt x="6" y="0"/>
                    </a:lnTo>
                    <a:lnTo>
                      <a:pt x="6" y="12"/>
                    </a:lnTo>
                    <a:lnTo>
                      <a:pt x="0" y="18"/>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0" name="Freeform 326">
                <a:extLst>
                  <a:ext uri="{FF2B5EF4-FFF2-40B4-BE49-F238E27FC236}">
                    <a16:creationId xmlns:a16="http://schemas.microsoft.com/office/drawing/2014/main" id="{0D6B2336-129A-D1AD-3BA9-AA12492CE0BE}"/>
                  </a:ext>
                </a:extLst>
              </p:cNvPr>
              <p:cNvSpPr>
                <a:spLocks/>
              </p:cNvSpPr>
              <p:nvPr/>
            </p:nvSpPr>
            <p:spPr bwMode="auto">
              <a:xfrm>
                <a:off x="7276974" y="3884156"/>
                <a:ext cx="0" cy="17462"/>
              </a:xfrm>
              <a:custGeom>
                <a:avLst/>
                <a:gdLst>
                  <a:gd name="T0" fmla="*/ 12 h 12"/>
                  <a:gd name="T1" fmla="*/ 0 h 12"/>
                  <a:gd name="T2" fmla="*/ 12 h 12"/>
                  <a:gd name="T3" fmla="*/ 12 h 12"/>
                  <a:gd name="T4" fmla="*/ 0 60000 65536"/>
                  <a:gd name="T5" fmla="*/ 0 60000 65536"/>
                  <a:gd name="T6" fmla="*/ 0 60000 65536"/>
                  <a:gd name="T7" fmla="*/ 0 60000 65536"/>
                  <a:gd name="T8" fmla="*/ 0 h 12"/>
                  <a:gd name="T9" fmla="*/ 12 h 12"/>
                </a:gdLst>
                <a:ahLst/>
                <a:cxnLst>
                  <a:cxn ang="T4">
                    <a:pos x="0" y="T0"/>
                  </a:cxn>
                  <a:cxn ang="T5">
                    <a:pos x="0" y="T1"/>
                  </a:cxn>
                  <a:cxn ang="T6">
                    <a:pos x="0" y="T2"/>
                  </a:cxn>
                  <a:cxn ang="T7">
                    <a:pos x="0" y="T3"/>
                  </a:cxn>
                </a:cxnLst>
                <a:rect l="0" t="T8" r="0" b="T9"/>
                <a:pathLst>
                  <a:path h="12">
                    <a:moveTo>
                      <a:pt x="0" y="12"/>
                    </a:moveTo>
                    <a:lnTo>
                      <a:pt x="0" y="0"/>
                    </a:lnTo>
                    <a:lnTo>
                      <a:pt x="0"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1" name="Freeform 334">
                <a:extLst>
                  <a:ext uri="{FF2B5EF4-FFF2-40B4-BE49-F238E27FC236}">
                    <a16:creationId xmlns:a16="http://schemas.microsoft.com/office/drawing/2014/main" id="{36E04EB0-C2F0-8F95-8A63-B0B660A88298}"/>
                  </a:ext>
                </a:extLst>
              </p:cNvPr>
              <p:cNvSpPr>
                <a:spLocks/>
              </p:cNvSpPr>
              <p:nvPr/>
            </p:nvSpPr>
            <p:spPr bwMode="auto">
              <a:xfrm>
                <a:off x="7900862" y="2468106"/>
                <a:ext cx="241300" cy="590550"/>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
                  <a:gd name="T175" fmla="*/ 0 h 75"/>
                  <a:gd name="T176" fmla="*/ 34 w 34"/>
                  <a:gd name="T177" fmla="*/ 75 h 7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2" name="Freeform 335">
                <a:extLst>
                  <a:ext uri="{FF2B5EF4-FFF2-40B4-BE49-F238E27FC236}">
                    <a16:creationId xmlns:a16="http://schemas.microsoft.com/office/drawing/2014/main" id="{50B463EF-1E04-A351-BB0D-655FC3681A77}"/>
                  </a:ext>
                </a:extLst>
              </p:cNvPr>
              <p:cNvSpPr>
                <a:spLocks/>
              </p:cNvSpPr>
              <p:nvPr/>
            </p:nvSpPr>
            <p:spPr bwMode="auto">
              <a:xfrm>
                <a:off x="8150099" y="3403143"/>
                <a:ext cx="14288" cy="7938"/>
              </a:xfrm>
              <a:custGeom>
                <a:avLst/>
                <a:gdLst>
                  <a:gd name="T0" fmla="*/ 12 w 12"/>
                  <a:gd name="T1" fmla="*/ 6 h 6"/>
                  <a:gd name="T2" fmla="*/ 0 w 12"/>
                  <a:gd name="T3" fmla="*/ 0 h 6"/>
                  <a:gd name="T4" fmla="*/ 0 w 12"/>
                  <a:gd name="T5" fmla="*/ 6 h 6"/>
                  <a:gd name="T6" fmla="*/ 12 w 12"/>
                  <a:gd name="T7" fmla="*/ 6 h 6"/>
                  <a:gd name="T8" fmla="*/ 0 60000 65536"/>
                  <a:gd name="T9" fmla="*/ 0 60000 65536"/>
                  <a:gd name="T10" fmla="*/ 0 60000 65536"/>
                  <a:gd name="T11" fmla="*/ 0 60000 65536"/>
                  <a:gd name="T12" fmla="*/ 0 w 12"/>
                  <a:gd name="T13" fmla="*/ 0 h 6"/>
                  <a:gd name="T14" fmla="*/ 12 w 12"/>
                  <a:gd name="T15" fmla="*/ 6 h 6"/>
                </a:gdLst>
                <a:ahLst/>
                <a:cxnLst>
                  <a:cxn ang="T8">
                    <a:pos x="T0" y="T1"/>
                  </a:cxn>
                  <a:cxn ang="T9">
                    <a:pos x="T2" y="T3"/>
                  </a:cxn>
                  <a:cxn ang="T10">
                    <a:pos x="T4" y="T5"/>
                  </a:cxn>
                  <a:cxn ang="T11">
                    <a:pos x="T6" y="T7"/>
                  </a:cxn>
                </a:cxnLst>
                <a:rect l="T12" t="T13" r="T14" b="T15"/>
                <a:pathLst>
                  <a:path w="12" h="6">
                    <a:moveTo>
                      <a:pt x="12" y="6"/>
                    </a:moveTo>
                    <a:lnTo>
                      <a:pt x="0" y="0"/>
                    </a:lnTo>
                    <a:lnTo>
                      <a:pt x="0" y="6"/>
                    </a:lnTo>
                    <a:lnTo>
                      <a:pt x="12"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3" name="Rectangle 340">
                <a:extLst>
                  <a:ext uri="{FF2B5EF4-FFF2-40B4-BE49-F238E27FC236}">
                    <a16:creationId xmlns:a16="http://schemas.microsoft.com/office/drawing/2014/main" id="{7CD25EF1-B3FC-3FC0-08C6-95E6D367EA54}"/>
                  </a:ext>
                </a:extLst>
              </p:cNvPr>
              <p:cNvSpPr>
                <a:spLocks noChangeArrowheads="1"/>
              </p:cNvSpPr>
              <p:nvPr/>
            </p:nvSpPr>
            <p:spPr bwMode="auto">
              <a:xfrm>
                <a:off x="7800849" y="3544431"/>
                <a:ext cx="9525" cy="1587"/>
              </a:xfrm>
              <a:prstGeom prst="rect">
                <a:avLst/>
              </a:prstGeom>
              <a:grpFill/>
              <a:ln w="6350">
                <a:solidFill>
                  <a:schemeClr val="accent4"/>
                </a:solidFill>
                <a:miter lim="800000"/>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4" name="Freeform 341">
                <a:extLst>
                  <a:ext uri="{FF2B5EF4-FFF2-40B4-BE49-F238E27FC236}">
                    <a16:creationId xmlns:a16="http://schemas.microsoft.com/office/drawing/2014/main" id="{CD5CACBD-1E20-FA77-0737-7473233646C8}"/>
                  </a:ext>
                </a:extLst>
              </p:cNvPr>
              <p:cNvSpPr>
                <a:spLocks/>
              </p:cNvSpPr>
              <p:nvPr/>
            </p:nvSpPr>
            <p:spPr bwMode="auto">
              <a:xfrm>
                <a:off x="7646862" y="3536493"/>
                <a:ext cx="169862" cy="87313"/>
              </a:xfrm>
              <a:custGeom>
                <a:avLst/>
                <a:gdLst>
                  <a:gd name="T0" fmla="*/ 2147483647 w 24"/>
                  <a:gd name="T1" fmla="*/ 2147483647 h 11"/>
                  <a:gd name="T2" fmla="*/ 2147483647 w 24"/>
                  <a:gd name="T3" fmla="*/ 2147483647 h 11"/>
                  <a:gd name="T4" fmla="*/ 2147483647 w 24"/>
                  <a:gd name="T5" fmla="*/ 2147483647 h 11"/>
                  <a:gd name="T6" fmla="*/ 2147483647 w 24"/>
                  <a:gd name="T7" fmla="*/ 2147483647 h 11"/>
                  <a:gd name="T8" fmla="*/ 2147483647 w 24"/>
                  <a:gd name="T9" fmla="*/ 2147483647 h 11"/>
                  <a:gd name="T10" fmla="*/ 2147483647 w 24"/>
                  <a:gd name="T11" fmla="*/ 2147483647 h 11"/>
                  <a:gd name="T12" fmla="*/ 2147483647 w 24"/>
                  <a:gd name="T13" fmla="*/ 0 h 11"/>
                  <a:gd name="T14" fmla="*/ 2147483647 w 24"/>
                  <a:gd name="T15" fmla="*/ 2147483647 h 11"/>
                  <a:gd name="T16" fmla="*/ 2147483647 w 24"/>
                  <a:gd name="T17" fmla="*/ 2147483647 h 11"/>
                  <a:gd name="T18" fmla="*/ 2147483647 w 24"/>
                  <a:gd name="T19" fmla="*/ 2147483647 h 11"/>
                  <a:gd name="T20" fmla="*/ 2147483647 w 24"/>
                  <a:gd name="T21" fmla="*/ 2147483647 h 11"/>
                  <a:gd name="T22" fmla="*/ 2147483647 w 24"/>
                  <a:gd name="T23" fmla="*/ 2147483647 h 11"/>
                  <a:gd name="T24" fmla="*/ 2147483647 w 24"/>
                  <a:gd name="T25" fmla="*/ 2147483647 h 11"/>
                  <a:gd name="T26" fmla="*/ 2147483647 w 24"/>
                  <a:gd name="T27" fmla="*/ 2147483647 h 11"/>
                  <a:gd name="T28" fmla="*/ 2147483647 w 24"/>
                  <a:gd name="T29" fmla="*/ 2147483647 h 11"/>
                  <a:gd name="T30" fmla="*/ 2147483647 w 24"/>
                  <a:gd name="T31" fmla="*/ 2147483647 h 11"/>
                  <a:gd name="T32" fmla="*/ 2147483647 w 24"/>
                  <a:gd name="T33" fmla="*/ 2147483647 h 11"/>
                  <a:gd name="T34" fmla="*/ 2147483647 w 24"/>
                  <a:gd name="T35" fmla="*/ 2147483647 h 11"/>
                  <a:gd name="T36" fmla="*/ 0 w 24"/>
                  <a:gd name="T37" fmla="*/ 2147483647 h 11"/>
                  <a:gd name="T38" fmla="*/ 2147483647 w 24"/>
                  <a:gd name="T39" fmla="*/ 2147483647 h 11"/>
                  <a:gd name="T40" fmla="*/ 2147483647 w 24"/>
                  <a:gd name="T41" fmla="*/ 2147483647 h 11"/>
                  <a:gd name="T42" fmla="*/ 2147483647 w 24"/>
                  <a:gd name="T43" fmla="*/ 2147483647 h 11"/>
                  <a:gd name="T44" fmla="*/ 2147483647 w 24"/>
                  <a:gd name="T45" fmla="*/ 2147483647 h 11"/>
                  <a:gd name="T46" fmla="*/ 2147483647 w 24"/>
                  <a:gd name="T47" fmla="*/ 2147483647 h 11"/>
                  <a:gd name="T48" fmla="*/ 2147483647 w 24"/>
                  <a:gd name="T49" fmla="*/ 2147483647 h 11"/>
                  <a:gd name="T50" fmla="*/ 2147483647 w 24"/>
                  <a:gd name="T51" fmla="*/ 2147483647 h 11"/>
                  <a:gd name="T52" fmla="*/ 2147483647 w 24"/>
                  <a:gd name="T53" fmla="*/ 2147483647 h 11"/>
                  <a:gd name="T54" fmla="*/ 2147483647 w 24"/>
                  <a:gd name="T55" fmla="*/ 2147483647 h 11"/>
                  <a:gd name="T56" fmla="*/ 2147483647 w 24"/>
                  <a:gd name="T57" fmla="*/ 2147483647 h 11"/>
                  <a:gd name="T58" fmla="*/ 2147483647 w 24"/>
                  <a:gd name="T59" fmla="*/ 2147483647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
                  <a:gd name="T91" fmla="*/ 0 h 11"/>
                  <a:gd name="T92" fmla="*/ 24 w 2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 h="11">
                    <a:moveTo>
                      <a:pt x="23" y="6"/>
                    </a:moveTo>
                    <a:cubicBezTo>
                      <a:pt x="24" y="4"/>
                      <a:pt x="24" y="4"/>
                      <a:pt x="24" y="4"/>
                    </a:cubicBezTo>
                    <a:cubicBezTo>
                      <a:pt x="24" y="4"/>
                      <a:pt x="24" y="4"/>
                      <a:pt x="24" y="4"/>
                    </a:cubicBezTo>
                    <a:cubicBezTo>
                      <a:pt x="23" y="2"/>
                      <a:pt x="23" y="2"/>
                      <a:pt x="23" y="2"/>
                    </a:cubicBezTo>
                    <a:cubicBezTo>
                      <a:pt x="23" y="1"/>
                      <a:pt x="23" y="1"/>
                      <a:pt x="23" y="1"/>
                    </a:cubicBezTo>
                    <a:cubicBezTo>
                      <a:pt x="22" y="1"/>
                      <a:pt x="22" y="1"/>
                      <a:pt x="22" y="1"/>
                    </a:cubicBezTo>
                    <a:cubicBezTo>
                      <a:pt x="18" y="0"/>
                      <a:pt x="18" y="0"/>
                      <a:pt x="18" y="0"/>
                    </a:cubicBezTo>
                    <a:cubicBezTo>
                      <a:pt x="17" y="1"/>
                      <a:pt x="17" y="1"/>
                      <a:pt x="17" y="1"/>
                    </a:cubicBezTo>
                    <a:cubicBezTo>
                      <a:pt x="14" y="1"/>
                      <a:pt x="14" y="1"/>
                      <a:pt x="14" y="1"/>
                    </a:cubicBezTo>
                    <a:cubicBezTo>
                      <a:pt x="13" y="2"/>
                      <a:pt x="13" y="2"/>
                      <a:pt x="13" y="2"/>
                    </a:cubicBezTo>
                    <a:cubicBezTo>
                      <a:pt x="11" y="3"/>
                      <a:pt x="11" y="3"/>
                      <a:pt x="11" y="3"/>
                    </a:cubicBezTo>
                    <a:cubicBezTo>
                      <a:pt x="12" y="5"/>
                      <a:pt x="12" y="5"/>
                      <a:pt x="12" y="5"/>
                    </a:cubicBezTo>
                    <a:cubicBezTo>
                      <a:pt x="12" y="5"/>
                      <a:pt x="12" y="6"/>
                      <a:pt x="11" y="6"/>
                    </a:cubicBezTo>
                    <a:cubicBezTo>
                      <a:pt x="11" y="6"/>
                      <a:pt x="10" y="6"/>
                      <a:pt x="10" y="6"/>
                    </a:cubicBezTo>
                    <a:cubicBezTo>
                      <a:pt x="6" y="7"/>
                      <a:pt x="6" y="7"/>
                      <a:pt x="6" y="7"/>
                    </a:cubicBezTo>
                    <a:cubicBezTo>
                      <a:pt x="4" y="7"/>
                      <a:pt x="4" y="7"/>
                      <a:pt x="4" y="7"/>
                    </a:cubicBezTo>
                    <a:cubicBezTo>
                      <a:pt x="4" y="7"/>
                      <a:pt x="2" y="8"/>
                      <a:pt x="2" y="7"/>
                    </a:cubicBezTo>
                    <a:cubicBezTo>
                      <a:pt x="2" y="7"/>
                      <a:pt x="1" y="7"/>
                      <a:pt x="1" y="7"/>
                    </a:cubicBezTo>
                    <a:cubicBezTo>
                      <a:pt x="0" y="7"/>
                      <a:pt x="0" y="7"/>
                      <a:pt x="0" y="7"/>
                    </a:cubicBezTo>
                    <a:cubicBezTo>
                      <a:pt x="1" y="8"/>
                      <a:pt x="1" y="8"/>
                      <a:pt x="1" y="8"/>
                    </a:cubicBezTo>
                    <a:cubicBezTo>
                      <a:pt x="3" y="10"/>
                      <a:pt x="3" y="10"/>
                      <a:pt x="3" y="10"/>
                    </a:cubicBezTo>
                    <a:cubicBezTo>
                      <a:pt x="4" y="11"/>
                      <a:pt x="4" y="11"/>
                      <a:pt x="4" y="11"/>
                    </a:cubicBezTo>
                    <a:cubicBezTo>
                      <a:pt x="5" y="10"/>
                      <a:pt x="5" y="10"/>
                      <a:pt x="5" y="10"/>
                    </a:cubicBezTo>
                    <a:cubicBezTo>
                      <a:pt x="9" y="10"/>
                      <a:pt x="9" y="10"/>
                      <a:pt x="9" y="10"/>
                    </a:cubicBezTo>
                    <a:cubicBezTo>
                      <a:pt x="13" y="11"/>
                      <a:pt x="13" y="11"/>
                      <a:pt x="13" y="11"/>
                    </a:cubicBezTo>
                    <a:cubicBezTo>
                      <a:pt x="14" y="11"/>
                      <a:pt x="14" y="11"/>
                      <a:pt x="14" y="11"/>
                    </a:cubicBezTo>
                    <a:cubicBezTo>
                      <a:pt x="18" y="11"/>
                      <a:pt x="18" y="11"/>
                      <a:pt x="18" y="11"/>
                    </a:cubicBezTo>
                    <a:cubicBezTo>
                      <a:pt x="21" y="9"/>
                      <a:pt x="21" y="9"/>
                      <a:pt x="21" y="9"/>
                    </a:cubicBezTo>
                    <a:cubicBezTo>
                      <a:pt x="22" y="9"/>
                      <a:pt x="22" y="9"/>
                      <a:pt x="22" y="9"/>
                    </a:cubicBezTo>
                    <a:lnTo>
                      <a:pt x="23"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5" name="Freeform 342">
                <a:extLst>
                  <a:ext uri="{FF2B5EF4-FFF2-40B4-BE49-F238E27FC236}">
                    <a16:creationId xmlns:a16="http://schemas.microsoft.com/office/drawing/2014/main" id="{BC99F8F0-D337-86BE-3765-AE3E0E9202DF}"/>
                  </a:ext>
                </a:extLst>
              </p:cNvPr>
              <p:cNvSpPr>
                <a:spLocks/>
              </p:cNvSpPr>
              <p:nvPr/>
            </p:nvSpPr>
            <p:spPr bwMode="auto">
              <a:xfrm>
                <a:off x="7334124" y="3452356"/>
                <a:ext cx="284163" cy="319087"/>
              </a:xfrm>
              <a:custGeom>
                <a:avLst/>
                <a:gdLst>
                  <a:gd name="T0" fmla="*/ 2147483647 w 40"/>
                  <a:gd name="T1" fmla="*/ 2147483647 h 41"/>
                  <a:gd name="T2" fmla="*/ 2147483647 w 40"/>
                  <a:gd name="T3" fmla="*/ 2147483647 h 41"/>
                  <a:gd name="T4" fmla="*/ 2147483647 w 40"/>
                  <a:gd name="T5" fmla="*/ 2147483647 h 41"/>
                  <a:gd name="T6" fmla="*/ 2147483647 w 40"/>
                  <a:gd name="T7" fmla="*/ 2147483647 h 41"/>
                  <a:gd name="T8" fmla="*/ 2147483647 w 40"/>
                  <a:gd name="T9" fmla="*/ 2147483647 h 41"/>
                  <a:gd name="T10" fmla="*/ 2147483647 w 40"/>
                  <a:gd name="T11" fmla="*/ 2147483647 h 41"/>
                  <a:gd name="T12" fmla="*/ 2147483647 w 40"/>
                  <a:gd name="T13" fmla="*/ 2147483647 h 41"/>
                  <a:gd name="T14" fmla="*/ 2147483647 w 40"/>
                  <a:gd name="T15" fmla="*/ 2147483647 h 41"/>
                  <a:gd name="T16" fmla="*/ 2147483647 w 40"/>
                  <a:gd name="T17" fmla="*/ 2147483647 h 41"/>
                  <a:gd name="T18" fmla="*/ 2147483647 w 40"/>
                  <a:gd name="T19" fmla="*/ 2147483647 h 41"/>
                  <a:gd name="T20" fmla="*/ 2147483647 w 40"/>
                  <a:gd name="T21" fmla="*/ 2147483647 h 41"/>
                  <a:gd name="T22" fmla="*/ 2147483647 w 40"/>
                  <a:gd name="T23" fmla="*/ 2147483647 h 41"/>
                  <a:gd name="T24" fmla="*/ 2147483647 w 40"/>
                  <a:gd name="T25" fmla="*/ 2147483647 h 41"/>
                  <a:gd name="T26" fmla="*/ 2147483647 w 40"/>
                  <a:gd name="T27" fmla="*/ 2147483647 h 41"/>
                  <a:gd name="T28" fmla="*/ 2147483647 w 40"/>
                  <a:gd name="T29" fmla="*/ 2147483647 h 41"/>
                  <a:gd name="T30" fmla="*/ 2147483647 w 40"/>
                  <a:gd name="T31" fmla="*/ 2147483647 h 41"/>
                  <a:gd name="T32" fmla="*/ 2147483647 w 40"/>
                  <a:gd name="T33" fmla="*/ 2147483647 h 41"/>
                  <a:gd name="T34" fmla="*/ 2147483647 w 40"/>
                  <a:gd name="T35" fmla="*/ 2147483647 h 41"/>
                  <a:gd name="T36" fmla="*/ 2147483647 w 40"/>
                  <a:gd name="T37" fmla="*/ 2147483647 h 41"/>
                  <a:gd name="T38" fmla="*/ 2147483647 w 40"/>
                  <a:gd name="T39" fmla="*/ 2147483647 h 41"/>
                  <a:gd name="T40" fmla="*/ 2147483647 w 40"/>
                  <a:gd name="T41" fmla="*/ 0 h 41"/>
                  <a:gd name="T42" fmla="*/ 2147483647 w 40"/>
                  <a:gd name="T43" fmla="*/ 2147483647 h 41"/>
                  <a:gd name="T44" fmla="*/ 2147483647 w 40"/>
                  <a:gd name="T45" fmla="*/ 2147483647 h 41"/>
                  <a:gd name="T46" fmla="*/ 2147483647 w 40"/>
                  <a:gd name="T47" fmla="*/ 2147483647 h 41"/>
                  <a:gd name="T48" fmla="*/ 2147483647 w 40"/>
                  <a:gd name="T49" fmla="*/ 2147483647 h 41"/>
                  <a:gd name="T50" fmla="*/ 2147483647 w 40"/>
                  <a:gd name="T51" fmla="*/ 2147483647 h 41"/>
                  <a:gd name="T52" fmla="*/ 2147483647 w 40"/>
                  <a:gd name="T53" fmla="*/ 2147483647 h 41"/>
                  <a:gd name="T54" fmla="*/ 2147483647 w 40"/>
                  <a:gd name="T55" fmla="*/ 2147483647 h 41"/>
                  <a:gd name="T56" fmla="*/ 2147483647 w 40"/>
                  <a:gd name="T57" fmla="*/ 2147483647 h 41"/>
                  <a:gd name="T58" fmla="*/ 2147483647 w 40"/>
                  <a:gd name="T59" fmla="*/ 2147483647 h 41"/>
                  <a:gd name="T60" fmla="*/ 2147483647 w 40"/>
                  <a:gd name="T61" fmla="*/ 2147483647 h 41"/>
                  <a:gd name="T62" fmla="*/ 2147483647 w 40"/>
                  <a:gd name="T63" fmla="*/ 2147483647 h 41"/>
                  <a:gd name="T64" fmla="*/ 2147483647 w 40"/>
                  <a:gd name="T65" fmla="*/ 2147483647 h 41"/>
                  <a:gd name="T66" fmla="*/ 0 w 40"/>
                  <a:gd name="T67" fmla="*/ 2147483647 h 41"/>
                  <a:gd name="T68" fmla="*/ 0 w 40"/>
                  <a:gd name="T69" fmla="*/ 2147483647 h 41"/>
                  <a:gd name="T70" fmla="*/ 0 w 40"/>
                  <a:gd name="T71" fmla="*/ 2147483647 h 41"/>
                  <a:gd name="T72" fmla="*/ 2147483647 w 40"/>
                  <a:gd name="T73" fmla="*/ 2147483647 h 41"/>
                  <a:gd name="T74" fmla="*/ 2147483647 w 40"/>
                  <a:gd name="T75" fmla="*/ 2147483647 h 41"/>
                  <a:gd name="T76" fmla="*/ 2147483647 w 40"/>
                  <a:gd name="T77" fmla="*/ 2147483647 h 41"/>
                  <a:gd name="T78" fmla="*/ 2147483647 w 40"/>
                  <a:gd name="T79" fmla="*/ 2147483647 h 41"/>
                  <a:gd name="T80" fmla="*/ 2147483647 w 40"/>
                  <a:gd name="T81" fmla="*/ 2147483647 h 41"/>
                  <a:gd name="T82" fmla="*/ 2147483647 w 40"/>
                  <a:gd name="T83" fmla="*/ 2147483647 h 41"/>
                  <a:gd name="T84" fmla="*/ 2147483647 w 40"/>
                  <a:gd name="T85" fmla="*/ 2147483647 h 41"/>
                  <a:gd name="T86" fmla="*/ 2147483647 w 40"/>
                  <a:gd name="T87" fmla="*/ 2147483647 h 41"/>
                  <a:gd name="T88" fmla="*/ 2147483647 w 40"/>
                  <a:gd name="T89" fmla="*/ 2147483647 h 41"/>
                  <a:gd name="T90" fmla="*/ 2147483647 w 40"/>
                  <a:gd name="T91" fmla="*/ 2147483647 h 41"/>
                  <a:gd name="T92" fmla="*/ 2147483647 w 40"/>
                  <a:gd name="T93" fmla="*/ 2147483647 h 41"/>
                  <a:gd name="T94" fmla="*/ 2147483647 w 40"/>
                  <a:gd name="T95" fmla="*/ 2147483647 h 41"/>
                  <a:gd name="T96" fmla="*/ 2147483647 w 40"/>
                  <a:gd name="T97" fmla="*/ 2147483647 h 41"/>
                  <a:gd name="T98" fmla="*/ 2147483647 w 40"/>
                  <a:gd name="T99" fmla="*/ 2147483647 h 41"/>
                  <a:gd name="T100" fmla="*/ 2147483647 w 40"/>
                  <a:gd name="T101" fmla="*/ 2147483647 h 41"/>
                  <a:gd name="T102" fmla="*/ 2147483647 w 40"/>
                  <a:gd name="T103" fmla="*/ 2147483647 h 41"/>
                  <a:gd name="T104" fmla="*/ 2147483647 w 40"/>
                  <a:gd name="T105" fmla="*/ 2147483647 h 41"/>
                  <a:gd name="T106" fmla="*/ 2147483647 w 40"/>
                  <a:gd name="T107" fmla="*/ 2147483647 h 41"/>
                  <a:gd name="T108" fmla="*/ 2147483647 w 40"/>
                  <a:gd name="T109" fmla="*/ 2147483647 h 41"/>
                  <a:gd name="T110" fmla="*/ 2147483647 w 40"/>
                  <a:gd name="T111" fmla="*/ 2147483647 h 41"/>
                  <a:gd name="T112" fmla="*/ 2147483647 w 40"/>
                  <a:gd name="T113" fmla="*/ 2147483647 h 41"/>
                  <a:gd name="T114" fmla="*/ 2147483647 w 40"/>
                  <a:gd name="T115" fmla="*/ 2147483647 h 41"/>
                  <a:gd name="T116" fmla="*/ 2147483647 w 40"/>
                  <a:gd name="T117" fmla="*/ 2147483647 h 41"/>
                  <a:gd name="T118" fmla="*/ 2147483647 w 40"/>
                  <a:gd name="T119" fmla="*/ 2147483647 h 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
                  <a:gd name="T181" fmla="*/ 0 h 41"/>
                  <a:gd name="T182" fmla="*/ 40 w 40"/>
                  <a:gd name="T183" fmla="*/ 41 h 4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 h="41">
                    <a:moveTo>
                      <a:pt x="36" y="29"/>
                    </a:moveTo>
                    <a:cubicBezTo>
                      <a:pt x="37" y="27"/>
                      <a:pt x="37" y="27"/>
                      <a:pt x="37" y="27"/>
                    </a:cubicBezTo>
                    <a:cubicBezTo>
                      <a:pt x="37" y="25"/>
                      <a:pt x="37" y="25"/>
                      <a:pt x="37" y="25"/>
                    </a:cubicBezTo>
                    <a:cubicBezTo>
                      <a:pt x="37" y="25"/>
                      <a:pt x="37" y="25"/>
                      <a:pt x="37" y="25"/>
                    </a:cubicBezTo>
                    <a:cubicBezTo>
                      <a:pt x="36" y="23"/>
                      <a:pt x="36" y="23"/>
                      <a:pt x="36" y="23"/>
                    </a:cubicBezTo>
                    <a:cubicBezTo>
                      <a:pt x="34" y="23"/>
                      <a:pt x="34" y="23"/>
                      <a:pt x="34" y="23"/>
                    </a:cubicBezTo>
                    <a:cubicBezTo>
                      <a:pt x="34" y="21"/>
                      <a:pt x="34" y="21"/>
                      <a:pt x="34" y="21"/>
                    </a:cubicBezTo>
                    <a:cubicBezTo>
                      <a:pt x="37" y="18"/>
                      <a:pt x="37" y="18"/>
                      <a:pt x="37" y="18"/>
                    </a:cubicBezTo>
                    <a:cubicBezTo>
                      <a:pt x="38" y="17"/>
                      <a:pt x="38" y="17"/>
                      <a:pt x="38" y="17"/>
                    </a:cubicBezTo>
                    <a:cubicBezTo>
                      <a:pt x="38" y="17"/>
                      <a:pt x="38" y="17"/>
                      <a:pt x="38" y="17"/>
                    </a:cubicBezTo>
                    <a:cubicBezTo>
                      <a:pt x="38" y="13"/>
                      <a:pt x="38" y="13"/>
                      <a:pt x="38" y="13"/>
                    </a:cubicBezTo>
                    <a:cubicBezTo>
                      <a:pt x="40" y="11"/>
                      <a:pt x="40" y="11"/>
                      <a:pt x="40" y="11"/>
                    </a:cubicBezTo>
                    <a:cubicBezTo>
                      <a:pt x="37" y="10"/>
                      <a:pt x="37" y="10"/>
                      <a:pt x="37" y="10"/>
                    </a:cubicBezTo>
                    <a:cubicBezTo>
                      <a:pt x="35" y="9"/>
                      <a:pt x="35" y="9"/>
                      <a:pt x="35" y="9"/>
                    </a:cubicBezTo>
                    <a:cubicBezTo>
                      <a:pt x="32" y="8"/>
                      <a:pt x="32" y="8"/>
                      <a:pt x="32" y="8"/>
                    </a:cubicBezTo>
                    <a:cubicBezTo>
                      <a:pt x="31" y="7"/>
                      <a:pt x="31" y="7"/>
                      <a:pt x="31" y="7"/>
                    </a:cubicBezTo>
                    <a:cubicBezTo>
                      <a:pt x="29" y="6"/>
                      <a:pt x="29" y="6"/>
                      <a:pt x="29" y="6"/>
                    </a:cubicBezTo>
                    <a:cubicBezTo>
                      <a:pt x="27" y="5"/>
                      <a:pt x="27" y="5"/>
                      <a:pt x="27" y="5"/>
                    </a:cubicBezTo>
                    <a:cubicBezTo>
                      <a:pt x="26" y="3"/>
                      <a:pt x="26" y="3"/>
                      <a:pt x="26" y="3"/>
                    </a:cubicBezTo>
                    <a:cubicBezTo>
                      <a:pt x="24" y="2"/>
                      <a:pt x="24" y="2"/>
                      <a:pt x="24" y="2"/>
                    </a:cubicBezTo>
                    <a:cubicBezTo>
                      <a:pt x="23" y="0"/>
                      <a:pt x="23" y="0"/>
                      <a:pt x="23" y="0"/>
                    </a:cubicBezTo>
                    <a:cubicBezTo>
                      <a:pt x="21" y="1"/>
                      <a:pt x="21" y="1"/>
                      <a:pt x="21" y="1"/>
                    </a:cubicBezTo>
                    <a:cubicBezTo>
                      <a:pt x="19" y="5"/>
                      <a:pt x="19" y="5"/>
                      <a:pt x="19" y="5"/>
                    </a:cubicBezTo>
                    <a:cubicBezTo>
                      <a:pt x="18" y="6"/>
                      <a:pt x="18" y="6"/>
                      <a:pt x="18" y="6"/>
                    </a:cubicBezTo>
                    <a:cubicBezTo>
                      <a:pt x="16" y="9"/>
                      <a:pt x="16" y="9"/>
                      <a:pt x="16" y="9"/>
                    </a:cubicBezTo>
                    <a:cubicBezTo>
                      <a:pt x="12" y="9"/>
                      <a:pt x="12" y="9"/>
                      <a:pt x="12" y="9"/>
                    </a:cubicBezTo>
                    <a:cubicBezTo>
                      <a:pt x="11" y="8"/>
                      <a:pt x="11" y="8"/>
                      <a:pt x="11" y="8"/>
                    </a:cubicBezTo>
                    <a:cubicBezTo>
                      <a:pt x="9" y="8"/>
                      <a:pt x="9" y="8"/>
                      <a:pt x="9" y="8"/>
                    </a:cubicBezTo>
                    <a:cubicBezTo>
                      <a:pt x="9" y="10"/>
                      <a:pt x="9" y="10"/>
                      <a:pt x="9" y="10"/>
                    </a:cubicBezTo>
                    <a:cubicBezTo>
                      <a:pt x="10" y="12"/>
                      <a:pt x="10" y="12"/>
                      <a:pt x="10" y="12"/>
                    </a:cubicBezTo>
                    <a:cubicBezTo>
                      <a:pt x="7" y="12"/>
                      <a:pt x="7" y="12"/>
                      <a:pt x="7" y="12"/>
                    </a:cubicBezTo>
                    <a:cubicBezTo>
                      <a:pt x="6" y="12"/>
                      <a:pt x="6" y="12"/>
                      <a:pt x="6" y="12"/>
                    </a:cubicBezTo>
                    <a:cubicBezTo>
                      <a:pt x="3" y="12"/>
                      <a:pt x="3" y="12"/>
                      <a:pt x="3" y="12"/>
                    </a:cubicBezTo>
                    <a:cubicBezTo>
                      <a:pt x="0" y="13"/>
                      <a:pt x="0" y="13"/>
                      <a:pt x="0" y="13"/>
                    </a:cubicBezTo>
                    <a:cubicBezTo>
                      <a:pt x="0" y="14"/>
                      <a:pt x="0" y="14"/>
                      <a:pt x="0" y="14"/>
                    </a:cubicBezTo>
                    <a:cubicBezTo>
                      <a:pt x="0" y="16"/>
                      <a:pt x="0" y="16"/>
                      <a:pt x="0" y="16"/>
                    </a:cubicBezTo>
                    <a:cubicBezTo>
                      <a:pt x="4" y="18"/>
                      <a:pt x="4" y="18"/>
                      <a:pt x="4" y="18"/>
                    </a:cubicBezTo>
                    <a:cubicBezTo>
                      <a:pt x="7" y="18"/>
                      <a:pt x="7" y="18"/>
                      <a:pt x="7" y="18"/>
                    </a:cubicBezTo>
                    <a:cubicBezTo>
                      <a:pt x="8" y="19"/>
                      <a:pt x="8" y="19"/>
                      <a:pt x="8" y="19"/>
                    </a:cubicBezTo>
                    <a:cubicBezTo>
                      <a:pt x="8" y="20"/>
                      <a:pt x="8" y="20"/>
                      <a:pt x="8" y="20"/>
                    </a:cubicBezTo>
                    <a:cubicBezTo>
                      <a:pt x="9" y="22"/>
                      <a:pt x="9" y="22"/>
                      <a:pt x="9" y="22"/>
                    </a:cubicBezTo>
                    <a:cubicBezTo>
                      <a:pt x="10" y="25"/>
                      <a:pt x="10" y="25"/>
                      <a:pt x="10" y="25"/>
                    </a:cubicBezTo>
                    <a:cubicBezTo>
                      <a:pt x="11" y="26"/>
                      <a:pt x="11" y="26"/>
                      <a:pt x="11" y="26"/>
                    </a:cubicBezTo>
                    <a:cubicBezTo>
                      <a:pt x="11" y="29"/>
                      <a:pt x="11" y="29"/>
                      <a:pt x="11" y="29"/>
                    </a:cubicBezTo>
                    <a:cubicBezTo>
                      <a:pt x="10" y="37"/>
                      <a:pt x="10" y="37"/>
                      <a:pt x="10" y="37"/>
                    </a:cubicBezTo>
                    <a:cubicBezTo>
                      <a:pt x="10" y="37"/>
                      <a:pt x="10" y="37"/>
                      <a:pt x="10" y="37"/>
                    </a:cubicBezTo>
                    <a:cubicBezTo>
                      <a:pt x="11" y="39"/>
                      <a:pt x="11" y="39"/>
                      <a:pt x="11" y="39"/>
                    </a:cubicBezTo>
                    <a:cubicBezTo>
                      <a:pt x="12" y="39"/>
                      <a:pt x="12" y="39"/>
                      <a:pt x="12" y="39"/>
                    </a:cubicBezTo>
                    <a:cubicBezTo>
                      <a:pt x="14" y="39"/>
                      <a:pt x="14" y="39"/>
                      <a:pt x="14" y="39"/>
                    </a:cubicBezTo>
                    <a:cubicBezTo>
                      <a:pt x="14" y="39"/>
                      <a:pt x="17" y="40"/>
                      <a:pt x="17" y="40"/>
                    </a:cubicBezTo>
                    <a:cubicBezTo>
                      <a:pt x="18" y="40"/>
                      <a:pt x="19" y="40"/>
                      <a:pt x="19" y="40"/>
                    </a:cubicBezTo>
                    <a:cubicBezTo>
                      <a:pt x="22" y="41"/>
                      <a:pt x="22" y="41"/>
                      <a:pt x="22" y="41"/>
                    </a:cubicBezTo>
                    <a:cubicBezTo>
                      <a:pt x="24" y="41"/>
                      <a:pt x="24" y="41"/>
                      <a:pt x="24" y="41"/>
                    </a:cubicBezTo>
                    <a:cubicBezTo>
                      <a:pt x="25" y="38"/>
                      <a:pt x="25" y="38"/>
                      <a:pt x="25" y="38"/>
                    </a:cubicBezTo>
                    <a:cubicBezTo>
                      <a:pt x="28" y="37"/>
                      <a:pt x="28" y="37"/>
                      <a:pt x="28" y="37"/>
                    </a:cubicBezTo>
                    <a:cubicBezTo>
                      <a:pt x="32" y="38"/>
                      <a:pt x="32" y="38"/>
                      <a:pt x="32" y="38"/>
                    </a:cubicBezTo>
                    <a:cubicBezTo>
                      <a:pt x="38" y="34"/>
                      <a:pt x="38" y="34"/>
                      <a:pt x="38" y="34"/>
                    </a:cubicBezTo>
                    <a:cubicBezTo>
                      <a:pt x="39" y="34"/>
                      <a:pt x="39" y="34"/>
                      <a:pt x="39" y="34"/>
                    </a:cubicBezTo>
                    <a:cubicBezTo>
                      <a:pt x="37" y="32"/>
                      <a:pt x="37" y="32"/>
                      <a:pt x="37" y="32"/>
                    </a:cubicBezTo>
                    <a:lnTo>
                      <a:pt x="36" y="2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6" name="Freeform 343">
                <a:extLst>
                  <a:ext uri="{FF2B5EF4-FFF2-40B4-BE49-F238E27FC236}">
                    <a16:creationId xmlns:a16="http://schemas.microsoft.com/office/drawing/2014/main" id="{A7ECE261-1086-C774-E488-EA22BEB64A04}"/>
                  </a:ext>
                </a:extLst>
              </p:cNvPr>
              <p:cNvSpPr>
                <a:spLocks/>
              </p:cNvSpPr>
              <p:nvPr/>
            </p:nvSpPr>
            <p:spPr bwMode="auto">
              <a:xfrm>
                <a:off x="7589712" y="3615868"/>
                <a:ext cx="261937" cy="295275"/>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4"/>
                  <a:gd name="T103" fmla="*/ 0 h 154"/>
                  <a:gd name="T104" fmla="*/ 154 w 154"/>
                  <a:gd name="T105" fmla="*/ 154 h 1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7" name="Freeform 344">
                <a:extLst>
                  <a:ext uri="{FF2B5EF4-FFF2-40B4-BE49-F238E27FC236}">
                    <a16:creationId xmlns:a16="http://schemas.microsoft.com/office/drawing/2014/main" id="{9A48B3EA-EEB8-D413-A7FC-B8FEC603DFAE}"/>
                  </a:ext>
                </a:extLst>
              </p:cNvPr>
              <p:cNvSpPr>
                <a:spLocks/>
              </p:cNvSpPr>
              <p:nvPr/>
            </p:nvSpPr>
            <p:spPr bwMode="auto">
              <a:xfrm>
                <a:off x="7562724" y="3293606"/>
                <a:ext cx="204788" cy="306387"/>
              </a:xfrm>
              <a:custGeom>
                <a:avLst/>
                <a:gdLst>
                  <a:gd name="T0" fmla="*/ 2147483647 w 29"/>
                  <a:gd name="T1" fmla="*/ 2147483647 h 39"/>
                  <a:gd name="T2" fmla="*/ 2147483647 w 29"/>
                  <a:gd name="T3" fmla="*/ 2147483647 h 39"/>
                  <a:gd name="T4" fmla="*/ 2147483647 w 29"/>
                  <a:gd name="T5" fmla="*/ 2147483647 h 39"/>
                  <a:gd name="T6" fmla="*/ 2147483647 w 29"/>
                  <a:gd name="T7" fmla="*/ 2147483647 h 39"/>
                  <a:gd name="T8" fmla="*/ 2147483647 w 29"/>
                  <a:gd name="T9" fmla="*/ 2147483647 h 39"/>
                  <a:gd name="T10" fmla="*/ 2147483647 w 29"/>
                  <a:gd name="T11" fmla="*/ 2147483647 h 39"/>
                  <a:gd name="T12" fmla="*/ 2147483647 w 29"/>
                  <a:gd name="T13" fmla="*/ 2147483647 h 39"/>
                  <a:gd name="T14" fmla="*/ 2147483647 w 29"/>
                  <a:gd name="T15" fmla="*/ 2147483647 h 39"/>
                  <a:gd name="T16" fmla="*/ 2147483647 w 29"/>
                  <a:gd name="T17" fmla="*/ 2147483647 h 39"/>
                  <a:gd name="T18" fmla="*/ 0 w 29"/>
                  <a:gd name="T19" fmla="*/ 2147483647 h 39"/>
                  <a:gd name="T20" fmla="*/ 2147483647 w 29"/>
                  <a:gd name="T21" fmla="*/ 2147483647 h 39"/>
                  <a:gd name="T22" fmla="*/ 2147483647 w 29"/>
                  <a:gd name="T23" fmla="*/ 2147483647 h 39"/>
                  <a:gd name="T24" fmla="*/ 2147483647 w 29"/>
                  <a:gd name="T25" fmla="*/ 2147483647 h 39"/>
                  <a:gd name="T26" fmla="*/ 2147483647 w 29"/>
                  <a:gd name="T27" fmla="*/ 2147483647 h 39"/>
                  <a:gd name="T28" fmla="*/ 2147483647 w 29"/>
                  <a:gd name="T29" fmla="*/ 2147483647 h 39"/>
                  <a:gd name="T30" fmla="*/ 2147483647 w 29"/>
                  <a:gd name="T31" fmla="*/ 2147483647 h 39"/>
                  <a:gd name="T32" fmla="*/ 2147483647 w 29"/>
                  <a:gd name="T33" fmla="*/ 2147483647 h 39"/>
                  <a:gd name="T34" fmla="*/ 2147483647 w 29"/>
                  <a:gd name="T35" fmla="*/ 2147483647 h 39"/>
                  <a:gd name="T36" fmla="*/ 2147483647 w 29"/>
                  <a:gd name="T37" fmla="*/ 2147483647 h 39"/>
                  <a:gd name="T38" fmla="*/ 2147483647 w 29"/>
                  <a:gd name="T39" fmla="*/ 2147483647 h 39"/>
                  <a:gd name="T40" fmla="*/ 2147483647 w 29"/>
                  <a:gd name="T41" fmla="*/ 2147483647 h 39"/>
                  <a:gd name="T42" fmla="*/ 2147483647 w 29"/>
                  <a:gd name="T43" fmla="*/ 2147483647 h 39"/>
                  <a:gd name="T44" fmla="*/ 2147483647 w 29"/>
                  <a:gd name="T45" fmla="*/ 2147483647 h 39"/>
                  <a:gd name="T46" fmla="*/ 2147483647 w 29"/>
                  <a:gd name="T47" fmla="*/ 2147483647 h 39"/>
                  <a:gd name="T48" fmla="*/ 2147483647 w 29"/>
                  <a:gd name="T49" fmla="*/ 2147483647 h 39"/>
                  <a:gd name="T50" fmla="*/ 2147483647 w 29"/>
                  <a:gd name="T51" fmla="*/ 2147483647 h 39"/>
                  <a:gd name="T52" fmla="*/ 2147483647 w 29"/>
                  <a:gd name="T53" fmla="*/ 2147483647 h 39"/>
                  <a:gd name="T54" fmla="*/ 2147483647 w 29"/>
                  <a:gd name="T55" fmla="*/ 2147483647 h 39"/>
                  <a:gd name="T56" fmla="*/ 2147483647 w 29"/>
                  <a:gd name="T57" fmla="*/ 2147483647 h 39"/>
                  <a:gd name="T58" fmla="*/ 2147483647 w 29"/>
                  <a:gd name="T59" fmla="*/ 2147483647 h 39"/>
                  <a:gd name="T60" fmla="*/ 2147483647 w 29"/>
                  <a:gd name="T61" fmla="*/ 2147483647 h 39"/>
                  <a:gd name="T62" fmla="*/ 2147483647 w 29"/>
                  <a:gd name="T63" fmla="*/ 2147483647 h 39"/>
                  <a:gd name="T64" fmla="*/ 2147483647 w 29"/>
                  <a:gd name="T65" fmla="*/ 2147483647 h 39"/>
                  <a:gd name="T66" fmla="*/ 2147483647 w 29"/>
                  <a:gd name="T67" fmla="*/ 2147483647 h 39"/>
                  <a:gd name="T68" fmla="*/ 2147483647 w 29"/>
                  <a:gd name="T69" fmla="*/ 2147483647 h 39"/>
                  <a:gd name="T70" fmla="*/ 2147483647 w 29"/>
                  <a:gd name="T71" fmla="*/ 2147483647 h 39"/>
                  <a:gd name="T72" fmla="*/ 2147483647 w 29"/>
                  <a:gd name="T73" fmla="*/ 2147483647 h 39"/>
                  <a:gd name="T74" fmla="*/ 2147483647 w 29"/>
                  <a:gd name="T75" fmla="*/ 2147483647 h 39"/>
                  <a:gd name="T76" fmla="*/ 2147483647 w 29"/>
                  <a:gd name="T77" fmla="*/ 2147483647 h 39"/>
                  <a:gd name="T78" fmla="*/ 2147483647 w 29"/>
                  <a:gd name="T79" fmla="*/ 2147483647 h 39"/>
                  <a:gd name="T80" fmla="*/ 2147483647 w 29"/>
                  <a:gd name="T81" fmla="*/ 2147483647 h 39"/>
                  <a:gd name="T82" fmla="*/ 2147483647 w 29"/>
                  <a:gd name="T83" fmla="*/ 2147483647 h 39"/>
                  <a:gd name="T84" fmla="*/ 2147483647 w 29"/>
                  <a:gd name="T85" fmla="*/ 2147483647 h 39"/>
                  <a:gd name="T86" fmla="*/ 2147483647 w 29"/>
                  <a:gd name="T87" fmla="*/ 2147483647 h 39"/>
                  <a:gd name="T88" fmla="*/ 2147483647 w 29"/>
                  <a:gd name="T89" fmla="*/ 2147483647 h 39"/>
                  <a:gd name="T90" fmla="*/ 2147483647 w 29"/>
                  <a:gd name="T91" fmla="*/ 2147483647 h 39"/>
                  <a:gd name="T92" fmla="*/ 2147483647 w 29"/>
                  <a:gd name="T93" fmla="*/ 2147483647 h 39"/>
                  <a:gd name="T94" fmla="*/ 2147483647 w 29"/>
                  <a:gd name="T95" fmla="*/ 2147483647 h 39"/>
                  <a:gd name="T96" fmla="*/ 2147483647 w 29"/>
                  <a:gd name="T97" fmla="*/ 2147483647 h 39"/>
                  <a:gd name="T98" fmla="*/ 2147483647 w 29"/>
                  <a:gd name="T99" fmla="*/ 2147483647 h 39"/>
                  <a:gd name="T100" fmla="*/ 2147483647 w 29"/>
                  <a:gd name="T101" fmla="*/ 2147483647 h 39"/>
                  <a:gd name="T102" fmla="*/ 2147483647 w 29"/>
                  <a:gd name="T103" fmla="*/ 0 h 39"/>
                  <a:gd name="T104" fmla="*/ 2147483647 w 29"/>
                  <a:gd name="T105" fmla="*/ 2147483647 h 39"/>
                  <a:gd name="T106" fmla="*/ 2147483647 w 29"/>
                  <a:gd name="T107" fmla="*/ 2147483647 h 39"/>
                  <a:gd name="T108" fmla="*/ 2147483647 w 29"/>
                  <a:gd name="T109" fmla="*/ 2147483647 h 39"/>
                  <a:gd name="T110" fmla="*/ 2147483647 w 29"/>
                  <a:gd name="T111" fmla="*/ 2147483647 h 39"/>
                  <a:gd name="T112" fmla="*/ 2147483647 w 29"/>
                  <a:gd name="T113" fmla="*/ 2147483647 h 39"/>
                  <a:gd name="T114" fmla="*/ 2147483647 w 29"/>
                  <a:gd name="T115" fmla="*/ 2147483647 h 39"/>
                  <a:gd name="T116" fmla="*/ 2147483647 w 29"/>
                  <a:gd name="T117" fmla="*/ 2147483647 h 39"/>
                  <a:gd name="T118" fmla="*/ 2147483647 w 29"/>
                  <a:gd name="T119" fmla="*/ 2147483647 h 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
                  <a:gd name="T181" fmla="*/ 0 h 39"/>
                  <a:gd name="T182" fmla="*/ 29 w 29"/>
                  <a:gd name="T183" fmla="*/ 39 h 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 h="39">
                    <a:moveTo>
                      <a:pt x="5" y="10"/>
                    </a:moveTo>
                    <a:cubicBezTo>
                      <a:pt x="4" y="12"/>
                      <a:pt x="4" y="12"/>
                      <a:pt x="4" y="12"/>
                    </a:cubicBezTo>
                    <a:cubicBezTo>
                      <a:pt x="4" y="15"/>
                      <a:pt x="4" y="15"/>
                      <a:pt x="4" y="15"/>
                    </a:cubicBezTo>
                    <a:cubicBezTo>
                      <a:pt x="2" y="17"/>
                      <a:pt x="2" y="17"/>
                      <a:pt x="2" y="17"/>
                    </a:cubicBezTo>
                    <a:cubicBezTo>
                      <a:pt x="2" y="20"/>
                      <a:pt x="2" y="20"/>
                      <a:pt x="2" y="20"/>
                    </a:cubicBezTo>
                    <a:cubicBezTo>
                      <a:pt x="1" y="22"/>
                      <a:pt x="1" y="22"/>
                      <a:pt x="1" y="22"/>
                    </a:cubicBezTo>
                    <a:cubicBezTo>
                      <a:pt x="1" y="22"/>
                      <a:pt x="1" y="22"/>
                      <a:pt x="1" y="22"/>
                    </a:cubicBezTo>
                    <a:cubicBezTo>
                      <a:pt x="2" y="24"/>
                      <a:pt x="2" y="24"/>
                      <a:pt x="2" y="24"/>
                    </a:cubicBezTo>
                    <a:cubicBezTo>
                      <a:pt x="1" y="26"/>
                      <a:pt x="1" y="26"/>
                      <a:pt x="1" y="26"/>
                    </a:cubicBezTo>
                    <a:cubicBezTo>
                      <a:pt x="0" y="28"/>
                      <a:pt x="0" y="28"/>
                      <a:pt x="0" y="28"/>
                    </a:cubicBezTo>
                    <a:cubicBezTo>
                      <a:pt x="3" y="29"/>
                      <a:pt x="3" y="29"/>
                      <a:pt x="3" y="29"/>
                    </a:cubicBezTo>
                    <a:cubicBezTo>
                      <a:pt x="5" y="30"/>
                      <a:pt x="5" y="30"/>
                      <a:pt x="5" y="30"/>
                    </a:cubicBezTo>
                    <a:cubicBezTo>
                      <a:pt x="8" y="31"/>
                      <a:pt x="8" y="31"/>
                      <a:pt x="8" y="31"/>
                    </a:cubicBezTo>
                    <a:cubicBezTo>
                      <a:pt x="6" y="33"/>
                      <a:pt x="6" y="33"/>
                      <a:pt x="6" y="33"/>
                    </a:cubicBezTo>
                    <a:cubicBezTo>
                      <a:pt x="6" y="37"/>
                      <a:pt x="6" y="37"/>
                      <a:pt x="6" y="37"/>
                    </a:cubicBezTo>
                    <a:cubicBezTo>
                      <a:pt x="7" y="38"/>
                      <a:pt x="7" y="38"/>
                      <a:pt x="7" y="38"/>
                    </a:cubicBezTo>
                    <a:cubicBezTo>
                      <a:pt x="10" y="37"/>
                      <a:pt x="10" y="37"/>
                      <a:pt x="10" y="37"/>
                    </a:cubicBezTo>
                    <a:cubicBezTo>
                      <a:pt x="12" y="38"/>
                      <a:pt x="12" y="38"/>
                      <a:pt x="12" y="38"/>
                    </a:cubicBezTo>
                    <a:cubicBezTo>
                      <a:pt x="13" y="38"/>
                      <a:pt x="13" y="38"/>
                      <a:pt x="13" y="38"/>
                    </a:cubicBezTo>
                    <a:cubicBezTo>
                      <a:pt x="13" y="38"/>
                      <a:pt x="14" y="38"/>
                      <a:pt x="14" y="38"/>
                    </a:cubicBezTo>
                    <a:cubicBezTo>
                      <a:pt x="14" y="39"/>
                      <a:pt x="16" y="38"/>
                      <a:pt x="16" y="38"/>
                    </a:cubicBezTo>
                    <a:cubicBezTo>
                      <a:pt x="18" y="38"/>
                      <a:pt x="18" y="38"/>
                      <a:pt x="18" y="38"/>
                    </a:cubicBezTo>
                    <a:cubicBezTo>
                      <a:pt x="22" y="37"/>
                      <a:pt x="22" y="37"/>
                      <a:pt x="22" y="37"/>
                    </a:cubicBezTo>
                    <a:cubicBezTo>
                      <a:pt x="22" y="37"/>
                      <a:pt x="23" y="37"/>
                      <a:pt x="23" y="37"/>
                    </a:cubicBezTo>
                    <a:cubicBezTo>
                      <a:pt x="24" y="37"/>
                      <a:pt x="24" y="36"/>
                      <a:pt x="24" y="36"/>
                    </a:cubicBezTo>
                    <a:cubicBezTo>
                      <a:pt x="23" y="34"/>
                      <a:pt x="23" y="34"/>
                      <a:pt x="23" y="34"/>
                    </a:cubicBezTo>
                    <a:cubicBezTo>
                      <a:pt x="25" y="33"/>
                      <a:pt x="25" y="33"/>
                      <a:pt x="25" y="33"/>
                    </a:cubicBezTo>
                    <a:cubicBezTo>
                      <a:pt x="26" y="32"/>
                      <a:pt x="26" y="32"/>
                      <a:pt x="26" y="32"/>
                    </a:cubicBezTo>
                    <a:cubicBezTo>
                      <a:pt x="26" y="32"/>
                      <a:pt x="26" y="32"/>
                      <a:pt x="26" y="32"/>
                    </a:cubicBezTo>
                    <a:cubicBezTo>
                      <a:pt x="25" y="31"/>
                      <a:pt x="25" y="31"/>
                      <a:pt x="25" y="31"/>
                    </a:cubicBezTo>
                    <a:cubicBezTo>
                      <a:pt x="23" y="28"/>
                      <a:pt x="23" y="28"/>
                      <a:pt x="23" y="28"/>
                    </a:cubicBezTo>
                    <a:cubicBezTo>
                      <a:pt x="21" y="26"/>
                      <a:pt x="21" y="26"/>
                      <a:pt x="21" y="26"/>
                    </a:cubicBezTo>
                    <a:cubicBezTo>
                      <a:pt x="20" y="25"/>
                      <a:pt x="20" y="25"/>
                      <a:pt x="20" y="25"/>
                    </a:cubicBezTo>
                    <a:cubicBezTo>
                      <a:pt x="22" y="24"/>
                      <a:pt x="22" y="24"/>
                      <a:pt x="22" y="24"/>
                    </a:cubicBezTo>
                    <a:cubicBezTo>
                      <a:pt x="24" y="23"/>
                      <a:pt x="24" y="23"/>
                      <a:pt x="24" y="23"/>
                    </a:cubicBezTo>
                    <a:cubicBezTo>
                      <a:pt x="26" y="22"/>
                      <a:pt x="26" y="22"/>
                      <a:pt x="26" y="22"/>
                    </a:cubicBezTo>
                    <a:cubicBezTo>
                      <a:pt x="27" y="21"/>
                      <a:pt x="27" y="21"/>
                      <a:pt x="27" y="21"/>
                    </a:cubicBezTo>
                    <a:cubicBezTo>
                      <a:pt x="29" y="22"/>
                      <a:pt x="29" y="22"/>
                      <a:pt x="29" y="22"/>
                    </a:cubicBezTo>
                    <a:cubicBezTo>
                      <a:pt x="29" y="22"/>
                      <a:pt x="29" y="21"/>
                      <a:pt x="29" y="21"/>
                    </a:cubicBezTo>
                    <a:cubicBezTo>
                      <a:pt x="29" y="20"/>
                      <a:pt x="29" y="18"/>
                      <a:pt x="29" y="18"/>
                    </a:cubicBezTo>
                    <a:cubicBezTo>
                      <a:pt x="28" y="18"/>
                      <a:pt x="28" y="14"/>
                      <a:pt x="28" y="14"/>
                    </a:cubicBezTo>
                    <a:cubicBezTo>
                      <a:pt x="28" y="11"/>
                      <a:pt x="28" y="11"/>
                      <a:pt x="28" y="11"/>
                    </a:cubicBezTo>
                    <a:cubicBezTo>
                      <a:pt x="28" y="10"/>
                      <a:pt x="28" y="10"/>
                      <a:pt x="28" y="10"/>
                    </a:cubicBezTo>
                    <a:cubicBezTo>
                      <a:pt x="27" y="7"/>
                      <a:pt x="27" y="7"/>
                      <a:pt x="27" y="7"/>
                    </a:cubicBezTo>
                    <a:cubicBezTo>
                      <a:pt x="27" y="5"/>
                      <a:pt x="27" y="5"/>
                      <a:pt x="27" y="5"/>
                    </a:cubicBezTo>
                    <a:cubicBezTo>
                      <a:pt x="23" y="3"/>
                      <a:pt x="23" y="3"/>
                      <a:pt x="23" y="3"/>
                    </a:cubicBezTo>
                    <a:cubicBezTo>
                      <a:pt x="19" y="5"/>
                      <a:pt x="19" y="5"/>
                      <a:pt x="19" y="5"/>
                    </a:cubicBezTo>
                    <a:cubicBezTo>
                      <a:pt x="19" y="5"/>
                      <a:pt x="18" y="5"/>
                      <a:pt x="17" y="4"/>
                    </a:cubicBezTo>
                    <a:cubicBezTo>
                      <a:pt x="17" y="4"/>
                      <a:pt x="17" y="2"/>
                      <a:pt x="17" y="2"/>
                    </a:cubicBezTo>
                    <a:cubicBezTo>
                      <a:pt x="14" y="1"/>
                      <a:pt x="14" y="1"/>
                      <a:pt x="14" y="1"/>
                    </a:cubicBezTo>
                    <a:cubicBezTo>
                      <a:pt x="14" y="1"/>
                      <a:pt x="14" y="1"/>
                      <a:pt x="14" y="1"/>
                    </a:cubicBezTo>
                    <a:cubicBezTo>
                      <a:pt x="12" y="0"/>
                      <a:pt x="12" y="0"/>
                      <a:pt x="12" y="0"/>
                    </a:cubicBezTo>
                    <a:cubicBezTo>
                      <a:pt x="11" y="1"/>
                      <a:pt x="11" y="1"/>
                      <a:pt x="11" y="1"/>
                    </a:cubicBezTo>
                    <a:cubicBezTo>
                      <a:pt x="11" y="1"/>
                      <a:pt x="11" y="1"/>
                      <a:pt x="11" y="1"/>
                    </a:cubicBezTo>
                    <a:cubicBezTo>
                      <a:pt x="10" y="5"/>
                      <a:pt x="10" y="5"/>
                      <a:pt x="10" y="5"/>
                    </a:cubicBezTo>
                    <a:cubicBezTo>
                      <a:pt x="9" y="7"/>
                      <a:pt x="9" y="7"/>
                      <a:pt x="9" y="7"/>
                    </a:cubicBezTo>
                    <a:cubicBezTo>
                      <a:pt x="7" y="7"/>
                      <a:pt x="7" y="7"/>
                      <a:pt x="7" y="7"/>
                    </a:cubicBezTo>
                    <a:cubicBezTo>
                      <a:pt x="5" y="7"/>
                      <a:pt x="5" y="7"/>
                      <a:pt x="5" y="7"/>
                    </a:cubicBezTo>
                    <a:cubicBezTo>
                      <a:pt x="5" y="8"/>
                      <a:pt x="5" y="8"/>
                      <a:pt x="5" y="8"/>
                    </a:cubicBezTo>
                    <a:lnTo>
                      <a:pt x="5" y="1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8" name="Freeform 345">
                <a:extLst>
                  <a:ext uri="{FF2B5EF4-FFF2-40B4-BE49-F238E27FC236}">
                    <a16:creationId xmlns:a16="http://schemas.microsoft.com/office/drawing/2014/main" id="{97FE33C2-C5F7-9CBE-0C3F-7ADBB2D369DB}"/>
                  </a:ext>
                </a:extLst>
              </p:cNvPr>
              <p:cNvSpPr>
                <a:spLocks/>
              </p:cNvSpPr>
              <p:nvPr/>
            </p:nvSpPr>
            <p:spPr bwMode="auto">
              <a:xfrm>
                <a:off x="7519862" y="3347581"/>
                <a:ext cx="77787" cy="117475"/>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6"/>
                  <a:gd name="T58" fmla="*/ 0 h 90"/>
                  <a:gd name="T59" fmla="*/ 66 w 66"/>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89" name="Freeform 346">
                <a:extLst>
                  <a:ext uri="{FF2B5EF4-FFF2-40B4-BE49-F238E27FC236}">
                    <a16:creationId xmlns:a16="http://schemas.microsoft.com/office/drawing/2014/main" id="{E7C2747C-4F18-7F81-0F7C-1864732900F2}"/>
                  </a:ext>
                </a:extLst>
              </p:cNvPr>
              <p:cNvSpPr>
                <a:spLocks/>
              </p:cNvSpPr>
              <p:nvPr/>
            </p:nvSpPr>
            <p:spPr bwMode="auto">
              <a:xfrm>
                <a:off x="7888162" y="3798431"/>
                <a:ext cx="142875" cy="153987"/>
              </a:xfrm>
              <a:custGeom>
                <a:avLst/>
                <a:gdLst>
                  <a:gd name="T0" fmla="*/ 2147483647 w 120"/>
                  <a:gd name="T1" fmla="*/ 2147483647 h 120"/>
                  <a:gd name="T2" fmla="*/ 2147483647 w 120"/>
                  <a:gd name="T3" fmla="*/ 0 h 120"/>
                  <a:gd name="T4" fmla="*/ 2147483647 w 120"/>
                  <a:gd name="T5" fmla="*/ 2147483647 h 120"/>
                  <a:gd name="T6" fmla="*/ 2147483647 w 120"/>
                  <a:gd name="T7" fmla="*/ 2147483647 h 120"/>
                  <a:gd name="T8" fmla="*/ 2147483647 w 120"/>
                  <a:gd name="T9" fmla="*/ 2147483647 h 120"/>
                  <a:gd name="T10" fmla="*/ 2147483647 w 120"/>
                  <a:gd name="T11" fmla="*/ 2147483647 h 120"/>
                  <a:gd name="T12" fmla="*/ 2147483647 w 120"/>
                  <a:gd name="T13" fmla="*/ 2147483647 h 120"/>
                  <a:gd name="T14" fmla="*/ 2147483647 w 120"/>
                  <a:gd name="T15" fmla="*/ 2147483647 h 120"/>
                  <a:gd name="T16" fmla="*/ 2147483647 w 120"/>
                  <a:gd name="T17" fmla="*/ 2147483647 h 120"/>
                  <a:gd name="T18" fmla="*/ 2147483647 w 120"/>
                  <a:gd name="T19" fmla="*/ 2147483647 h 120"/>
                  <a:gd name="T20" fmla="*/ 0 w 120"/>
                  <a:gd name="T21" fmla="*/ 2147483647 h 120"/>
                  <a:gd name="T22" fmla="*/ 2147483647 w 120"/>
                  <a:gd name="T23" fmla="*/ 2147483647 h 120"/>
                  <a:gd name="T24" fmla="*/ 2147483647 w 120"/>
                  <a:gd name="T25" fmla="*/ 2147483647 h 120"/>
                  <a:gd name="T26" fmla="*/ 2147483647 w 120"/>
                  <a:gd name="T27" fmla="*/ 2147483647 h 120"/>
                  <a:gd name="T28" fmla="*/ 2147483647 w 120"/>
                  <a:gd name="T29" fmla="*/ 2147483647 h 120"/>
                  <a:gd name="T30" fmla="*/ 2147483647 w 120"/>
                  <a:gd name="T31" fmla="*/ 2147483647 h 120"/>
                  <a:gd name="T32" fmla="*/ 2147483647 w 120"/>
                  <a:gd name="T33" fmla="*/ 2147483647 h 120"/>
                  <a:gd name="T34" fmla="*/ 2147483647 w 120"/>
                  <a:gd name="T35" fmla="*/ 2147483647 h 120"/>
                  <a:gd name="T36" fmla="*/ 2147483647 w 120"/>
                  <a:gd name="T37" fmla="*/ 2147483647 h 120"/>
                  <a:gd name="T38" fmla="*/ 2147483647 w 120"/>
                  <a:gd name="T39" fmla="*/ 2147483647 h 120"/>
                  <a:gd name="T40" fmla="*/ 2147483647 w 120"/>
                  <a:gd name="T41" fmla="*/ 2147483647 h 120"/>
                  <a:gd name="T42" fmla="*/ 2147483647 w 120"/>
                  <a:gd name="T43" fmla="*/ 2147483647 h 120"/>
                  <a:gd name="T44" fmla="*/ 2147483647 w 120"/>
                  <a:gd name="T45" fmla="*/ 2147483647 h 120"/>
                  <a:gd name="T46" fmla="*/ 2147483647 w 120"/>
                  <a:gd name="T47" fmla="*/ 2147483647 h 120"/>
                  <a:gd name="T48" fmla="*/ 2147483647 w 120"/>
                  <a:gd name="T49" fmla="*/ 2147483647 h 120"/>
                  <a:gd name="T50" fmla="*/ 2147483647 w 120"/>
                  <a:gd name="T51" fmla="*/ 2147483647 h 120"/>
                  <a:gd name="T52" fmla="*/ 2147483647 w 120"/>
                  <a:gd name="T53" fmla="*/ 2147483647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120"/>
                  <a:gd name="T83" fmla="*/ 120 w 120"/>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120">
                    <a:moveTo>
                      <a:pt x="120" y="6"/>
                    </a:moveTo>
                    <a:lnTo>
                      <a:pt x="120" y="0"/>
                    </a:lnTo>
                    <a:lnTo>
                      <a:pt x="114" y="6"/>
                    </a:lnTo>
                    <a:lnTo>
                      <a:pt x="96" y="6"/>
                    </a:lnTo>
                    <a:lnTo>
                      <a:pt x="60" y="6"/>
                    </a:lnTo>
                    <a:lnTo>
                      <a:pt x="42" y="12"/>
                    </a:lnTo>
                    <a:lnTo>
                      <a:pt x="18" y="18"/>
                    </a:lnTo>
                    <a:lnTo>
                      <a:pt x="18" y="24"/>
                    </a:lnTo>
                    <a:lnTo>
                      <a:pt x="12" y="36"/>
                    </a:lnTo>
                    <a:lnTo>
                      <a:pt x="0" y="48"/>
                    </a:lnTo>
                    <a:lnTo>
                      <a:pt x="12" y="66"/>
                    </a:lnTo>
                    <a:lnTo>
                      <a:pt x="36" y="72"/>
                    </a:lnTo>
                    <a:lnTo>
                      <a:pt x="24" y="84"/>
                    </a:lnTo>
                    <a:lnTo>
                      <a:pt x="24" y="108"/>
                    </a:lnTo>
                    <a:lnTo>
                      <a:pt x="48" y="120"/>
                    </a:lnTo>
                    <a:lnTo>
                      <a:pt x="60" y="108"/>
                    </a:lnTo>
                    <a:lnTo>
                      <a:pt x="60" y="96"/>
                    </a:lnTo>
                    <a:lnTo>
                      <a:pt x="84" y="84"/>
                    </a:lnTo>
                    <a:lnTo>
                      <a:pt x="60" y="60"/>
                    </a:lnTo>
                    <a:lnTo>
                      <a:pt x="60" y="48"/>
                    </a:lnTo>
                    <a:lnTo>
                      <a:pt x="48" y="30"/>
                    </a:lnTo>
                    <a:lnTo>
                      <a:pt x="84" y="24"/>
                    </a:lnTo>
                    <a:lnTo>
                      <a:pt x="108" y="18"/>
                    </a:lnTo>
                    <a:lnTo>
                      <a:pt x="108" y="24"/>
                    </a:lnTo>
                    <a:lnTo>
                      <a:pt x="114" y="18"/>
                    </a:lnTo>
                    <a:lnTo>
                      <a:pt x="120" y="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0" name="Freeform 347">
                <a:extLst>
                  <a:ext uri="{FF2B5EF4-FFF2-40B4-BE49-F238E27FC236}">
                    <a16:creationId xmlns:a16="http://schemas.microsoft.com/office/drawing/2014/main" id="{ED3FC3EA-B638-B6C2-B505-902B14993949}"/>
                  </a:ext>
                </a:extLst>
              </p:cNvPr>
              <p:cNvSpPr>
                <a:spLocks/>
              </p:cNvSpPr>
              <p:nvPr/>
            </p:nvSpPr>
            <p:spPr bwMode="auto">
              <a:xfrm>
                <a:off x="7542087" y="2379206"/>
                <a:ext cx="587375" cy="773112"/>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3"/>
                  <a:gd name="T139" fmla="*/ 0 h 98"/>
                  <a:gd name="T140" fmla="*/ 83 w 83"/>
                  <a:gd name="T141" fmla="*/ 98 h 9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1" name="Freeform 348">
                <a:extLst>
                  <a:ext uri="{FF2B5EF4-FFF2-40B4-BE49-F238E27FC236}">
                    <a16:creationId xmlns:a16="http://schemas.microsoft.com/office/drawing/2014/main" id="{E17F7D15-4A97-4BE5-DCC4-2217A70C36C2}"/>
                  </a:ext>
                </a:extLst>
              </p:cNvPr>
              <p:cNvSpPr>
                <a:spLocks/>
              </p:cNvSpPr>
              <p:nvPr/>
            </p:nvSpPr>
            <p:spPr bwMode="auto">
              <a:xfrm>
                <a:off x="7683374" y="2530018"/>
                <a:ext cx="288925" cy="747713"/>
              </a:xfrm>
              <a:custGeom>
                <a:avLst/>
                <a:gdLst>
                  <a:gd name="T0" fmla="*/ 2147483647 w 41"/>
                  <a:gd name="T1" fmla="*/ 2147483647 h 95"/>
                  <a:gd name="T2" fmla="*/ 2147483647 w 41"/>
                  <a:gd name="T3" fmla="*/ 2147483647 h 95"/>
                  <a:gd name="T4" fmla="*/ 2147483647 w 41"/>
                  <a:gd name="T5" fmla="*/ 2147483647 h 95"/>
                  <a:gd name="T6" fmla="*/ 2147483647 w 41"/>
                  <a:gd name="T7" fmla="*/ 2147483647 h 95"/>
                  <a:gd name="T8" fmla="*/ 2147483647 w 41"/>
                  <a:gd name="T9" fmla="*/ 0 h 95"/>
                  <a:gd name="T10" fmla="*/ 2147483647 w 41"/>
                  <a:gd name="T11" fmla="*/ 2147483647 h 95"/>
                  <a:gd name="T12" fmla="*/ 2147483647 w 41"/>
                  <a:gd name="T13" fmla="*/ 2147483647 h 95"/>
                  <a:gd name="T14" fmla="*/ 2147483647 w 41"/>
                  <a:gd name="T15" fmla="*/ 2147483647 h 95"/>
                  <a:gd name="T16" fmla="*/ 2147483647 w 41"/>
                  <a:gd name="T17" fmla="*/ 2147483647 h 95"/>
                  <a:gd name="T18" fmla="*/ 2147483647 w 41"/>
                  <a:gd name="T19" fmla="*/ 2147483647 h 95"/>
                  <a:gd name="T20" fmla="*/ 2147483647 w 41"/>
                  <a:gd name="T21" fmla="*/ 2147483647 h 95"/>
                  <a:gd name="T22" fmla="*/ 2147483647 w 41"/>
                  <a:gd name="T23" fmla="*/ 2147483647 h 95"/>
                  <a:gd name="T24" fmla="*/ 2147483647 w 41"/>
                  <a:gd name="T25" fmla="*/ 2147483647 h 95"/>
                  <a:gd name="T26" fmla="*/ 2147483647 w 41"/>
                  <a:gd name="T27" fmla="*/ 2147483647 h 95"/>
                  <a:gd name="T28" fmla="*/ 2147483647 w 41"/>
                  <a:gd name="T29" fmla="*/ 2147483647 h 95"/>
                  <a:gd name="T30" fmla="*/ 2147483647 w 41"/>
                  <a:gd name="T31" fmla="*/ 2147483647 h 95"/>
                  <a:gd name="T32" fmla="*/ 2147483647 w 41"/>
                  <a:gd name="T33" fmla="*/ 2147483647 h 95"/>
                  <a:gd name="T34" fmla="*/ 2147483647 w 41"/>
                  <a:gd name="T35" fmla="*/ 2147483647 h 95"/>
                  <a:gd name="T36" fmla="*/ 2147483647 w 41"/>
                  <a:gd name="T37" fmla="*/ 2147483647 h 95"/>
                  <a:gd name="T38" fmla="*/ 2147483647 w 41"/>
                  <a:gd name="T39" fmla="*/ 2147483647 h 95"/>
                  <a:gd name="T40" fmla="*/ 2147483647 w 41"/>
                  <a:gd name="T41" fmla="*/ 2147483647 h 95"/>
                  <a:gd name="T42" fmla="*/ 2147483647 w 41"/>
                  <a:gd name="T43" fmla="*/ 2147483647 h 95"/>
                  <a:gd name="T44" fmla="*/ 2147483647 w 41"/>
                  <a:gd name="T45" fmla="*/ 2147483647 h 95"/>
                  <a:gd name="T46" fmla="*/ 2147483647 w 41"/>
                  <a:gd name="T47" fmla="*/ 2147483647 h 95"/>
                  <a:gd name="T48" fmla="*/ 2147483647 w 41"/>
                  <a:gd name="T49" fmla="*/ 2147483647 h 95"/>
                  <a:gd name="T50" fmla="*/ 2147483647 w 41"/>
                  <a:gd name="T51" fmla="*/ 2147483647 h 95"/>
                  <a:gd name="T52" fmla="*/ 2147483647 w 41"/>
                  <a:gd name="T53" fmla="*/ 2147483647 h 95"/>
                  <a:gd name="T54" fmla="*/ 2147483647 w 41"/>
                  <a:gd name="T55" fmla="*/ 2147483647 h 95"/>
                  <a:gd name="T56" fmla="*/ 2147483647 w 41"/>
                  <a:gd name="T57" fmla="*/ 2147483647 h 95"/>
                  <a:gd name="T58" fmla="*/ 2147483647 w 41"/>
                  <a:gd name="T59" fmla="*/ 2147483647 h 95"/>
                  <a:gd name="T60" fmla="*/ 2147483647 w 41"/>
                  <a:gd name="T61" fmla="*/ 2147483647 h 95"/>
                  <a:gd name="T62" fmla="*/ 2147483647 w 41"/>
                  <a:gd name="T63" fmla="*/ 2147483647 h 95"/>
                  <a:gd name="T64" fmla="*/ 2147483647 w 41"/>
                  <a:gd name="T65" fmla="*/ 2147483647 h 95"/>
                  <a:gd name="T66" fmla="*/ 2147483647 w 41"/>
                  <a:gd name="T67" fmla="*/ 2147483647 h 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1"/>
                  <a:gd name="T103" fmla="*/ 0 h 95"/>
                  <a:gd name="T104" fmla="*/ 41 w 41"/>
                  <a:gd name="T105" fmla="*/ 95 h 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1" h="95">
                    <a:moveTo>
                      <a:pt x="41" y="22"/>
                    </a:moveTo>
                    <a:cubicBezTo>
                      <a:pt x="41" y="21"/>
                      <a:pt x="41" y="21"/>
                      <a:pt x="41" y="21"/>
                    </a:cubicBezTo>
                    <a:cubicBezTo>
                      <a:pt x="40" y="18"/>
                      <a:pt x="40" y="18"/>
                      <a:pt x="40" y="18"/>
                    </a:cubicBezTo>
                    <a:cubicBezTo>
                      <a:pt x="40" y="15"/>
                      <a:pt x="40" y="15"/>
                      <a:pt x="40" y="15"/>
                    </a:cubicBezTo>
                    <a:cubicBezTo>
                      <a:pt x="40" y="11"/>
                      <a:pt x="40" y="11"/>
                      <a:pt x="40" y="11"/>
                    </a:cubicBezTo>
                    <a:cubicBezTo>
                      <a:pt x="38" y="6"/>
                      <a:pt x="38" y="6"/>
                      <a:pt x="38" y="6"/>
                    </a:cubicBezTo>
                    <a:cubicBezTo>
                      <a:pt x="37" y="6"/>
                      <a:pt x="37" y="6"/>
                      <a:pt x="37" y="6"/>
                    </a:cubicBezTo>
                    <a:cubicBezTo>
                      <a:pt x="35" y="5"/>
                      <a:pt x="35" y="5"/>
                      <a:pt x="35" y="5"/>
                    </a:cubicBezTo>
                    <a:cubicBezTo>
                      <a:pt x="32" y="2"/>
                      <a:pt x="32" y="2"/>
                      <a:pt x="32" y="2"/>
                    </a:cubicBezTo>
                    <a:cubicBezTo>
                      <a:pt x="31" y="0"/>
                      <a:pt x="31" y="0"/>
                      <a:pt x="31" y="0"/>
                    </a:cubicBezTo>
                    <a:cubicBezTo>
                      <a:pt x="30" y="0"/>
                      <a:pt x="30" y="0"/>
                      <a:pt x="30" y="0"/>
                    </a:cubicBezTo>
                    <a:cubicBezTo>
                      <a:pt x="29" y="3"/>
                      <a:pt x="29" y="3"/>
                      <a:pt x="29" y="3"/>
                    </a:cubicBezTo>
                    <a:cubicBezTo>
                      <a:pt x="29" y="5"/>
                      <a:pt x="29" y="5"/>
                      <a:pt x="29" y="5"/>
                    </a:cubicBezTo>
                    <a:cubicBezTo>
                      <a:pt x="27" y="5"/>
                      <a:pt x="27" y="5"/>
                      <a:pt x="27" y="5"/>
                    </a:cubicBezTo>
                    <a:cubicBezTo>
                      <a:pt x="24" y="5"/>
                      <a:pt x="24" y="5"/>
                      <a:pt x="24" y="5"/>
                    </a:cubicBezTo>
                    <a:cubicBezTo>
                      <a:pt x="22" y="9"/>
                      <a:pt x="22" y="9"/>
                      <a:pt x="22" y="9"/>
                    </a:cubicBezTo>
                    <a:cubicBezTo>
                      <a:pt x="21" y="9"/>
                      <a:pt x="21" y="9"/>
                      <a:pt x="21" y="9"/>
                    </a:cubicBezTo>
                    <a:cubicBezTo>
                      <a:pt x="18" y="11"/>
                      <a:pt x="18" y="11"/>
                      <a:pt x="18" y="11"/>
                    </a:cubicBezTo>
                    <a:cubicBezTo>
                      <a:pt x="17" y="13"/>
                      <a:pt x="17" y="13"/>
                      <a:pt x="17" y="13"/>
                    </a:cubicBezTo>
                    <a:cubicBezTo>
                      <a:pt x="18" y="16"/>
                      <a:pt x="18" y="16"/>
                      <a:pt x="18" y="16"/>
                    </a:cubicBezTo>
                    <a:cubicBezTo>
                      <a:pt x="16" y="19"/>
                      <a:pt x="16" y="19"/>
                      <a:pt x="16" y="19"/>
                    </a:cubicBezTo>
                    <a:cubicBezTo>
                      <a:pt x="14" y="24"/>
                      <a:pt x="14" y="24"/>
                      <a:pt x="14" y="24"/>
                    </a:cubicBezTo>
                    <a:cubicBezTo>
                      <a:pt x="12" y="25"/>
                      <a:pt x="12" y="25"/>
                      <a:pt x="12" y="25"/>
                    </a:cubicBezTo>
                    <a:cubicBezTo>
                      <a:pt x="11" y="31"/>
                      <a:pt x="11" y="31"/>
                      <a:pt x="11" y="31"/>
                    </a:cubicBezTo>
                    <a:cubicBezTo>
                      <a:pt x="9" y="35"/>
                      <a:pt x="9" y="35"/>
                      <a:pt x="9" y="35"/>
                    </a:cubicBezTo>
                    <a:cubicBezTo>
                      <a:pt x="10" y="37"/>
                      <a:pt x="10" y="37"/>
                      <a:pt x="10" y="37"/>
                    </a:cubicBezTo>
                    <a:cubicBezTo>
                      <a:pt x="10" y="40"/>
                      <a:pt x="10" y="40"/>
                      <a:pt x="10" y="40"/>
                    </a:cubicBezTo>
                    <a:cubicBezTo>
                      <a:pt x="6" y="41"/>
                      <a:pt x="6" y="41"/>
                      <a:pt x="6" y="41"/>
                    </a:cubicBezTo>
                    <a:cubicBezTo>
                      <a:pt x="4" y="43"/>
                      <a:pt x="4" y="43"/>
                      <a:pt x="4" y="43"/>
                    </a:cubicBezTo>
                    <a:cubicBezTo>
                      <a:pt x="4" y="43"/>
                      <a:pt x="4" y="46"/>
                      <a:pt x="4" y="46"/>
                    </a:cubicBezTo>
                    <a:cubicBezTo>
                      <a:pt x="4" y="46"/>
                      <a:pt x="3" y="50"/>
                      <a:pt x="3" y="51"/>
                    </a:cubicBezTo>
                    <a:cubicBezTo>
                      <a:pt x="3" y="51"/>
                      <a:pt x="4" y="56"/>
                      <a:pt x="4" y="56"/>
                    </a:cubicBezTo>
                    <a:cubicBezTo>
                      <a:pt x="6" y="59"/>
                      <a:pt x="6" y="59"/>
                      <a:pt x="6" y="59"/>
                    </a:cubicBezTo>
                    <a:cubicBezTo>
                      <a:pt x="4" y="61"/>
                      <a:pt x="4" y="61"/>
                      <a:pt x="4" y="61"/>
                    </a:cubicBezTo>
                    <a:cubicBezTo>
                      <a:pt x="4" y="63"/>
                      <a:pt x="4" y="63"/>
                      <a:pt x="4" y="63"/>
                    </a:cubicBezTo>
                    <a:cubicBezTo>
                      <a:pt x="4" y="63"/>
                      <a:pt x="4" y="67"/>
                      <a:pt x="4" y="67"/>
                    </a:cubicBezTo>
                    <a:cubicBezTo>
                      <a:pt x="4" y="68"/>
                      <a:pt x="3" y="68"/>
                      <a:pt x="3" y="68"/>
                    </a:cubicBezTo>
                    <a:cubicBezTo>
                      <a:pt x="1" y="73"/>
                      <a:pt x="1" y="73"/>
                      <a:pt x="1" y="73"/>
                    </a:cubicBezTo>
                    <a:cubicBezTo>
                      <a:pt x="0" y="74"/>
                      <a:pt x="0" y="74"/>
                      <a:pt x="0" y="74"/>
                    </a:cubicBezTo>
                    <a:cubicBezTo>
                      <a:pt x="2" y="79"/>
                      <a:pt x="2" y="79"/>
                      <a:pt x="2" y="79"/>
                    </a:cubicBezTo>
                    <a:cubicBezTo>
                      <a:pt x="3" y="83"/>
                      <a:pt x="3" y="83"/>
                      <a:pt x="3" y="83"/>
                    </a:cubicBezTo>
                    <a:cubicBezTo>
                      <a:pt x="5" y="88"/>
                      <a:pt x="5" y="88"/>
                      <a:pt x="5" y="88"/>
                    </a:cubicBezTo>
                    <a:cubicBezTo>
                      <a:pt x="5" y="90"/>
                      <a:pt x="5" y="90"/>
                      <a:pt x="5" y="90"/>
                    </a:cubicBezTo>
                    <a:cubicBezTo>
                      <a:pt x="6" y="93"/>
                      <a:pt x="6" y="93"/>
                      <a:pt x="6" y="93"/>
                    </a:cubicBezTo>
                    <a:cubicBezTo>
                      <a:pt x="7" y="95"/>
                      <a:pt x="7" y="95"/>
                      <a:pt x="7" y="95"/>
                    </a:cubicBezTo>
                    <a:cubicBezTo>
                      <a:pt x="10" y="94"/>
                      <a:pt x="10" y="94"/>
                      <a:pt x="10" y="94"/>
                    </a:cubicBezTo>
                    <a:cubicBezTo>
                      <a:pt x="11" y="92"/>
                      <a:pt x="11" y="92"/>
                      <a:pt x="11" y="92"/>
                    </a:cubicBezTo>
                    <a:cubicBezTo>
                      <a:pt x="13" y="90"/>
                      <a:pt x="13" y="90"/>
                      <a:pt x="13" y="90"/>
                    </a:cubicBezTo>
                    <a:cubicBezTo>
                      <a:pt x="16" y="90"/>
                      <a:pt x="16" y="90"/>
                      <a:pt x="16" y="90"/>
                    </a:cubicBezTo>
                    <a:cubicBezTo>
                      <a:pt x="18" y="86"/>
                      <a:pt x="18" y="86"/>
                      <a:pt x="18" y="86"/>
                    </a:cubicBezTo>
                    <a:cubicBezTo>
                      <a:pt x="19" y="79"/>
                      <a:pt x="19" y="79"/>
                      <a:pt x="19" y="79"/>
                    </a:cubicBezTo>
                    <a:cubicBezTo>
                      <a:pt x="19" y="75"/>
                      <a:pt x="19" y="75"/>
                      <a:pt x="19" y="75"/>
                    </a:cubicBezTo>
                    <a:cubicBezTo>
                      <a:pt x="21" y="74"/>
                      <a:pt x="21" y="74"/>
                      <a:pt x="21" y="74"/>
                    </a:cubicBezTo>
                    <a:cubicBezTo>
                      <a:pt x="24" y="73"/>
                      <a:pt x="24" y="73"/>
                      <a:pt x="24" y="73"/>
                    </a:cubicBezTo>
                    <a:cubicBezTo>
                      <a:pt x="24" y="68"/>
                      <a:pt x="24" y="68"/>
                      <a:pt x="24" y="68"/>
                    </a:cubicBezTo>
                    <a:cubicBezTo>
                      <a:pt x="23" y="65"/>
                      <a:pt x="23" y="65"/>
                      <a:pt x="23" y="65"/>
                    </a:cubicBezTo>
                    <a:cubicBezTo>
                      <a:pt x="20" y="63"/>
                      <a:pt x="20" y="63"/>
                      <a:pt x="20" y="63"/>
                    </a:cubicBezTo>
                    <a:cubicBezTo>
                      <a:pt x="21" y="56"/>
                      <a:pt x="21" y="56"/>
                      <a:pt x="21" y="56"/>
                    </a:cubicBezTo>
                    <a:cubicBezTo>
                      <a:pt x="21" y="51"/>
                      <a:pt x="21" y="51"/>
                      <a:pt x="21" y="51"/>
                    </a:cubicBezTo>
                    <a:cubicBezTo>
                      <a:pt x="24" y="46"/>
                      <a:pt x="24" y="46"/>
                      <a:pt x="24" y="46"/>
                    </a:cubicBezTo>
                    <a:cubicBezTo>
                      <a:pt x="27" y="44"/>
                      <a:pt x="27" y="44"/>
                      <a:pt x="27" y="44"/>
                    </a:cubicBezTo>
                    <a:cubicBezTo>
                      <a:pt x="33" y="40"/>
                      <a:pt x="33" y="40"/>
                      <a:pt x="33" y="40"/>
                    </a:cubicBezTo>
                    <a:cubicBezTo>
                      <a:pt x="34" y="37"/>
                      <a:pt x="34" y="37"/>
                      <a:pt x="34" y="37"/>
                    </a:cubicBezTo>
                    <a:cubicBezTo>
                      <a:pt x="33" y="34"/>
                      <a:pt x="33" y="34"/>
                      <a:pt x="33" y="34"/>
                    </a:cubicBezTo>
                    <a:cubicBezTo>
                      <a:pt x="35" y="31"/>
                      <a:pt x="35" y="31"/>
                      <a:pt x="35" y="31"/>
                    </a:cubicBezTo>
                    <a:cubicBezTo>
                      <a:pt x="38" y="27"/>
                      <a:pt x="38" y="27"/>
                      <a:pt x="38" y="27"/>
                    </a:cubicBezTo>
                    <a:cubicBezTo>
                      <a:pt x="41" y="28"/>
                      <a:pt x="41" y="28"/>
                      <a:pt x="41" y="28"/>
                    </a:cubicBezTo>
                    <a:cubicBezTo>
                      <a:pt x="41" y="27"/>
                      <a:pt x="41" y="27"/>
                      <a:pt x="41" y="27"/>
                    </a:cubicBezTo>
                    <a:lnTo>
                      <a:pt x="41" y="2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2" name="Freeform 351">
                <a:extLst>
                  <a:ext uri="{FF2B5EF4-FFF2-40B4-BE49-F238E27FC236}">
                    <a16:creationId xmlns:a16="http://schemas.microsoft.com/office/drawing/2014/main" id="{1FB0E972-E63A-4009-E6A8-99902F5302DC}"/>
                  </a:ext>
                </a:extLst>
              </p:cNvPr>
              <p:cNvSpPr>
                <a:spLocks/>
              </p:cNvSpPr>
              <p:nvPr/>
            </p:nvSpPr>
            <p:spPr bwMode="auto">
              <a:xfrm>
                <a:off x="7888162" y="3560306"/>
                <a:ext cx="227012" cy="163512"/>
              </a:xfrm>
              <a:custGeom>
                <a:avLst/>
                <a:gdLst>
                  <a:gd name="T0" fmla="*/ 2147483647 w 32"/>
                  <a:gd name="T1" fmla="*/ 2147483647 h 21"/>
                  <a:gd name="T2" fmla="*/ 2147483647 w 32"/>
                  <a:gd name="T3" fmla="*/ 2147483647 h 21"/>
                  <a:gd name="T4" fmla="*/ 2147483647 w 32"/>
                  <a:gd name="T5" fmla="*/ 2147483647 h 21"/>
                  <a:gd name="T6" fmla="*/ 2147483647 w 32"/>
                  <a:gd name="T7" fmla="*/ 0 h 21"/>
                  <a:gd name="T8" fmla="*/ 2147483647 w 32"/>
                  <a:gd name="T9" fmla="*/ 0 h 21"/>
                  <a:gd name="T10" fmla="*/ 2147483647 w 32"/>
                  <a:gd name="T11" fmla="*/ 2147483647 h 21"/>
                  <a:gd name="T12" fmla="*/ 2147483647 w 32"/>
                  <a:gd name="T13" fmla="*/ 0 h 21"/>
                  <a:gd name="T14" fmla="*/ 2147483647 w 32"/>
                  <a:gd name="T15" fmla="*/ 2147483647 h 21"/>
                  <a:gd name="T16" fmla="*/ 2147483647 w 32"/>
                  <a:gd name="T17" fmla="*/ 2147483647 h 21"/>
                  <a:gd name="T18" fmla="*/ 0 w 32"/>
                  <a:gd name="T19" fmla="*/ 2147483647 h 21"/>
                  <a:gd name="T20" fmla="*/ 0 w 32"/>
                  <a:gd name="T21" fmla="*/ 2147483647 h 21"/>
                  <a:gd name="T22" fmla="*/ 2147483647 w 32"/>
                  <a:gd name="T23" fmla="*/ 2147483647 h 21"/>
                  <a:gd name="T24" fmla="*/ 2147483647 w 32"/>
                  <a:gd name="T25" fmla="*/ 2147483647 h 21"/>
                  <a:gd name="T26" fmla="*/ 2147483647 w 32"/>
                  <a:gd name="T27" fmla="*/ 2147483647 h 21"/>
                  <a:gd name="T28" fmla="*/ 2147483647 w 32"/>
                  <a:gd name="T29" fmla="*/ 2147483647 h 21"/>
                  <a:gd name="T30" fmla="*/ 2147483647 w 32"/>
                  <a:gd name="T31" fmla="*/ 2147483647 h 21"/>
                  <a:gd name="T32" fmla="*/ 2147483647 w 32"/>
                  <a:gd name="T33" fmla="*/ 2147483647 h 21"/>
                  <a:gd name="T34" fmla="*/ 2147483647 w 32"/>
                  <a:gd name="T35" fmla="*/ 2147483647 h 21"/>
                  <a:gd name="T36" fmla="*/ 2147483647 w 32"/>
                  <a:gd name="T37" fmla="*/ 2147483647 h 21"/>
                  <a:gd name="T38" fmla="*/ 2147483647 w 32"/>
                  <a:gd name="T39" fmla="*/ 2147483647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
                  <a:gd name="T61" fmla="*/ 0 h 21"/>
                  <a:gd name="T62" fmla="*/ 32 w 32"/>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 h="21">
                    <a:moveTo>
                      <a:pt x="28" y="10"/>
                    </a:moveTo>
                    <a:cubicBezTo>
                      <a:pt x="28" y="10"/>
                      <a:pt x="31" y="9"/>
                      <a:pt x="31" y="8"/>
                    </a:cubicBezTo>
                    <a:cubicBezTo>
                      <a:pt x="32" y="6"/>
                      <a:pt x="30" y="4"/>
                      <a:pt x="30" y="4"/>
                    </a:cubicBezTo>
                    <a:cubicBezTo>
                      <a:pt x="24" y="0"/>
                      <a:pt x="24" y="0"/>
                      <a:pt x="24" y="0"/>
                    </a:cubicBezTo>
                    <a:cubicBezTo>
                      <a:pt x="18" y="0"/>
                      <a:pt x="18" y="0"/>
                      <a:pt x="18" y="0"/>
                    </a:cubicBezTo>
                    <a:cubicBezTo>
                      <a:pt x="9" y="1"/>
                      <a:pt x="9" y="1"/>
                      <a:pt x="9" y="1"/>
                    </a:cubicBezTo>
                    <a:cubicBezTo>
                      <a:pt x="8" y="0"/>
                      <a:pt x="8" y="0"/>
                      <a:pt x="8" y="0"/>
                    </a:cubicBezTo>
                    <a:cubicBezTo>
                      <a:pt x="5" y="5"/>
                      <a:pt x="5" y="5"/>
                      <a:pt x="5" y="5"/>
                    </a:cubicBezTo>
                    <a:cubicBezTo>
                      <a:pt x="3" y="9"/>
                      <a:pt x="3" y="9"/>
                      <a:pt x="3" y="9"/>
                    </a:cubicBezTo>
                    <a:cubicBezTo>
                      <a:pt x="0" y="10"/>
                      <a:pt x="0" y="10"/>
                      <a:pt x="0" y="10"/>
                    </a:cubicBezTo>
                    <a:cubicBezTo>
                      <a:pt x="0" y="10"/>
                      <a:pt x="0" y="10"/>
                      <a:pt x="0" y="10"/>
                    </a:cubicBezTo>
                    <a:cubicBezTo>
                      <a:pt x="8" y="19"/>
                      <a:pt x="8" y="19"/>
                      <a:pt x="8" y="19"/>
                    </a:cubicBezTo>
                    <a:cubicBezTo>
                      <a:pt x="10" y="20"/>
                      <a:pt x="10" y="20"/>
                      <a:pt x="10" y="20"/>
                    </a:cubicBezTo>
                    <a:cubicBezTo>
                      <a:pt x="16" y="20"/>
                      <a:pt x="16" y="20"/>
                      <a:pt x="16" y="20"/>
                    </a:cubicBezTo>
                    <a:cubicBezTo>
                      <a:pt x="21" y="19"/>
                      <a:pt x="21" y="19"/>
                      <a:pt x="21" y="19"/>
                    </a:cubicBezTo>
                    <a:cubicBezTo>
                      <a:pt x="27" y="21"/>
                      <a:pt x="27" y="21"/>
                      <a:pt x="27" y="21"/>
                    </a:cubicBezTo>
                    <a:cubicBezTo>
                      <a:pt x="28" y="15"/>
                      <a:pt x="28" y="15"/>
                      <a:pt x="28" y="15"/>
                    </a:cubicBezTo>
                    <a:cubicBezTo>
                      <a:pt x="30" y="14"/>
                      <a:pt x="30" y="14"/>
                      <a:pt x="30" y="14"/>
                    </a:cubicBezTo>
                    <a:cubicBezTo>
                      <a:pt x="27" y="13"/>
                      <a:pt x="27" y="13"/>
                      <a:pt x="27" y="13"/>
                    </a:cubicBezTo>
                    <a:lnTo>
                      <a:pt x="28" y="1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3" name="Freeform 352">
                <a:extLst>
                  <a:ext uri="{FF2B5EF4-FFF2-40B4-BE49-F238E27FC236}">
                    <a16:creationId xmlns:a16="http://schemas.microsoft.com/office/drawing/2014/main" id="{107578B2-5E46-42F2-91B4-0BD1861AD6F1}"/>
                  </a:ext>
                </a:extLst>
              </p:cNvPr>
              <p:cNvSpPr>
                <a:spLocks/>
              </p:cNvSpPr>
              <p:nvPr/>
            </p:nvSpPr>
            <p:spPr bwMode="auto">
              <a:xfrm>
                <a:off x="7888162" y="3641268"/>
                <a:ext cx="55562" cy="71438"/>
              </a:xfrm>
              <a:custGeom>
                <a:avLst/>
                <a:gdLst>
                  <a:gd name="T0" fmla="*/ 42 w 48"/>
                  <a:gd name="T1" fmla="*/ 42 h 54"/>
                  <a:gd name="T2" fmla="*/ 48 w 48"/>
                  <a:gd name="T3" fmla="*/ 54 h 54"/>
                  <a:gd name="T4" fmla="*/ 0 w 48"/>
                  <a:gd name="T5" fmla="*/ 0 h 54"/>
                  <a:gd name="T6" fmla="*/ 12 w 48"/>
                  <a:gd name="T7" fmla="*/ 18 h 54"/>
                  <a:gd name="T8" fmla="*/ 42 w 48"/>
                  <a:gd name="T9" fmla="*/ 42 h 54"/>
                  <a:gd name="T10" fmla="*/ 0 60000 65536"/>
                  <a:gd name="T11" fmla="*/ 0 60000 65536"/>
                  <a:gd name="T12" fmla="*/ 0 60000 65536"/>
                  <a:gd name="T13" fmla="*/ 0 60000 65536"/>
                  <a:gd name="T14" fmla="*/ 0 60000 65536"/>
                  <a:gd name="T15" fmla="*/ 0 w 48"/>
                  <a:gd name="T16" fmla="*/ 0 h 54"/>
                  <a:gd name="T17" fmla="*/ 48 w 48"/>
                  <a:gd name="T18" fmla="*/ 54 h 54"/>
                </a:gdLst>
                <a:ahLst/>
                <a:cxnLst>
                  <a:cxn ang="T10">
                    <a:pos x="T0" y="T1"/>
                  </a:cxn>
                  <a:cxn ang="T11">
                    <a:pos x="T2" y="T3"/>
                  </a:cxn>
                  <a:cxn ang="T12">
                    <a:pos x="T4" y="T5"/>
                  </a:cxn>
                  <a:cxn ang="T13">
                    <a:pos x="T6" y="T7"/>
                  </a:cxn>
                  <a:cxn ang="T14">
                    <a:pos x="T8" y="T9"/>
                  </a:cxn>
                </a:cxnLst>
                <a:rect l="T15" t="T16" r="T17" b="T18"/>
                <a:pathLst>
                  <a:path w="48" h="54">
                    <a:moveTo>
                      <a:pt x="42" y="42"/>
                    </a:moveTo>
                    <a:lnTo>
                      <a:pt x="48" y="54"/>
                    </a:lnTo>
                    <a:lnTo>
                      <a:pt x="0" y="0"/>
                    </a:lnTo>
                    <a:lnTo>
                      <a:pt x="12" y="18"/>
                    </a:lnTo>
                    <a:lnTo>
                      <a:pt x="42" y="4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4" name="Freeform 353">
                <a:extLst>
                  <a:ext uri="{FF2B5EF4-FFF2-40B4-BE49-F238E27FC236}">
                    <a16:creationId xmlns:a16="http://schemas.microsoft.com/office/drawing/2014/main" id="{6B12306D-9B3B-62DD-CE87-5B2486D803CF}"/>
                  </a:ext>
                </a:extLst>
              </p:cNvPr>
              <p:cNvSpPr>
                <a:spLocks/>
              </p:cNvSpPr>
              <p:nvPr/>
            </p:nvSpPr>
            <p:spPr bwMode="auto">
              <a:xfrm>
                <a:off x="7704012" y="3460293"/>
                <a:ext cx="155575" cy="93663"/>
              </a:xfrm>
              <a:custGeom>
                <a:avLst/>
                <a:gdLst>
                  <a:gd name="T0" fmla="*/ 2147483647 w 22"/>
                  <a:gd name="T1" fmla="*/ 2147483647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0 h 12"/>
                  <a:gd name="T22" fmla="*/ 2147483647 w 22"/>
                  <a:gd name="T23" fmla="*/ 2147483647 h 12"/>
                  <a:gd name="T24" fmla="*/ 2147483647 w 22"/>
                  <a:gd name="T25" fmla="*/ 0 h 12"/>
                  <a:gd name="T26" fmla="*/ 2147483647 w 22"/>
                  <a:gd name="T27" fmla="*/ 2147483647 h 12"/>
                  <a:gd name="T28" fmla="*/ 2147483647 w 22"/>
                  <a:gd name="T29" fmla="*/ 2147483647 h 12"/>
                  <a:gd name="T30" fmla="*/ 2147483647 w 22"/>
                  <a:gd name="T31" fmla="*/ 2147483647 h 12"/>
                  <a:gd name="T32" fmla="*/ 0 w 22"/>
                  <a:gd name="T33" fmla="*/ 2147483647 h 12"/>
                  <a:gd name="T34" fmla="*/ 2147483647 w 22"/>
                  <a:gd name="T35" fmla="*/ 2147483647 h 12"/>
                  <a:gd name="T36" fmla="*/ 2147483647 w 22"/>
                  <a:gd name="T37" fmla="*/ 2147483647 h 12"/>
                  <a:gd name="T38" fmla="*/ 2147483647 w 22"/>
                  <a:gd name="T39" fmla="*/ 2147483647 h 12"/>
                  <a:gd name="T40" fmla="*/ 2147483647 w 22"/>
                  <a:gd name="T41" fmla="*/ 2147483647 h 12"/>
                  <a:gd name="T42" fmla="*/ 2147483647 w 22"/>
                  <a:gd name="T43" fmla="*/ 2147483647 h 12"/>
                  <a:gd name="T44" fmla="*/ 2147483647 w 22"/>
                  <a:gd name="T45" fmla="*/ 2147483647 h 12"/>
                  <a:gd name="T46" fmla="*/ 2147483647 w 22"/>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
                  <a:gd name="T73" fmla="*/ 0 h 12"/>
                  <a:gd name="T74" fmla="*/ 22 w 22"/>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 h="12">
                    <a:moveTo>
                      <a:pt x="10" y="10"/>
                    </a:moveTo>
                    <a:cubicBezTo>
                      <a:pt x="14" y="11"/>
                      <a:pt x="14" y="11"/>
                      <a:pt x="14" y="11"/>
                    </a:cubicBezTo>
                    <a:cubicBezTo>
                      <a:pt x="15" y="11"/>
                      <a:pt x="15" y="11"/>
                      <a:pt x="15" y="11"/>
                    </a:cubicBezTo>
                    <a:cubicBezTo>
                      <a:pt x="15" y="11"/>
                      <a:pt x="15" y="11"/>
                      <a:pt x="15" y="11"/>
                    </a:cubicBezTo>
                    <a:cubicBezTo>
                      <a:pt x="15" y="12"/>
                      <a:pt x="15" y="12"/>
                      <a:pt x="15" y="12"/>
                    </a:cubicBezTo>
                    <a:cubicBezTo>
                      <a:pt x="19" y="10"/>
                      <a:pt x="19" y="10"/>
                      <a:pt x="19" y="10"/>
                    </a:cubicBezTo>
                    <a:cubicBezTo>
                      <a:pt x="20" y="8"/>
                      <a:pt x="20" y="8"/>
                      <a:pt x="20" y="8"/>
                    </a:cubicBezTo>
                    <a:cubicBezTo>
                      <a:pt x="22" y="6"/>
                      <a:pt x="22" y="6"/>
                      <a:pt x="22" y="6"/>
                    </a:cubicBezTo>
                    <a:cubicBezTo>
                      <a:pt x="17" y="4"/>
                      <a:pt x="17" y="4"/>
                      <a:pt x="17" y="4"/>
                    </a:cubicBezTo>
                    <a:cubicBezTo>
                      <a:pt x="13" y="2"/>
                      <a:pt x="13" y="2"/>
                      <a:pt x="13" y="2"/>
                    </a:cubicBezTo>
                    <a:cubicBezTo>
                      <a:pt x="9" y="0"/>
                      <a:pt x="9" y="0"/>
                      <a:pt x="9" y="0"/>
                    </a:cubicBezTo>
                    <a:cubicBezTo>
                      <a:pt x="9" y="0"/>
                      <a:pt x="9" y="1"/>
                      <a:pt x="9" y="1"/>
                    </a:cubicBezTo>
                    <a:cubicBezTo>
                      <a:pt x="7" y="0"/>
                      <a:pt x="7" y="0"/>
                      <a:pt x="7" y="0"/>
                    </a:cubicBezTo>
                    <a:cubicBezTo>
                      <a:pt x="6" y="1"/>
                      <a:pt x="6" y="1"/>
                      <a:pt x="6" y="1"/>
                    </a:cubicBezTo>
                    <a:cubicBezTo>
                      <a:pt x="4" y="2"/>
                      <a:pt x="4" y="2"/>
                      <a:pt x="4" y="2"/>
                    </a:cubicBezTo>
                    <a:cubicBezTo>
                      <a:pt x="2" y="3"/>
                      <a:pt x="2" y="3"/>
                      <a:pt x="2" y="3"/>
                    </a:cubicBezTo>
                    <a:cubicBezTo>
                      <a:pt x="0" y="4"/>
                      <a:pt x="0" y="4"/>
                      <a:pt x="0" y="4"/>
                    </a:cubicBezTo>
                    <a:cubicBezTo>
                      <a:pt x="1" y="5"/>
                      <a:pt x="1" y="5"/>
                      <a:pt x="1" y="5"/>
                    </a:cubicBezTo>
                    <a:cubicBezTo>
                      <a:pt x="3" y="7"/>
                      <a:pt x="3" y="7"/>
                      <a:pt x="3" y="7"/>
                    </a:cubicBezTo>
                    <a:cubicBezTo>
                      <a:pt x="5" y="10"/>
                      <a:pt x="5" y="10"/>
                      <a:pt x="5" y="10"/>
                    </a:cubicBezTo>
                    <a:cubicBezTo>
                      <a:pt x="6" y="11"/>
                      <a:pt x="6" y="11"/>
                      <a:pt x="6" y="11"/>
                    </a:cubicBezTo>
                    <a:cubicBezTo>
                      <a:pt x="6" y="11"/>
                      <a:pt x="6" y="11"/>
                      <a:pt x="6" y="11"/>
                    </a:cubicBezTo>
                    <a:cubicBezTo>
                      <a:pt x="9" y="11"/>
                      <a:pt x="9" y="11"/>
                      <a:pt x="9" y="11"/>
                    </a:cubicBezTo>
                    <a:lnTo>
                      <a:pt x="10" y="1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5" name="Freeform 354">
                <a:extLst>
                  <a:ext uri="{FF2B5EF4-FFF2-40B4-BE49-F238E27FC236}">
                    <a16:creationId xmlns:a16="http://schemas.microsoft.com/office/drawing/2014/main" id="{15F19B7E-9E66-50D3-3E8A-79F8729BD297}"/>
                  </a:ext>
                </a:extLst>
              </p:cNvPr>
              <p:cNvSpPr>
                <a:spLocks/>
              </p:cNvSpPr>
              <p:nvPr/>
            </p:nvSpPr>
            <p:spPr bwMode="auto">
              <a:xfrm>
                <a:off x="7796087" y="3553956"/>
                <a:ext cx="147637" cy="92075"/>
              </a:xfrm>
              <a:custGeom>
                <a:avLst/>
                <a:gdLst>
                  <a:gd name="T0" fmla="*/ 2147483647 w 21"/>
                  <a:gd name="T1" fmla="*/ 0 h 12"/>
                  <a:gd name="T2" fmla="*/ 2147483647 w 21"/>
                  <a:gd name="T3" fmla="*/ 2147483647 h 12"/>
                  <a:gd name="T4" fmla="*/ 2147483647 w 21"/>
                  <a:gd name="T5" fmla="*/ 2147483647 h 12"/>
                  <a:gd name="T6" fmla="*/ 2147483647 w 21"/>
                  <a:gd name="T7" fmla="*/ 2147483647 h 12"/>
                  <a:gd name="T8" fmla="*/ 2147483647 w 21"/>
                  <a:gd name="T9" fmla="*/ 2147483647 h 12"/>
                  <a:gd name="T10" fmla="*/ 2147483647 w 21"/>
                  <a:gd name="T11" fmla="*/ 2147483647 h 12"/>
                  <a:gd name="T12" fmla="*/ 2147483647 w 21"/>
                  <a:gd name="T13" fmla="*/ 2147483647 h 12"/>
                  <a:gd name="T14" fmla="*/ 2147483647 w 21"/>
                  <a:gd name="T15" fmla="*/ 2147483647 h 12"/>
                  <a:gd name="T16" fmla="*/ 0 w 21"/>
                  <a:gd name="T17" fmla="*/ 2147483647 h 12"/>
                  <a:gd name="T18" fmla="*/ 2147483647 w 21"/>
                  <a:gd name="T19" fmla="*/ 2147483647 h 12"/>
                  <a:gd name="T20" fmla="*/ 2147483647 w 21"/>
                  <a:gd name="T21" fmla="*/ 2147483647 h 12"/>
                  <a:gd name="T22" fmla="*/ 2147483647 w 21"/>
                  <a:gd name="T23" fmla="*/ 2147483647 h 12"/>
                  <a:gd name="T24" fmla="*/ 2147483647 w 21"/>
                  <a:gd name="T25" fmla="*/ 2147483647 h 12"/>
                  <a:gd name="T26" fmla="*/ 2147483647 w 21"/>
                  <a:gd name="T27" fmla="*/ 2147483647 h 12"/>
                  <a:gd name="T28" fmla="*/ 2147483647 w 21"/>
                  <a:gd name="T29" fmla="*/ 2147483647 h 12"/>
                  <a:gd name="T30" fmla="*/ 2147483647 w 21"/>
                  <a:gd name="T31" fmla="*/ 2147483647 h 12"/>
                  <a:gd name="T32" fmla="*/ 2147483647 w 21"/>
                  <a:gd name="T33" fmla="*/ 2147483647 h 12"/>
                  <a:gd name="T34" fmla="*/ 2147483647 w 21"/>
                  <a:gd name="T35" fmla="*/ 2147483647 h 12"/>
                  <a:gd name="T36" fmla="*/ 2147483647 w 21"/>
                  <a:gd name="T37" fmla="*/ 0 h 12"/>
                  <a:gd name="T38" fmla="*/ 2147483647 w 21"/>
                  <a:gd name="T39" fmla="*/ 0 h 12"/>
                  <a:gd name="T40" fmla="*/ 2147483647 w 21"/>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12"/>
                  <a:gd name="T65" fmla="*/ 21 w 21"/>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12">
                    <a:moveTo>
                      <a:pt x="15" y="0"/>
                    </a:moveTo>
                    <a:cubicBezTo>
                      <a:pt x="13" y="1"/>
                      <a:pt x="13" y="1"/>
                      <a:pt x="13" y="1"/>
                    </a:cubicBezTo>
                    <a:cubicBezTo>
                      <a:pt x="9" y="2"/>
                      <a:pt x="9" y="2"/>
                      <a:pt x="9" y="2"/>
                    </a:cubicBezTo>
                    <a:cubicBezTo>
                      <a:pt x="6" y="3"/>
                      <a:pt x="6" y="3"/>
                      <a:pt x="6" y="3"/>
                    </a:cubicBezTo>
                    <a:cubicBezTo>
                      <a:pt x="4" y="3"/>
                      <a:pt x="4" y="3"/>
                      <a:pt x="4" y="3"/>
                    </a:cubicBezTo>
                    <a:cubicBezTo>
                      <a:pt x="3" y="2"/>
                      <a:pt x="3" y="2"/>
                      <a:pt x="3" y="2"/>
                    </a:cubicBezTo>
                    <a:cubicBezTo>
                      <a:pt x="2" y="4"/>
                      <a:pt x="2" y="4"/>
                      <a:pt x="2" y="4"/>
                    </a:cubicBezTo>
                    <a:cubicBezTo>
                      <a:pt x="1" y="7"/>
                      <a:pt x="1" y="7"/>
                      <a:pt x="1" y="7"/>
                    </a:cubicBezTo>
                    <a:cubicBezTo>
                      <a:pt x="0" y="7"/>
                      <a:pt x="0" y="7"/>
                      <a:pt x="0" y="7"/>
                    </a:cubicBezTo>
                    <a:cubicBezTo>
                      <a:pt x="1" y="9"/>
                      <a:pt x="1" y="9"/>
                      <a:pt x="1" y="9"/>
                    </a:cubicBezTo>
                    <a:cubicBezTo>
                      <a:pt x="4" y="11"/>
                      <a:pt x="4" y="11"/>
                      <a:pt x="4" y="11"/>
                    </a:cubicBezTo>
                    <a:cubicBezTo>
                      <a:pt x="4" y="11"/>
                      <a:pt x="7" y="12"/>
                      <a:pt x="8" y="12"/>
                    </a:cubicBezTo>
                    <a:cubicBezTo>
                      <a:pt x="8" y="12"/>
                      <a:pt x="9" y="12"/>
                      <a:pt x="9" y="12"/>
                    </a:cubicBezTo>
                    <a:cubicBezTo>
                      <a:pt x="11" y="12"/>
                      <a:pt x="12" y="12"/>
                      <a:pt x="13" y="11"/>
                    </a:cubicBezTo>
                    <a:cubicBezTo>
                      <a:pt x="13" y="11"/>
                      <a:pt x="13" y="11"/>
                      <a:pt x="13" y="11"/>
                    </a:cubicBezTo>
                    <a:cubicBezTo>
                      <a:pt x="16" y="10"/>
                      <a:pt x="16" y="10"/>
                      <a:pt x="16" y="10"/>
                    </a:cubicBezTo>
                    <a:cubicBezTo>
                      <a:pt x="18" y="6"/>
                      <a:pt x="18" y="6"/>
                      <a:pt x="18" y="6"/>
                    </a:cubicBezTo>
                    <a:cubicBezTo>
                      <a:pt x="21" y="1"/>
                      <a:pt x="21" y="1"/>
                      <a:pt x="21" y="1"/>
                    </a:cubicBezTo>
                    <a:cubicBezTo>
                      <a:pt x="20" y="0"/>
                      <a:pt x="20" y="0"/>
                      <a:pt x="20" y="0"/>
                    </a:cubicBezTo>
                    <a:cubicBezTo>
                      <a:pt x="18" y="0"/>
                      <a:pt x="18" y="0"/>
                      <a:pt x="18" y="0"/>
                    </a:cubicBezTo>
                    <a:lnTo>
                      <a:pt x="15" y="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6" name="Freeform 355">
                <a:extLst>
                  <a:ext uri="{FF2B5EF4-FFF2-40B4-BE49-F238E27FC236}">
                    <a16:creationId xmlns:a16="http://schemas.microsoft.com/office/drawing/2014/main" id="{3C685A49-EAF8-A79D-7882-B1929C08E1A1}"/>
                  </a:ext>
                </a:extLst>
              </p:cNvPr>
              <p:cNvSpPr>
                <a:spLocks/>
              </p:cNvSpPr>
              <p:nvPr/>
            </p:nvSpPr>
            <p:spPr bwMode="auto">
              <a:xfrm>
                <a:off x="7810374" y="3506331"/>
                <a:ext cx="127000" cy="69850"/>
              </a:xfrm>
              <a:custGeom>
                <a:avLst/>
                <a:gdLst>
                  <a:gd name="T0" fmla="*/ 2147483647 w 108"/>
                  <a:gd name="T1" fmla="*/ 2147483647 h 54"/>
                  <a:gd name="T2" fmla="*/ 2147483647 w 108"/>
                  <a:gd name="T3" fmla="*/ 0 h 54"/>
                  <a:gd name="T4" fmla="*/ 2147483647 w 108"/>
                  <a:gd name="T5" fmla="*/ 0 h 54"/>
                  <a:gd name="T6" fmla="*/ 2147483647 w 108"/>
                  <a:gd name="T7" fmla="*/ 2147483647 h 54"/>
                  <a:gd name="T8" fmla="*/ 2147483647 w 108"/>
                  <a:gd name="T9" fmla="*/ 2147483647 h 54"/>
                  <a:gd name="T10" fmla="*/ 0 w 108"/>
                  <a:gd name="T11" fmla="*/ 2147483647 h 54"/>
                  <a:gd name="T12" fmla="*/ 2147483647 w 108"/>
                  <a:gd name="T13" fmla="*/ 2147483647 h 54"/>
                  <a:gd name="T14" fmla="*/ 2147483647 w 108"/>
                  <a:gd name="T15" fmla="*/ 2147483647 h 54"/>
                  <a:gd name="T16" fmla="*/ 2147483647 w 108"/>
                  <a:gd name="T17" fmla="*/ 2147483647 h 54"/>
                  <a:gd name="T18" fmla="*/ 2147483647 w 108"/>
                  <a:gd name="T19" fmla="*/ 2147483647 h 54"/>
                  <a:gd name="T20" fmla="*/ 2147483647 w 108"/>
                  <a:gd name="T21" fmla="*/ 2147483647 h 54"/>
                  <a:gd name="T22" fmla="*/ 2147483647 w 108"/>
                  <a:gd name="T23" fmla="*/ 2147483647 h 54"/>
                  <a:gd name="T24" fmla="*/ 2147483647 w 108"/>
                  <a:gd name="T25" fmla="*/ 2147483647 h 54"/>
                  <a:gd name="T26" fmla="*/ 2147483647 w 108"/>
                  <a:gd name="T27" fmla="*/ 2147483647 h 54"/>
                  <a:gd name="T28" fmla="*/ 2147483647 w 108"/>
                  <a:gd name="T29" fmla="*/ 2147483647 h 54"/>
                  <a:gd name="T30" fmla="*/ 2147483647 w 108"/>
                  <a:gd name="T31" fmla="*/ 2147483647 h 54"/>
                  <a:gd name="T32" fmla="*/ 2147483647 w 108"/>
                  <a:gd name="T33" fmla="*/ 2147483647 h 54"/>
                  <a:gd name="T34" fmla="*/ 2147483647 w 108"/>
                  <a:gd name="T35" fmla="*/ 2147483647 h 54"/>
                  <a:gd name="T36" fmla="*/ 2147483647 w 108"/>
                  <a:gd name="T37" fmla="*/ 2147483647 h 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8"/>
                  <a:gd name="T58" fmla="*/ 0 h 54"/>
                  <a:gd name="T59" fmla="*/ 108 w 108"/>
                  <a:gd name="T60" fmla="*/ 54 h 5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8" h="54">
                    <a:moveTo>
                      <a:pt x="66" y="12"/>
                    </a:moveTo>
                    <a:lnTo>
                      <a:pt x="42" y="0"/>
                    </a:lnTo>
                    <a:lnTo>
                      <a:pt x="30" y="12"/>
                    </a:lnTo>
                    <a:lnTo>
                      <a:pt x="24" y="24"/>
                    </a:lnTo>
                    <a:lnTo>
                      <a:pt x="0" y="36"/>
                    </a:lnTo>
                    <a:lnTo>
                      <a:pt x="6" y="48"/>
                    </a:lnTo>
                    <a:lnTo>
                      <a:pt x="12" y="54"/>
                    </a:lnTo>
                    <a:lnTo>
                      <a:pt x="24" y="54"/>
                    </a:lnTo>
                    <a:lnTo>
                      <a:pt x="42" y="48"/>
                    </a:lnTo>
                    <a:lnTo>
                      <a:pt x="66" y="42"/>
                    </a:lnTo>
                    <a:lnTo>
                      <a:pt x="78" y="36"/>
                    </a:lnTo>
                    <a:lnTo>
                      <a:pt x="96" y="36"/>
                    </a:lnTo>
                    <a:lnTo>
                      <a:pt x="108" y="36"/>
                    </a:lnTo>
                    <a:lnTo>
                      <a:pt x="102" y="30"/>
                    </a:lnTo>
                    <a:lnTo>
                      <a:pt x="102" y="12"/>
                    </a:lnTo>
                    <a:lnTo>
                      <a:pt x="90" y="12"/>
                    </a:lnTo>
                    <a:lnTo>
                      <a:pt x="66"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7" name="Freeform 359">
                <a:extLst>
                  <a:ext uri="{FF2B5EF4-FFF2-40B4-BE49-F238E27FC236}">
                    <a16:creationId xmlns:a16="http://schemas.microsoft.com/office/drawing/2014/main" id="{72F3B6DF-738E-FBBB-D09B-8D6D60A828AE}"/>
                  </a:ext>
                </a:extLst>
              </p:cNvPr>
              <p:cNvSpPr>
                <a:spLocks/>
              </p:cNvSpPr>
              <p:nvPr/>
            </p:nvSpPr>
            <p:spPr bwMode="auto">
              <a:xfrm>
                <a:off x="7880224" y="3277731"/>
                <a:ext cx="71438" cy="47625"/>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6"/>
                  <a:gd name="T32" fmla="*/ 60 w 6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8" name="Freeform 360">
                <a:extLst>
                  <a:ext uri="{FF2B5EF4-FFF2-40B4-BE49-F238E27FC236}">
                    <a16:creationId xmlns:a16="http://schemas.microsoft.com/office/drawing/2014/main" id="{64B47A67-8B8B-8EF4-640F-FBD12E5DCDB1}"/>
                  </a:ext>
                </a:extLst>
              </p:cNvPr>
              <p:cNvSpPr>
                <a:spLocks/>
              </p:cNvSpPr>
              <p:nvPr/>
            </p:nvSpPr>
            <p:spPr bwMode="auto">
              <a:xfrm>
                <a:off x="7753224" y="3301543"/>
                <a:ext cx="219075" cy="219075"/>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
                  <a:gd name="T100" fmla="*/ 0 h 28"/>
                  <a:gd name="T101" fmla="*/ 31 w 31"/>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199" name="Freeform 361">
                <a:extLst>
                  <a:ext uri="{FF2B5EF4-FFF2-40B4-BE49-F238E27FC236}">
                    <a16:creationId xmlns:a16="http://schemas.microsoft.com/office/drawing/2014/main" id="{84033150-FB6E-4CC9-031A-A79B82ECC580}"/>
                  </a:ext>
                </a:extLst>
              </p:cNvPr>
              <p:cNvSpPr>
                <a:spLocks/>
              </p:cNvSpPr>
              <p:nvPr/>
            </p:nvSpPr>
            <p:spPr bwMode="auto">
              <a:xfrm>
                <a:off x="7575424" y="3584118"/>
                <a:ext cx="98425" cy="61913"/>
              </a:xfrm>
              <a:custGeom>
                <a:avLst/>
                <a:gdLst>
                  <a:gd name="T0" fmla="*/ 2147483647 w 84"/>
                  <a:gd name="T1" fmla="*/ 2147483647 h 48"/>
                  <a:gd name="T2" fmla="*/ 2147483647 w 84"/>
                  <a:gd name="T3" fmla="*/ 2147483647 h 48"/>
                  <a:gd name="T4" fmla="*/ 2147483647 w 84"/>
                  <a:gd name="T5" fmla="*/ 0 h 48"/>
                  <a:gd name="T6" fmla="*/ 2147483647 w 84"/>
                  <a:gd name="T7" fmla="*/ 2147483647 h 48"/>
                  <a:gd name="T8" fmla="*/ 2147483647 w 84"/>
                  <a:gd name="T9" fmla="*/ 0 h 48"/>
                  <a:gd name="T10" fmla="*/ 2147483647 w 84"/>
                  <a:gd name="T11" fmla="*/ 0 h 48"/>
                  <a:gd name="T12" fmla="*/ 2147483647 w 84"/>
                  <a:gd name="T13" fmla="*/ 2147483647 h 48"/>
                  <a:gd name="T14" fmla="*/ 0 w 84"/>
                  <a:gd name="T15" fmla="*/ 2147483647 h 48"/>
                  <a:gd name="T16" fmla="*/ 0 w 84"/>
                  <a:gd name="T17" fmla="*/ 2147483647 h 48"/>
                  <a:gd name="T18" fmla="*/ 2147483647 w 84"/>
                  <a:gd name="T19" fmla="*/ 2147483647 h 48"/>
                  <a:gd name="T20" fmla="*/ 2147483647 w 84"/>
                  <a:gd name="T21" fmla="*/ 2147483647 h 48"/>
                  <a:gd name="T22" fmla="*/ 2147483647 w 84"/>
                  <a:gd name="T23" fmla="*/ 2147483647 h 48"/>
                  <a:gd name="T24" fmla="*/ 2147483647 w 84"/>
                  <a:gd name="T25" fmla="*/ 2147483647 h 48"/>
                  <a:gd name="T26" fmla="*/ 2147483647 w 84"/>
                  <a:gd name="T27" fmla="*/ 2147483647 h 48"/>
                  <a:gd name="T28" fmla="*/ 2147483647 w 84"/>
                  <a:gd name="T29" fmla="*/ 2147483647 h 48"/>
                  <a:gd name="T30" fmla="*/ 2147483647 w 84"/>
                  <a:gd name="T31" fmla="*/ 2147483647 h 48"/>
                  <a:gd name="T32" fmla="*/ 2147483647 w 84"/>
                  <a:gd name="T33" fmla="*/ 2147483647 h 48"/>
                  <a:gd name="T34" fmla="*/ 2147483647 w 84"/>
                  <a:gd name="T35" fmla="*/ 2147483647 h 48"/>
                  <a:gd name="T36" fmla="*/ 2147483647 w 84"/>
                  <a:gd name="T37" fmla="*/ 2147483647 h 48"/>
                  <a:gd name="T38" fmla="*/ 2147483647 w 84"/>
                  <a:gd name="T39" fmla="*/ 2147483647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4"/>
                  <a:gd name="T61" fmla="*/ 0 h 48"/>
                  <a:gd name="T62" fmla="*/ 84 w 84"/>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4" h="48">
                    <a:moveTo>
                      <a:pt x="66" y="12"/>
                    </a:moveTo>
                    <a:lnTo>
                      <a:pt x="60" y="6"/>
                    </a:lnTo>
                    <a:lnTo>
                      <a:pt x="48" y="0"/>
                    </a:lnTo>
                    <a:lnTo>
                      <a:pt x="30" y="6"/>
                    </a:lnTo>
                    <a:lnTo>
                      <a:pt x="24" y="0"/>
                    </a:lnTo>
                    <a:lnTo>
                      <a:pt x="18" y="6"/>
                    </a:lnTo>
                    <a:lnTo>
                      <a:pt x="0" y="24"/>
                    </a:lnTo>
                    <a:lnTo>
                      <a:pt x="0" y="36"/>
                    </a:lnTo>
                    <a:lnTo>
                      <a:pt x="12" y="36"/>
                    </a:lnTo>
                    <a:lnTo>
                      <a:pt x="18" y="48"/>
                    </a:lnTo>
                    <a:lnTo>
                      <a:pt x="24" y="48"/>
                    </a:lnTo>
                    <a:lnTo>
                      <a:pt x="42" y="36"/>
                    </a:lnTo>
                    <a:lnTo>
                      <a:pt x="48" y="42"/>
                    </a:lnTo>
                    <a:lnTo>
                      <a:pt x="66" y="36"/>
                    </a:lnTo>
                    <a:lnTo>
                      <a:pt x="78" y="30"/>
                    </a:lnTo>
                    <a:lnTo>
                      <a:pt x="84" y="30"/>
                    </a:lnTo>
                    <a:lnTo>
                      <a:pt x="78" y="24"/>
                    </a:lnTo>
                    <a:lnTo>
                      <a:pt x="66" y="12"/>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200" name="Freeform 362">
                <a:extLst>
                  <a:ext uri="{FF2B5EF4-FFF2-40B4-BE49-F238E27FC236}">
                    <a16:creationId xmlns:a16="http://schemas.microsoft.com/office/drawing/2014/main" id="{456C36D7-402C-7BA7-2E10-B11E3B116524}"/>
                  </a:ext>
                </a:extLst>
              </p:cNvPr>
              <p:cNvSpPr>
                <a:spLocks/>
              </p:cNvSpPr>
              <p:nvPr/>
            </p:nvSpPr>
            <p:spPr bwMode="auto">
              <a:xfrm>
                <a:off x="7618287" y="3174543"/>
                <a:ext cx="65087" cy="127000"/>
              </a:xfrm>
              <a:custGeom>
                <a:avLst/>
                <a:gdLst>
                  <a:gd name="T0" fmla="*/ 2147483647 w 9"/>
                  <a:gd name="T1" fmla="*/ 2147483647 h 16"/>
                  <a:gd name="T2" fmla="*/ 2147483647 w 9"/>
                  <a:gd name="T3" fmla="*/ 2147483647 h 16"/>
                  <a:gd name="T4" fmla="*/ 2147483647 w 9"/>
                  <a:gd name="T5" fmla="*/ 2147483647 h 16"/>
                  <a:gd name="T6" fmla="*/ 2147483647 w 9"/>
                  <a:gd name="T7" fmla="*/ 2147483647 h 16"/>
                  <a:gd name="T8" fmla="*/ 2147483647 w 9"/>
                  <a:gd name="T9" fmla="*/ 2147483647 h 16"/>
                  <a:gd name="T10" fmla="*/ 2147483647 w 9"/>
                  <a:gd name="T11" fmla="*/ 2147483647 h 16"/>
                  <a:gd name="T12" fmla="*/ 2147483647 w 9"/>
                  <a:gd name="T13" fmla="*/ 2147483647 h 16"/>
                  <a:gd name="T14" fmla="*/ 2147483647 w 9"/>
                  <a:gd name="T15" fmla="*/ 0 h 16"/>
                  <a:gd name="T16" fmla="*/ 2147483647 w 9"/>
                  <a:gd name="T17" fmla="*/ 2147483647 h 16"/>
                  <a:gd name="T18" fmla="*/ 2147483647 w 9"/>
                  <a:gd name="T19" fmla="*/ 2147483647 h 16"/>
                  <a:gd name="T20" fmla="*/ 0 w 9"/>
                  <a:gd name="T21" fmla="*/ 2147483647 h 16"/>
                  <a:gd name="T22" fmla="*/ 0 w 9"/>
                  <a:gd name="T23" fmla="*/ 2147483647 h 16"/>
                  <a:gd name="T24" fmla="*/ 2147483647 w 9"/>
                  <a:gd name="T25" fmla="*/ 2147483647 h 16"/>
                  <a:gd name="T26" fmla="*/ 2147483647 w 9"/>
                  <a:gd name="T27" fmla="*/ 2147483647 h 16"/>
                  <a:gd name="T28" fmla="*/ 2147483647 w 9"/>
                  <a:gd name="T29" fmla="*/ 2147483647 h 16"/>
                  <a:gd name="T30" fmla="*/ 2147483647 w 9"/>
                  <a:gd name="T31" fmla="*/ 2147483647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6"/>
                  <a:gd name="T50" fmla="*/ 9 w 9"/>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6">
                    <a:moveTo>
                      <a:pt x="6" y="16"/>
                    </a:moveTo>
                    <a:cubicBezTo>
                      <a:pt x="5" y="15"/>
                      <a:pt x="5" y="14"/>
                      <a:pt x="5" y="13"/>
                    </a:cubicBezTo>
                    <a:cubicBezTo>
                      <a:pt x="5" y="11"/>
                      <a:pt x="6" y="9"/>
                      <a:pt x="6" y="9"/>
                    </a:cubicBezTo>
                    <a:cubicBezTo>
                      <a:pt x="8" y="9"/>
                      <a:pt x="8" y="9"/>
                      <a:pt x="8" y="9"/>
                    </a:cubicBezTo>
                    <a:cubicBezTo>
                      <a:pt x="9" y="7"/>
                      <a:pt x="9" y="7"/>
                      <a:pt x="9" y="7"/>
                    </a:cubicBezTo>
                    <a:cubicBezTo>
                      <a:pt x="7" y="6"/>
                      <a:pt x="7" y="6"/>
                      <a:pt x="7" y="6"/>
                    </a:cubicBezTo>
                    <a:cubicBezTo>
                      <a:pt x="7" y="4"/>
                      <a:pt x="7" y="4"/>
                      <a:pt x="7" y="4"/>
                    </a:cubicBezTo>
                    <a:cubicBezTo>
                      <a:pt x="7" y="0"/>
                      <a:pt x="7" y="0"/>
                      <a:pt x="7" y="0"/>
                    </a:cubicBezTo>
                    <a:cubicBezTo>
                      <a:pt x="4" y="2"/>
                      <a:pt x="4" y="2"/>
                      <a:pt x="4" y="2"/>
                    </a:cubicBezTo>
                    <a:cubicBezTo>
                      <a:pt x="1" y="3"/>
                      <a:pt x="1" y="3"/>
                      <a:pt x="1" y="3"/>
                    </a:cubicBezTo>
                    <a:cubicBezTo>
                      <a:pt x="0" y="7"/>
                      <a:pt x="0" y="7"/>
                      <a:pt x="0" y="7"/>
                    </a:cubicBezTo>
                    <a:cubicBezTo>
                      <a:pt x="0" y="11"/>
                      <a:pt x="0" y="11"/>
                      <a:pt x="0" y="11"/>
                    </a:cubicBezTo>
                    <a:cubicBezTo>
                      <a:pt x="2" y="12"/>
                      <a:pt x="2" y="12"/>
                      <a:pt x="2" y="12"/>
                    </a:cubicBezTo>
                    <a:cubicBezTo>
                      <a:pt x="3" y="16"/>
                      <a:pt x="3" y="16"/>
                      <a:pt x="3" y="16"/>
                    </a:cubicBezTo>
                    <a:cubicBezTo>
                      <a:pt x="4" y="15"/>
                      <a:pt x="4" y="15"/>
                      <a:pt x="4" y="15"/>
                    </a:cubicBezTo>
                    <a:lnTo>
                      <a:pt x="6" y="16"/>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201" name="Freeform 363">
                <a:extLst>
                  <a:ext uri="{FF2B5EF4-FFF2-40B4-BE49-F238E27FC236}">
                    <a16:creationId xmlns:a16="http://schemas.microsoft.com/office/drawing/2014/main" id="{22BA924F-E051-64BC-AD6B-F57710A4B0F6}"/>
                  </a:ext>
                </a:extLst>
              </p:cNvPr>
              <p:cNvSpPr>
                <a:spLocks/>
              </p:cNvSpPr>
              <p:nvPr/>
            </p:nvSpPr>
            <p:spPr bwMode="auto">
              <a:xfrm>
                <a:off x="7497637" y="3434893"/>
                <a:ext cx="77787" cy="77788"/>
              </a:xfrm>
              <a:custGeom>
                <a:avLst/>
                <a:gdLst>
                  <a:gd name="T0" fmla="*/ 2147483647 w 66"/>
                  <a:gd name="T1" fmla="*/ 2147483647 h 60"/>
                  <a:gd name="T2" fmla="*/ 2147483647 w 66"/>
                  <a:gd name="T3" fmla="*/ 2147483647 h 60"/>
                  <a:gd name="T4" fmla="*/ 2147483647 w 66"/>
                  <a:gd name="T5" fmla="*/ 2147483647 h 60"/>
                  <a:gd name="T6" fmla="*/ 2147483647 w 66"/>
                  <a:gd name="T7" fmla="*/ 2147483647 h 60"/>
                  <a:gd name="T8" fmla="*/ 2147483647 w 66"/>
                  <a:gd name="T9" fmla="*/ 2147483647 h 60"/>
                  <a:gd name="T10" fmla="*/ 2147483647 w 66"/>
                  <a:gd name="T11" fmla="*/ 2147483647 h 60"/>
                  <a:gd name="T12" fmla="*/ 2147483647 w 66"/>
                  <a:gd name="T13" fmla="*/ 2147483647 h 60"/>
                  <a:gd name="T14" fmla="*/ 2147483647 w 66"/>
                  <a:gd name="T15" fmla="*/ 2147483647 h 60"/>
                  <a:gd name="T16" fmla="*/ 2147483647 w 66"/>
                  <a:gd name="T17" fmla="*/ 2147483647 h 60"/>
                  <a:gd name="T18" fmla="*/ 2147483647 w 66"/>
                  <a:gd name="T19" fmla="*/ 2147483647 h 60"/>
                  <a:gd name="T20" fmla="*/ 2147483647 w 66"/>
                  <a:gd name="T21" fmla="*/ 2147483647 h 60"/>
                  <a:gd name="T22" fmla="*/ 2147483647 w 66"/>
                  <a:gd name="T23" fmla="*/ 2147483647 h 60"/>
                  <a:gd name="T24" fmla="*/ 2147483647 w 66"/>
                  <a:gd name="T25" fmla="*/ 2147483647 h 60"/>
                  <a:gd name="T26" fmla="*/ 2147483647 w 66"/>
                  <a:gd name="T27" fmla="*/ 0 h 60"/>
                  <a:gd name="T28" fmla="*/ 2147483647 w 66"/>
                  <a:gd name="T29" fmla="*/ 2147483647 h 60"/>
                  <a:gd name="T30" fmla="*/ 0 w 66"/>
                  <a:gd name="T31" fmla="*/ 2147483647 h 60"/>
                  <a:gd name="T32" fmla="*/ 2147483647 w 66"/>
                  <a:gd name="T33" fmla="*/ 2147483647 h 60"/>
                  <a:gd name="T34" fmla="*/ 2147483647 w 66"/>
                  <a:gd name="T35" fmla="*/ 2147483647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60"/>
                  <a:gd name="T56" fmla="*/ 66 w 66"/>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60">
                    <a:moveTo>
                      <a:pt x="18" y="30"/>
                    </a:moveTo>
                    <a:lnTo>
                      <a:pt x="24" y="42"/>
                    </a:lnTo>
                    <a:lnTo>
                      <a:pt x="36" y="48"/>
                    </a:lnTo>
                    <a:lnTo>
                      <a:pt x="48" y="54"/>
                    </a:lnTo>
                    <a:lnTo>
                      <a:pt x="54" y="60"/>
                    </a:lnTo>
                    <a:lnTo>
                      <a:pt x="60" y="48"/>
                    </a:lnTo>
                    <a:lnTo>
                      <a:pt x="66" y="36"/>
                    </a:lnTo>
                    <a:lnTo>
                      <a:pt x="60" y="24"/>
                    </a:lnTo>
                    <a:lnTo>
                      <a:pt x="54" y="18"/>
                    </a:lnTo>
                    <a:lnTo>
                      <a:pt x="48" y="12"/>
                    </a:lnTo>
                    <a:lnTo>
                      <a:pt x="36" y="6"/>
                    </a:lnTo>
                    <a:lnTo>
                      <a:pt x="24" y="6"/>
                    </a:lnTo>
                    <a:lnTo>
                      <a:pt x="18" y="0"/>
                    </a:lnTo>
                    <a:lnTo>
                      <a:pt x="6" y="6"/>
                    </a:lnTo>
                    <a:lnTo>
                      <a:pt x="0" y="12"/>
                    </a:lnTo>
                    <a:lnTo>
                      <a:pt x="6" y="24"/>
                    </a:lnTo>
                    <a:lnTo>
                      <a:pt x="18" y="30"/>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202" name="Freeform 450">
                <a:extLst>
                  <a:ext uri="{FF2B5EF4-FFF2-40B4-BE49-F238E27FC236}">
                    <a16:creationId xmlns:a16="http://schemas.microsoft.com/office/drawing/2014/main" id="{C82F1A0D-C0A3-028F-915F-7FE19F835441}"/>
                  </a:ext>
                </a:extLst>
              </p:cNvPr>
              <p:cNvSpPr>
                <a:spLocks/>
              </p:cNvSpPr>
              <p:nvPr/>
            </p:nvSpPr>
            <p:spPr bwMode="auto">
              <a:xfrm>
                <a:off x="6821362" y="2734806"/>
                <a:ext cx="119062" cy="50800"/>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4"/>
                  <a:gd name="T40" fmla="*/ 0 h 54"/>
                  <a:gd name="T41" fmla="*/ 114 w 114"/>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6350">
                <a:solidFill>
                  <a:schemeClr val="accent4"/>
                </a:solidFill>
                <a:round/>
                <a:headEnd/>
                <a:tailEnd/>
              </a:ln>
            </p:spPr>
            <p:txBody>
              <a:bodyPr lIns="91195" tIns="45599" rIns="91195" bIns="45599" anchor="ctr"/>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grpSp>
            <p:nvGrpSpPr>
              <p:cNvPr id="203" name="Group 453">
                <a:extLst>
                  <a:ext uri="{FF2B5EF4-FFF2-40B4-BE49-F238E27FC236}">
                    <a16:creationId xmlns:a16="http://schemas.microsoft.com/office/drawing/2014/main" id="{2A1D5FD2-2A65-CB06-8044-6FA0579A4CBB}"/>
                  </a:ext>
                </a:extLst>
              </p:cNvPr>
              <p:cNvGrpSpPr>
                <a:grpSpLocks/>
              </p:cNvGrpSpPr>
              <p:nvPr/>
            </p:nvGrpSpPr>
            <p:grpSpPr bwMode="auto">
              <a:xfrm>
                <a:off x="7249381" y="3126957"/>
                <a:ext cx="226800" cy="371429"/>
                <a:chOff x="2201" y="1250"/>
                <a:chExt cx="133" cy="193"/>
              </a:xfrm>
              <a:grpFill/>
            </p:grpSpPr>
            <p:sp>
              <p:nvSpPr>
                <p:cNvPr id="205" name="Freeform 454">
                  <a:extLst>
                    <a:ext uri="{FF2B5EF4-FFF2-40B4-BE49-F238E27FC236}">
                      <a16:creationId xmlns:a16="http://schemas.microsoft.com/office/drawing/2014/main" id="{8E8B07F6-1EF3-C5C3-85DC-DCC988A1CE42}"/>
                    </a:ext>
                  </a:extLst>
                </p:cNvPr>
                <p:cNvSpPr>
                  <a:spLocks/>
                </p:cNvSpPr>
                <p:nvPr/>
              </p:nvSpPr>
              <p:spPr bwMode="auto">
                <a:xfrm>
                  <a:off x="2234" y="1250"/>
                  <a:ext cx="100" cy="193"/>
                </a:xfrm>
                <a:custGeom>
                  <a:avLst/>
                  <a:gdLst>
                    <a:gd name="T0" fmla="*/ 6 w 24"/>
                    <a:gd name="T1" fmla="*/ 35 h 47"/>
                    <a:gd name="T2" fmla="*/ 4 w 24"/>
                    <a:gd name="T3" fmla="*/ 33 h 47"/>
                    <a:gd name="T4" fmla="*/ 10 w 24"/>
                    <a:gd name="T5" fmla="*/ 29 h 47"/>
                    <a:gd name="T6" fmla="*/ 9 w 24"/>
                    <a:gd name="T7" fmla="*/ 25 h 47"/>
                    <a:gd name="T8" fmla="*/ 8 w 24"/>
                    <a:gd name="T9" fmla="*/ 22 h 47"/>
                    <a:gd name="T10" fmla="*/ 3 w 24"/>
                    <a:gd name="T11" fmla="*/ 22 h 47"/>
                    <a:gd name="T12" fmla="*/ 4 w 24"/>
                    <a:gd name="T13" fmla="*/ 16 h 47"/>
                    <a:gd name="T14" fmla="*/ 1 w 24"/>
                    <a:gd name="T15" fmla="*/ 18 h 47"/>
                    <a:gd name="T16" fmla="*/ 0 w 24"/>
                    <a:gd name="T17" fmla="*/ 13 h 47"/>
                    <a:gd name="T18" fmla="*/ 0 w 24"/>
                    <a:gd name="T19" fmla="*/ 8 h 47"/>
                    <a:gd name="T20" fmla="*/ 1 w 24"/>
                    <a:gd name="T21" fmla="*/ 4 h 47"/>
                    <a:gd name="T22" fmla="*/ 5 w 24"/>
                    <a:gd name="T23" fmla="*/ 0 h 47"/>
                    <a:gd name="T24" fmla="*/ 8 w 24"/>
                    <a:gd name="T25" fmla="*/ 1 h 47"/>
                    <a:gd name="T26" fmla="*/ 7 w 24"/>
                    <a:gd name="T27" fmla="*/ 6 h 47"/>
                    <a:gd name="T28" fmla="*/ 13 w 24"/>
                    <a:gd name="T29" fmla="*/ 6 h 47"/>
                    <a:gd name="T30" fmla="*/ 11 w 24"/>
                    <a:gd name="T31" fmla="*/ 11 h 47"/>
                    <a:gd name="T32" fmla="*/ 9 w 24"/>
                    <a:gd name="T33" fmla="*/ 15 h 47"/>
                    <a:gd name="T34" fmla="*/ 13 w 24"/>
                    <a:gd name="T35" fmla="*/ 17 h 47"/>
                    <a:gd name="T36" fmla="*/ 17 w 24"/>
                    <a:gd name="T37" fmla="*/ 24 h 47"/>
                    <a:gd name="T38" fmla="*/ 19 w 24"/>
                    <a:gd name="T39" fmla="*/ 29 h 47"/>
                    <a:gd name="T40" fmla="*/ 19 w 24"/>
                    <a:gd name="T41" fmla="*/ 32 h 47"/>
                    <a:gd name="T42" fmla="*/ 23 w 24"/>
                    <a:gd name="T43" fmla="*/ 32 h 47"/>
                    <a:gd name="T44" fmla="*/ 22 w 24"/>
                    <a:gd name="T45" fmla="*/ 39 h 47"/>
                    <a:gd name="T46" fmla="*/ 24 w 24"/>
                    <a:gd name="T47" fmla="*/ 40 h 47"/>
                    <a:gd name="T48" fmla="*/ 17 w 24"/>
                    <a:gd name="T49" fmla="*/ 43 h 47"/>
                    <a:gd name="T50" fmla="*/ 11 w 24"/>
                    <a:gd name="T51" fmla="*/ 44 h 47"/>
                    <a:gd name="T52" fmla="*/ 8 w 24"/>
                    <a:gd name="T53" fmla="*/ 45 h 47"/>
                    <a:gd name="T54" fmla="*/ 4 w 24"/>
                    <a:gd name="T55" fmla="*/ 45 h 47"/>
                    <a:gd name="T56" fmla="*/ 1 w 24"/>
                    <a:gd name="T57" fmla="*/ 46 h 47"/>
                    <a:gd name="T58" fmla="*/ 5 w 24"/>
                    <a:gd name="T59" fmla="*/ 42 h 47"/>
                    <a:gd name="T60" fmla="*/ 6 w 24"/>
                    <a:gd name="T61" fmla="*/ 38 h 47"/>
                    <a:gd name="T62" fmla="*/ 3 w 24"/>
                    <a:gd name="T63" fmla="*/ 37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47"/>
                    <a:gd name="T98" fmla="*/ 24 w 24"/>
                    <a:gd name="T99" fmla="*/ 47 h 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6350">
                  <a:solidFill>
                    <a:schemeClr val="accent4"/>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sp>
              <p:nvSpPr>
                <p:cNvPr id="206" name="Freeform 455">
                  <a:extLst>
                    <a:ext uri="{FF2B5EF4-FFF2-40B4-BE49-F238E27FC236}">
                      <a16:creationId xmlns:a16="http://schemas.microsoft.com/office/drawing/2014/main" id="{2EF7C827-93CF-DBFB-CEE0-DD55640721F5}"/>
                    </a:ext>
                  </a:extLst>
                </p:cNvPr>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 name="T18" fmla="*/ 0 w 34"/>
                    <a:gd name="T19" fmla="*/ 0 h 22"/>
                    <a:gd name="T20" fmla="*/ 34 w 3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4" h="22">
                      <a:moveTo>
                        <a:pt x="24" y="22"/>
                      </a:moveTo>
                      <a:lnTo>
                        <a:pt x="0" y="18"/>
                      </a:lnTo>
                      <a:lnTo>
                        <a:pt x="13" y="0"/>
                      </a:lnTo>
                      <a:lnTo>
                        <a:pt x="27" y="3"/>
                      </a:lnTo>
                      <a:lnTo>
                        <a:pt x="34" y="15"/>
                      </a:lnTo>
                      <a:lnTo>
                        <a:pt x="24" y="22"/>
                      </a:lnTo>
                      <a:close/>
                    </a:path>
                  </a:pathLst>
                </a:custGeom>
                <a:grpFill/>
                <a:ln w="6350">
                  <a:solidFill>
                    <a:schemeClr val="accent4"/>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grpSp>
          <p:sp>
            <p:nvSpPr>
              <p:cNvPr id="204" name="Freeform 457">
                <a:extLst>
                  <a:ext uri="{FF2B5EF4-FFF2-40B4-BE49-F238E27FC236}">
                    <a16:creationId xmlns:a16="http://schemas.microsoft.com/office/drawing/2014/main" id="{89697950-5112-E1EE-EF6F-9498CB6AB8AD}"/>
                  </a:ext>
                </a:extLst>
              </p:cNvPr>
              <p:cNvSpPr>
                <a:spLocks/>
              </p:cNvSpPr>
              <p:nvPr/>
            </p:nvSpPr>
            <p:spPr bwMode="auto">
              <a:xfrm>
                <a:off x="7737349" y="3609518"/>
                <a:ext cx="61913" cy="47625"/>
              </a:xfrm>
              <a:custGeom>
                <a:avLst/>
                <a:gdLst>
                  <a:gd name="T0" fmla="*/ 2147483647 w 44"/>
                  <a:gd name="T1" fmla="*/ 2147483647 h 34"/>
                  <a:gd name="T2" fmla="*/ 2147483647 w 44"/>
                  <a:gd name="T3" fmla="*/ 2147483647 h 34"/>
                  <a:gd name="T4" fmla="*/ 2147483647 w 44"/>
                  <a:gd name="T5" fmla="*/ 2147483647 h 34"/>
                  <a:gd name="T6" fmla="*/ 2147483647 w 44"/>
                  <a:gd name="T7" fmla="*/ 2147483647 h 34"/>
                  <a:gd name="T8" fmla="*/ 2147483647 w 44"/>
                  <a:gd name="T9" fmla="*/ 2147483647 h 34"/>
                  <a:gd name="T10" fmla="*/ 2147483647 w 44"/>
                  <a:gd name="T11" fmla="*/ 2147483647 h 34"/>
                  <a:gd name="T12" fmla="*/ 2147483647 w 44"/>
                  <a:gd name="T13" fmla="*/ 2147483647 h 34"/>
                  <a:gd name="T14" fmla="*/ 2147483647 w 44"/>
                  <a:gd name="T15" fmla="*/ 2147483647 h 34"/>
                  <a:gd name="T16" fmla="*/ 2147483647 w 44"/>
                  <a:gd name="T17" fmla="*/ 2147483647 h 34"/>
                  <a:gd name="T18" fmla="*/ 2147483647 w 44"/>
                  <a:gd name="T19" fmla="*/ 2147483647 h 34"/>
                  <a:gd name="T20" fmla="*/ 2147483647 w 44"/>
                  <a:gd name="T21" fmla="*/ 2147483647 h 34"/>
                  <a:gd name="T22" fmla="*/ 2147483647 w 44"/>
                  <a:gd name="T23" fmla="*/ 2147483647 h 34"/>
                  <a:gd name="T24" fmla="*/ 2147483647 w 44"/>
                  <a:gd name="T25" fmla="*/ 2147483647 h 34"/>
                  <a:gd name="T26" fmla="*/ 2147483647 w 44"/>
                  <a:gd name="T27" fmla="*/ 2147483647 h 34"/>
                  <a:gd name="T28" fmla="*/ 2147483647 w 44"/>
                  <a:gd name="T29" fmla="*/ 2147483647 h 34"/>
                  <a:gd name="T30" fmla="*/ 2147483647 w 44"/>
                  <a:gd name="T31" fmla="*/ 2147483647 h 34"/>
                  <a:gd name="T32" fmla="*/ 2147483647 w 44"/>
                  <a:gd name="T33" fmla="*/ 2147483647 h 34"/>
                  <a:gd name="T34" fmla="*/ 2147483647 w 44"/>
                  <a:gd name="T35" fmla="*/ 2147483647 h 34"/>
                  <a:gd name="T36" fmla="*/ 2147483647 w 44"/>
                  <a:gd name="T37" fmla="*/ 2147483647 h 34"/>
                  <a:gd name="T38" fmla="*/ 2147483647 w 44"/>
                  <a:gd name="T39" fmla="*/ 2147483647 h 34"/>
                  <a:gd name="T40" fmla="*/ 2147483647 w 44"/>
                  <a:gd name="T41" fmla="*/ 2147483647 h 34"/>
                  <a:gd name="T42" fmla="*/ 2147483647 w 44"/>
                  <a:gd name="T43" fmla="*/ 2147483647 h 34"/>
                  <a:gd name="T44" fmla="*/ 2147483647 w 44"/>
                  <a:gd name="T45" fmla="*/ 2147483647 h 34"/>
                  <a:gd name="T46" fmla="*/ 2147483647 w 44"/>
                  <a:gd name="T47" fmla="*/ 2147483647 h 34"/>
                  <a:gd name="T48" fmla="*/ 2147483647 w 44"/>
                  <a:gd name="T49" fmla="*/ 2147483647 h 34"/>
                  <a:gd name="T50" fmla="*/ 2147483647 w 44"/>
                  <a:gd name="T51" fmla="*/ 2147483647 h 34"/>
                  <a:gd name="T52" fmla="*/ 2147483647 w 44"/>
                  <a:gd name="T53" fmla="*/ 2147483647 h 34"/>
                  <a:gd name="T54" fmla="*/ 2147483647 w 44"/>
                  <a:gd name="T55" fmla="*/ 2147483647 h 34"/>
                  <a:gd name="T56" fmla="*/ 2147483647 w 44"/>
                  <a:gd name="T57" fmla="*/ 0 h 34"/>
                  <a:gd name="T58" fmla="*/ 2147483647 w 44"/>
                  <a:gd name="T59" fmla="*/ 2147483647 h 34"/>
                  <a:gd name="T60" fmla="*/ 2147483647 w 44"/>
                  <a:gd name="T61" fmla="*/ 2147483647 h 34"/>
                  <a:gd name="T62" fmla="*/ 2147483647 w 44"/>
                  <a:gd name="T63" fmla="*/ 2147483647 h 34"/>
                  <a:gd name="T64" fmla="*/ 2147483647 w 44"/>
                  <a:gd name="T65" fmla="*/ 2147483647 h 34"/>
                  <a:gd name="T66" fmla="*/ 2147483647 w 44"/>
                  <a:gd name="T67" fmla="*/ 2147483647 h 34"/>
                  <a:gd name="T68" fmla="*/ 2147483647 w 44"/>
                  <a:gd name="T69" fmla="*/ 2147483647 h 34"/>
                  <a:gd name="T70" fmla="*/ 2147483647 w 44"/>
                  <a:gd name="T71" fmla="*/ 2147483647 h 34"/>
                  <a:gd name="T72" fmla="*/ 2147483647 w 44"/>
                  <a:gd name="T73" fmla="*/ 2147483647 h 34"/>
                  <a:gd name="T74" fmla="*/ 2147483647 w 44"/>
                  <a:gd name="T75" fmla="*/ 2147483647 h 34"/>
                  <a:gd name="T76" fmla="*/ 2147483647 w 44"/>
                  <a:gd name="T77" fmla="*/ 2147483647 h 34"/>
                  <a:gd name="T78" fmla="*/ 2147483647 w 44"/>
                  <a:gd name="T79" fmla="*/ 2147483647 h 34"/>
                  <a:gd name="T80" fmla="*/ 2147483647 w 44"/>
                  <a:gd name="T81" fmla="*/ 2147483647 h 34"/>
                  <a:gd name="T82" fmla="*/ 2147483647 w 44"/>
                  <a:gd name="T83" fmla="*/ 2147483647 h 34"/>
                  <a:gd name="T84" fmla="*/ 2147483647 w 44"/>
                  <a:gd name="T85" fmla="*/ 2147483647 h 34"/>
                  <a:gd name="T86" fmla="*/ 2147483647 w 44"/>
                  <a:gd name="T87" fmla="*/ 2147483647 h 34"/>
                  <a:gd name="T88" fmla="*/ 2147483647 w 44"/>
                  <a:gd name="T89" fmla="*/ 2147483647 h 34"/>
                  <a:gd name="T90" fmla="*/ 2147483647 w 44"/>
                  <a:gd name="T91" fmla="*/ 2147483647 h 34"/>
                  <a:gd name="T92" fmla="*/ 2147483647 w 44"/>
                  <a:gd name="T93" fmla="*/ 2147483647 h 34"/>
                  <a:gd name="T94" fmla="*/ 2147483647 w 44"/>
                  <a:gd name="T95" fmla="*/ 2147483647 h 34"/>
                  <a:gd name="T96" fmla="*/ 2147483647 w 44"/>
                  <a:gd name="T97" fmla="*/ 2147483647 h 34"/>
                  <a:gd name="T98" fmla="*/ 0 w 44"/>
                  <a:gd name="T99" fmla="*/ 2147483647 h 34"/>
                  <a:gd name="T100" fmla="*/ 2147483647 w 44"/>
                  <a:gd name="T101" fmla="*/ 2147483647 h 34"/>
                  <a:gd name="T102" fmla="*/ 2147483647 w 44"/>
                  <a:gd name="T103" fmla="*/ 2147483647 h 34"/>
                  <a:gd name="T104" fmla="*/ 2147483647 w 44"/>
                  <a:gd name="T105" fmla="*/ 2147483647 h 34"/>
                  <a:gd name="T106" fmla="*/ 2147483647 w 44"/>
                  <a:gd name="T107" fmla="*/ 2147483647 h 34"/>
                  <a:gd name="T108" fmla="*/ 2147483647 w 44"/>
                  <a:gd name="T109" fmla="*/ 2147483647 h 34"/>
                  <a:gd name="T110" fmla="*/ 2147483647 w 44"/>
                  <a:gd name="T111" fmla="*/ 2147483647 h 34"/>
                  <a:gd name="T112" fmla="*/ 2147483647 w 44"/>
                  <a:gd name="T113" fmla="*/ 2147483647 h 34"/>
                  <a:gd name="T114" fmla="*/ 2147483647 w 44"/>
                  <a:gd name="T115" fmla="*/ 2147483647 h 34"/>
                  <a:gd name="T116" fmla="*/ 2147483647 w 44"/>
                  <a:gd name="T117" fmla="*/ 2147483647 h 34"/>
                  <a:gd name="T118" fmla="*/ 2147483647 w 44"/>
                  <a:gd name="T119" fmla="*/ 2147483647 h 34"/>
                  <a:gd name="T120" fmla="*/ 2147483647 w 44"/>
                  <a:gd name="T121" fmla="*/ 2147483647 h 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
                  <a:gd name="T184" fmla="*/ 0 h 34"/>
                  <a:gd name="T185" fmla="*/ 44 w 44"/>
                  <a:gd name="T186" fmla="*/ 34 h 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 h="34">
                    <a:moveTo>
                      <a:pt x="3" y="33"/>
                    </a:moveTo>
                    <a:lnTo>
                      <a:pt x="6" y="33"/>
                    </a:lnTo>
                    <a:lnTo>
                      <a:pt x="9" y="32"/>
                    </a:lnTo>
                    <a:lnTo>
                      <a:pt x="13" y="33"/>
                    </a:lnTo>
                    <a:lnTo>
                      <a:pt x="17" y="28"/>
                    </a:lnTo>
                    <a:lnTo>
                      <a:pt x="20" y="34"/>
                    </a:lnTo>
                    <a:lnTo>
                      <a:pt x="21" y="32"/>
                    </a:lnTo>
                    <a:lnTo>
                      <a:pt x="25" y="34"/>
                    </a:lnTo>
                    <a:lnTo>
                      <a:pt x="27" y="33"/>
                    </a:lnTo>
                    <a:lnTo>
                      <a:pt x="26" y="30"/>
                    </a:lnTo>
                    <a:lnTo>
                      <a:pt x="28" y="29"/>
                    </a:lnTo>
                    <a:lnTo>
                      <a:pt x="26" y="28"/>
                    </a:lnTo>
                    <a:lnTo>
                      <a:pt x="29" y="25"/>
                    </a:lnTo>
                    <a:lnTo>
                      <a:pt x="31" y="25"/>
                    </a:lnTo>
                    <a:lnTo>
                      <a:pt x="32" y="25"/>
                    </a:lnTo>
                    <a:lnTo>
                      <a:pt x="32" y="20"/>
                    </a:lnTo>
                    <a:lnTo>
                      <a:pt x="30" y="19"/>
                    </a:lnTo>
                    <a:lnTo>
                      <a:pt x="31" y="16"/>
                    </a:lnTo>
                    <a:lnTo>
                      <a:pt x="33" y="16"/>
                    </a:lnTo>
                    <a:lnTo>
                      <a:pt x="37" y="13"/>
                    </a:lnTo>
                    <a:lnTo>
                      <a:pt x="38" y="12"/>
                    </a:lnTo>
                    <a:lnTo>
                      <a:pt x="40" y="13"/>
                    </a:lnTo>
                    <a:lnTo>
                      <a:pt x="39" y="10"/>
                    </a:lnTo>
                    <a:lnTo>
                      <a:pt x="41" y="9"/>
                    </a:lnTo>
                    <a:lnTo>
                      <a:pt x="44" y="11"/>
                    </a:lnTo>
                    <a:lnTo>
                      <a:pt x="42" y="7"/>
                    </a:lnTo>
                    <a:lnTo>
                      <a:pt x="41" y="5"/>
                    </a:lnTo>
                    <a:lnTo>
                      <a:pt x="40" y="2"/>
                    </a:lnTo>
                    <a:lnTo>
                      <a:pt x="38" y="0"/>
                    </a:lnTo>
                    <a:lnTo>
                      <a:pt x="36" y="3"/>
                    </a:lnTo>
                    <a:lnTo>
                      <a:pt x="36" y="6"/>
                    </a:lnTo>
                    <a:lnTo>
                      <a:pt x="34" y="5"/>
                    </a:lnTo>
                    <a:lnTo>
                      <a:pt x="33" y="5"/>
                    </a:lnTo>
                    <a:lnTo>
                      <a:pt x="31" y="6"/>
                    </a:lnTo>
                    <a:lnTo>
                      <a:pt x="30" y="6"/>
                    </a:lnTo>
                    <a:lnTo>
                      <a:pt x="29" y="7"/>
                    </a:lnTo>
                    <a:lnTo>
                      <a:pt x="28" y="7"/>
                    </a:lnTo>
                    <a:lnTo>
                      <a:pt x="25" y="7"/>
                    </a:lnTo>
                    <a:lnTo>
                      <a:pt x="23" y="7"/>
                    </a:lnTo>
                    <a:lnTo>
                      <a:pt x="22" y="7"/>
                    </a:lnTo>
                    <a:lnTo>
                      <a:pt x="21" y="7"/>
                    </a:lnTo>
                    <a:lnTo>
                      <a:pt x="17" y="11"/>
                    </a:lnTo>
                    <a:lnTo>
                      <a:pt x="16" y="13"/>
                    </a:lnTo>
                    <a:lnTo>
                      <a:pt x="12" y="11"/>
                    </a:lnTo>
                    <a:lnTo>
                      <a:pt x="8" y="10"/>
                    </a:lnTo>
                    <a:lnTo>
                      <a:pt x="5" y="10"/>
                    </a:lnTo>
                    <a:lnTo>
                      <a:pt x="4" y="11"/>
                    </a:lnTo>
                    <a:lnTo>
                      <a:pt x="0" y="15"/>
                    </a:lnTo>
                    <a:lnTo>
                      <a:pt x="1" y="17"/>
                    </a:lnTo>
                    <a:lnTo>
                      <a:pt x="4" y="17"/>
                    </a:lnTo>
                    <a:lnTo>
                      <a:pt x="3" y="19"/>
                    </a:lnTo>
                    <a:lnTo>
                      <a:pt x="1" y="19"/>
                    </a:lnTo>
                    <a:lnTo>
                      <a:pt x="2" y="21"/>
                    </a:lnTo>
                    <a:lnTo>
                      <a:pt x="3" y="22"/>
                    </a:lnTo>
                    <a:lnTo>
                      <a:pt x="2" y="26"/>
                    </a:lnTo>
                    <a:lnTo>
                      <a:pt x="5" y="29"/>
                    </a:lnTo>
                    <a:lnTo>
                      <a:pt x="5" y="31"/>
                    </a:lnTo>
                    <a:lnTo>
                      <a:pt x="3" y="32"/>
                    </a:lnTo>
                    <a:lnTo>
                      <a:pt x="3" y="33"/>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grpSp>
        <p:sp>
          <p:nvSpPr>
            <p:cNvPr id="207" name="Freeform 336">
              <a:extLst>
                <a:ext uri="{FF2B5EF4-FFF2-40B4-BE49-F238E27FC236}">
                  <a16:creationId xmlns:a16="http://schemas.microsoft.com/office/drawing/2014/main" id="{978DA8F0-7D2F-2836-D094-48FC686754C2}"/>
                </a:ext>
              </a:extLst>
            </p:cNvPr>
            <p:cNvSpPr>
              <a:spLocks/>
            </p:cNvSpPr>
            <p:nvPr/>
          </p:nvSpPr>
          <p:spPr bwMode="auto">
            <a:xfrm>
              <a:off x="6620215" y="1543224"/>
              <a:ext cx="3248228" cy="1939914"/>
            </a:xfrm>
            <a:custGeom>
              <a:avLst/>
              <a:gdLst>
                <a:gd name="T0" fmla="*/ 470 w 483"/>
                <a:gd name="T1" fmla="*/ 89 h 260"/>
                <a:gd name="T2" fmla="*/ 451 w 483"/>
                <a:gd name="T3" fmla="*/ 97 h 260"/>
                <a:gd name="T4" fmla="*/ 431 w 483"/>
                <a:gd name="T5" fmla="*/ 89 h 260"/>
                <a:gd name="T6" fmla="*/ 403 w 483"/>
                <a:gd name="T7" fmla="*/ 77 h 260"/>
                <a:gd name="T8" fmla="*/ 362 w 483"/>
                <a:gd name="T9" fmla="*/ 59 h 260"/>
                <a:gd name="T10" fmla="*/ 342 w 483"/>
                <a:gd name="T11" fmla="*/ 70 h 260"/>
                <a:gd name="T12" fmla="*/ 323 w 483"/>
                <a:gd name="T13" fmla="*/ 73 h 260"/>
                <a:gd name="T14" fmla="*/ 312 w 483"/>
                <a:gd name="T15" fmla="*/ 51 h 260"/>
                <a:gd name="T16" fmla="*/ 287 w 483"/>
                <a:gd name="T17" fmla="*/ 53 h 260"/>
                <a:gd name="T18" fmla="*/ 264 w 483"/>
                <a:gd name="T19" fmla="*/ 44 h 260"/>
                <a:gd name="T20" fmla="*/ 262 w 483"/>
                <a:gd name="T21" fmla="*/ 39 h 260"/>
                <a:gd name="T22" fmla="*/ 254 w 483"/>
                <a:gd name="T23" fmla="*/ 8 h 260"/>
                <a:gd name="T24" fmla="*/ 216 w 483"/>
                <a:gd name="T25" fmla="*/ 19 h 260"/>
                <a:gd name="T26" fmla="*/ 169 w 483"/>
                <a:gd name="T27" fmla="*/ 54 h 260"/>
                <a:gd name="T28" fmla="*/ 152 w 483"/>
                <a:gd name="T29" fmla="*/ 59 h 260"/>
                <a:gd name="T30" fmla="*/ 143 w 483"/>
                <a:gd name="T31" fmla="*/ 76 h 260"/>
                <a:gd name="T32" fmla="*/ 128 w 483"/>
                <a:gd name="T33" fmla="*/ 70 h 260"/>
                <a:gd name="T34" fmla="*/ 132 w 483"/>
                <a:gd name="T35" fmla="*/ 94 h 260"/>
                <a:gd name="T36" fmla="*/ 104 w 483"/>
                <a:gd name="T37" fmla="*/ 95 h 260"/>
                <a:gd name="T38" fmla="*/ 83 w 483"/>
                <a:gd name="T39" fmla="*/ 97 h 260"/>
                <a:gd name="T40" fmla="*/ 59 w 483"/>
                <a:gd name="T41" fmla="*/ 112 h 260"/>
                <a:gd name="T42" fmla="*/ 53 w 483"/>
                <a:gd name="T43" fmla="*/ 99 h 260"/>
                <a:gd name="T44" fmla="*/ 49 w 483"/>
                <a:gd name="T45" fmla="*/ 116 h 260"/>
                <a:gd name="T46" fmla="*/ 39 w 483"/>
                <a:gd name="T47" fmla="*/ 129 h 260"/>
                <a:gd name="T48" fmla="*/ 31 w 483"/>
                <a:gd name="T49" fmla="*/ 136 h 260"/>
                <a:gd name="T50" fmla="*/ 23 w 483"/>
                <a:gd name="T51" fmla="*/ 118 h 260"/>
                <a:gd name="T52" fmla="*/ 22 w 483"/>
                <a:gd name="T53" fmla="*/ 113 h 260"/>
                <a:gd name="T54" fmla="*/ 36 w 483"/>
                <a:gd name="T55" fmla="*/ 101 h 260"/>
                <a:gd name="T56" fmla="*/ 13 w 483"/>
                <a:gd name="T57" fmla="*/ 87 h 260"/>
                <a:gd name="T58" fmla="*/ 4 w 483"/>
                <a:gd name="T59" fmla="*/ 94 h 260"/>
                <a:gd name="T60" fmla="*/ 8 w 483"/>
                <a:gd name="T61" fmla="*/ 107 h 260"/>
                <a:gd name="T62" fmla="*/ 8 w 483"/>
                <a:gd name="T63" fmla="*/ 129 h 260"/>
                <a:gd name="T64" fmla="*/ 11 w 483"/>
                <a:gd name="T65" fmla="*/ 143 h 260"/>
                <a:gd name="T66" fmla="*/ 2 w 483"/>
                <a:gd name="T67" fmla="*/ 164 h 260"/>
                <a:gd name="T68" fmla="*/ 9 w 483"/>
                <a:gd name="T69" fmla="*/ 186 h 260"/>
                <a:gd name="T70" fmla="*/ 15 w 483"/>
                <a:gd name="T71" fmla="*/ 205 h 260"/>
                <a:gd name="T72" fmla="*/ 34 w 483"/>
                <a:gd name="T73" fmla="*/ 219 h 260"/>
                <a:gd name="T74" fmla="*/ 26 w 483"/>
                <a:gd name="T75" fmla="*/ 232 h 260"/>
                <a:gd name="T76" fmla="*/ 45 w 483"/>
                <a:gd name="T77" fmla="*/ 248 h 260"/>
                <a:gd name="T78" fmla="*/ 59 w 483"/>
                <a:gd name="T79" fmla="*/ 256 h 260"/>
                <a:gd name="T80" fmla="*/ 63 w 483"/>
                <a:gd name="T81" fmla="*/ 244 h 260"/>
                <a:gd name="T82" fmla="*/ 63 w 483"/>
                <a:gd name="T83" fmla="*/ 224 h 260"/>
                <a:gd name="T84" fmla="*/ 82 w 483"/>
                <a:gd name="T85" fmla="*/ 209 h 260"/>
                <a:gd name="T86" fmla="*/ 109 w 483"/>
                <a:gd name="T87" fmla="*/ 196 h 260"/>
                <a:gd name="T88" fmla="*/ 160 w 483"/>
                <a:gd name="T89" fmla="*/ 203 h 260"/>
                <a:gd name="T90" fmla="*/ 191 w 483"/>
                <a:gd name="T91" fmla="*/ 222 h 260"/>
                <a:gd name="T92" fmla="*/ 224 w 483"/>
                <a:gd name="T93" fmla="*/ 211 h 260"/>
                <a:gd name="T94" fmla="*/ 275 w 483"/>
                <a:gd name="T95" fmla="*/ 216 h 260"/>
                <a:gd name="T96" fmla="*/ 307 w 483"/>
                <a:gd name="T97" fmla="*/ 200 h 260"/>
                <a:gd name="T98" fmla="*/ 329 w 483"/>
                <a:gd name="T99" fmla="*/ 239 h 260"/>
                <a:gd name="T100" fmla="*/ 335 w 483"/>
                <a:gd name="T101" fmla="*/ 250 h 260"/>
                <a:gd name="T102" fmla="*/ 360 w 483"/>
                <a:gd name="T103" fmla="*/ 203 h 260"/>
                <a:gd name="T104" fmla="*/ 341 w 483"/>
                <a:gd name="T105" fmla="*/ 192 h 260"/>
                <a:gd name="T106" fmla="*/ 371 w 483"/>
                <a:gd name="T107" fmla="*/ 164 h 260"/>
                <a:gd name="T108" fmla="*/ 403 w 483"/>
                <a:gd name="T109" fmla="*/ 166 h 260"/>
                <a:gd name="T110" fmla="*/ 421 w 483"/>
                <a:gd name="T111" fmla="*/ 155 h 260"/>
                <a:gd name="T112" fmla="*/ 419 w 483"/>
                <a:gd name="T113" fmla="*/ 166 h 260"/>
                <a:gd name="T114" fmla="*/ 416 w 483"/>
                <a:gd name="T115" fmla="*/ 202 h 260"/>
                <a:gd name="T116" fmla="*/ 427 w 483"/>
                <a:gd name="T117" fmla="*/ 184 h 260"/>
                <a:gd name="T118" fmla="*/ 435 w 483"/>
                <a:gd name="T119" fmla="*/ 161 h 260"/>
                <a:gd name="T120" fmla="*/ 457 w 483"/>
                <a:gd name="T121" fmla="*/ 156 h 260"/>
                <a:gd name="T122" fmla="*/ 479 w 483"/>
                <a:gd name="T123" fmla="*/ 140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3"/>
                <a:gd name="T187" fmla="*/ 0 h 260"/>
                <a:gd name="T188" fmla="*/ 483 w 483"/>
                <a:gd name="T189" fmla="*/ 260 h 2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6350">
              <a:solidFill>
                <a:schemeClr val="accent4"/>
              </a:solidFill>
              <a:round/>
              <a:headEnd/>
              <a:tailEnd/>
            </a:ln>
          </p:spPr>
          <p:txBody>
            <a:bodyPr lIns="91195" tIns="45599" rIns="91195" bIns="45599"/>
            <a:lstStyle/>
            <a:p>
              <a:pPr marL="0" marR="0" lvl="0" indent="0" algn="l" defTabSz="914400" rtl="0" eaLnBrk="0" fontAlgn="auto" latinLnBrk="0" hangingPunct="0">
                <a:lnSpc>
                  <a:spcPct val="100000"/>
                </a:lnSpc>
                <a:spcBef>
                  <a:spcPts val="0"/>
                </a:spcBef>
                <a:spcAft>
                  <a:spcPts val="0"/>
                </a:spcAft>
                <a:buClrTx/>
                <a:buSzTx/>
                <a:buFontTx/>
                <a:buNone/>
                <a:tabLst/>
                <a:defRPr>
                  <a:latin typeface="Noto Sans Medium"/>
                </a:defRPr>
              </a:pPr>
              <a:endParaRPr kumimoji="0" lang="en-US" sz="2400" b="0" i="0" u="none" strike="noStrike" kern="0" cap="none" spc="0" normalizeH="0" baseline="0" noProof="0">
                <a:ln>
                  <a:noFill/>
                </a:ln>
                <a:solidFill>
                  <a:srgbClr val="F2F2F2"/>
                </a:solidFill>
                <a:effectLst/>
                <a:uLnTx/>
                <a:uFillTx/>
                <a:latin typeface="Noto Sans Medium" panose="020B0503030202020203" pitchFamily="34" charset="0"/>
                <a:ea typeface="+mn-ea"/>
                <a:cs typeface="+mn-cs"/>
                <a:sym typeface="Gill Sans" charset="0"/>
              </a:endParaRPr>
            </a:p>
          </p:txBody>
        </p:sp>
      </p:grpSp>
      <p:sp>
        <p:nvSpPr>
          <p:cNvPr id="211" name="TextBox 210">
            <a:extLst>
              <a:ext uri="{FF2B5EF4-FFF2-40B4-BE49-F238E27FC236}">
                <a16:creationId xmlns:a16="http://schemas.microsoft.com/office/drawing/2014/main" id="{C26CD91F-9C1D-50AF-956A-88AFE5F28E27}"/>
              </a:ext>
            </a:extLst>
          </p:cNvPr>
          <p:cNvSpPr txBox="1"/>
          <p:nvPr/>
        </p:nvSpPr>
        <p:spPr>
          <a:xfrm>
            <a:off x="11300059" y="3436219"/>
            <a:ext cx="46488" cy="215444"/>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latin typeface="Noto Sans Medium"/>
              </a:defRPr>
            </a:pPr>
            <a:r>
              <a:rPr kumimoji="0" lang="en-GB" sz="1400" b="0" i="0" u="none" strike="noStrike" kern="1200" cap="none" spc="0" normalizeH="0" baseline="0" noProof="0">
                <a:ln>
                  <a:noFill/>
                </a:ln>
                <a:solidFill>
                  <a:srgbClr val="FFFFFF"/>
                </a:solidFill>
                <a:effectLst/>
                <a:uLnTx/>
                <a:uFillTx/>
                <a:latin typeface="Noto Sans Medium" panose="020B0603020202020204" pitchFamily="34" charset="77"/>
                <a:ea typeface="+mn-ea"/>
                <a:cs typeface="+mn-cs"/>
              </a:rPr>
              <a:t> </a:t>
            </a:r>
          </a:p>
        </p:txBody>
      </p:sp>
      <p:sp>
        <p:nvSpPr>
          <p:cNvPr id="215" name="TextBox 214">
            <a:extLst>
              <a:ext uri="{FF2B5EF4-FFF2-40B4-BE49-F238E27FC236}">
                <a16:creationId xmlns:a16="http://schemas.microsoft.com/office/drawing/2014/main" id="{113A32F8-C91C-04AA-3FE9-306E30440ED4}"/>
              </a:ext>
            </a:extLst>
          </p:cNvPr>
          <p:cNvSpPr txBox="1"/>
          <p:nvPr/>
        </p:nvSpPr>
        <p:spPr>
          <a:xfrm>
            <a:off x="6611892" y="5361116"/>
            <a:ext cx="1590572" cy="615308"/>
          </a:xfrm>
          <a:prstGeom prst="roundRect">
            <a:avLst>
              <a:gd name="adj" fmla="val 11877"/>
            </a:avLst>
          </a:prstGeom>
          <a:solidFill>
            <a:srgbClr val="F2F2F2"/>
          </a:solidFill>
          <a:ln w="25400">
            <a:solidFill>
              <a:schemeClr val="tx1"/>
            </a:solidFill>
          </a:ln>
        </p:spPr>
        <p:txBody>
          <a:bodyPr wrap="none" lIns="144000" tIns="72000" rIns="144000" bIns="72000" rtlCol="0" anchor="ctr">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latin typeface="Noto Sans Black"/>
              </a:defRPr>
            </a:pPr>
            <a:r>
              <a:rPr kumimoji="0" lang="en-GB" sz="2800" b="1" i="0" u="none" strike="noStrike" kern="1200" cap="none" spc="0" normalizeH="0" baseline="0" noProof="0">
                <a:ln>
                  <a:noFill/>
                </a:ln>
                <a:solidFill>
                  <a:srgbClr val="0F0A07"/>
                </a:solidFill>
                <a:effectLst/>
                <a:uLnTx/>
                <a:uFillTx/>
                <a:latin typeface="Motor-Normal" panose="02000000000000000000" pitchFamily="2" charset="77"/>
              </a:rPr>
              <a:t>Zimbabwe</a:t>
            </a:r>
          </a:p>
        </p:txBody>
      </p:sp>
      <p:sp>
        <p:nvSpPr>
          <p:cNvPr id="212" name="Freeform 211">
            <a:extLst>
              <a:ext uri="{FF2B5EF4-FFF2-40B4-BE49-F238E27FC236}">
                <a16:creationId xmlns:a16="http://schemas.microsoft.com/office/drawing/2014/main" id="{DA3DF300-3540-17E4-1ABD-FC671C71EFF6}"/>
              </a:ext>
            </a:extLst>
          </p:cNvPr>
          <p:cNvSpPr/>
          <p:nvPr/>
        </p:nvSpPr>
        <p:spPr>
          <a:xfrm>
            <a:off x="6302103" y="4798017"/>
            <a:ext cx="394027" cy="587932"/>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E2231A"/>
          </a:solidFill>
          <a:ln w="7575" cap="flat">
            <a:solidFill>
              <a:srgbClr val="01010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defRPr>
            </a:pPr>
            <a:endParaRPr kumimoji="0" lang="en-GB" sz="1800" b="0" i="0" u="none" strike="noStrike" kern="1200" cap="none" spc="0" normalizeH="0" baseline="0" noProof="0">
              <a:ln>
                <a:noFill/>
              </a:ln>
              <a:solidFill>
                <a:srgbClr val="0F0A07"/>
              </a:solidFill>
              <a:effectLst/>
              <a:uLnTx/>
              <a:uFillTx/>
              <a:latin typeface="Noto Sans Medium" panose="020B0604020202020204"/>
              <a:ea typeface="+mn-ea"/>
              <a:cs typeface="+mn-cs"/>
            </a:endParaRPr>
          </a:p>
        </p:txBody>
      </p:sp>
      <p:sp>
        <p:nvSpPr>
          <p:cNvPr id="210" name="Title 2">
            <a:extLst>
              <a:ext uri="{FF2B5EF4-FFF2-40B4-BE49-F238E27FC236}">
                <a16:creationId xmlns:a16="http://schemas.microsoft.com/office/drawing/2014/main" id="{D1DB7B2B-6646-A00F-58D3-E3FFBD13A2D4}"/>
              </a:ext>
            </a:extLst>
          </p:cNvPr>
          <p:cNvSpPr txBox="1">
            <a:spLocks/>
          </p:cNvSpPr>
          <p:nvPr/>
        </p:nvSpPr>
        <p:spPr>
          <a:xfrm>
            <a:off x="479426" y="494158"/>
            <a:ext cx="4722447"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a:lstStyle>
          <a:p>
            <a:pPr marL="0" marR="0" lvl="0" indent="0" algn="l" defTabSz="914400" rtl="0" eaLnBrk="1" fontAlgn="auto" latinLnBrk="0" hangingPunct="1">
              <a:lnSpc>
                <a:spcPct val="90000"/>
              </a:lnSpc>
              <a:spcBef>
                <a:spcPct val="0"/>
              </a:spcBef>
              <a:spcAft>
                <a:spcPts val="0"/>
              </a:spcAft>
              <a:buClrTx/>
              <a:buSzTx/>
              <a:buFontTx/>
              <a:buNone/>
              <a:tabLst/>
              <a:defRPr>
                <a:latin typeface="Motor-Normal"/>
              </a:defRPr>
            </a:pPr>
            <a:r>
              <a:rPr kumimoji="0" lang="en-GB" sz="3200" b="1" i="0" u="none" strike="noStrike" kern="1200" cap="none" spc="0" normalizeH="0" baseline="0" noProof="0">
                <a:ln>
                  <a:noFill/>
                </a:ln>
                <a:solidFill>
                  <a:sysClr val="windowText" lastClr="000000"/>
                </a:solidFill>
                <a:effectLst/>
                <a:uLnTx/>
                <a:uFillTx/>
                <a:latin typeface="Motor-Normal" panose="020B0502040504020204" pitchFamily="34" charset="0"/>
                <a:ea typeface="Noto Sans Black" panose="020B0502040504020204" pitchFamily="34" charset="0"/>
                <a:cs typeface="Noto Sans Black" panose="020B0502040504020204" pitchFamily="34" charset="0"/>
              </a:rPr>
              <a:t>Let’s Visit</a:t>
            </a:r>
          </a:p>
        </p:txBody>
      </p:sp>
    </p:spTree>
    <p:extLst>
      <p:ext uri="{BB962C8B-B14F-4D97-AF65-F5344CB8AC3E}">
        <p14:creationId xmlns:p14="http://schemas.microsoft.com/office/powerpoint/2010/main" val="382646870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35" name="Oval 34">
            <a:extLst>
              <a:ext uri="{FF2B5EF4-FFF2-40B4-BE49-F238E27FC236}">
                <a16:creationId xmlns:a16="http://schemas.microsoft.com/office/drawing/2014/main" id="{3DE1019A-AC2C-AB92-A499-BE7456E678C8}"/>
              </a:ext>
            </a:extLst>
          </p:cNvPr>
          <p:cNvSpPr/>
          <p:nvPr/>
        </p:nvSpPr>
        <p:spPr>
          <a:xfrm>
            <a:off x="7066803" y="261262"/>
            <a:ext cx="3495808" cy="3495811"/>
          </a:xfrm>
          <a:prstGeom prst="ellipse">
            <a:avLst/>
          </a:prstGeom>
          <a:solidFill>
            <a:srgbClr val="F2F2F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r>
              <a:rPr lang="en-GB" sz="1600" b="1">
                <a:latin typeface="Noto Sans Black"/>
              </a:rPr>
              <a:t>T</a:t>
            </a:r>
          </a:p>
        </p:txBody>
      </p:sp>
      <p:sp>
        <p:nvSpPr>
          <p:cNvPr id="3" name="TextBox 2">
            <a:extLst>
              <a:ext uri="{FF2B5EF4-FFF2-40B4-BE49-F238E27FC236}">
                <a16:creationId xmlns:a16="http://schemas.microsoft.com/office/drawing/2014/main" id="{C6CF4A5A-019C-7BA4-F1A4-DFAC549D3695}"/>
              </a:ext>
            </a:extLst>
          </p:cNvPr>
          <p:cNvSpPr txBox="1"/>
          <p:nvPr/>
        </p:nvSpPr>
        <p:spPr>
          <a:xfrm>
            <a:off x="6814068" y="532110"/>
            <a:ext cx="1224554" cy="483863"/>
          </a:xfrm>
          <a:prstGeom prst="roundRect">
            <a:avLst>
              <a:gd name="adj" fmla="val 11877"/>
            </a:avLst>
          </a:prstGeom>
          <a:solidFill>
            <a:srgbClr val="F2F2F2"/>
          </a:solidFill>
          <a:ln w="25400">
            <a:solidFill>
              <a:schemeClr val="tx1"/>
            </a:solidFill>
          </a:ln>
        </p:spPr>
        <p:txBody>
          <a:bodyPr wrap="none" lIns="144000" tIns="72000" rIns="144000" bIns="72000" rtlCol="0" anchor="ctr">
            <a:spAutoFit/>
          </a:bodyPr>
          <a:lstStyle/>
          <a:p>
            <a:pPr algn="l">
              <a:spcBef>
                <a:spcPts val="600"/>
              </a:spcBef>
              <a:defRPr>
                <a:latin typeface="Noto Sans Black"/>
              </a:defRPr>
            </a:pPr>
            <a:r>
              <a:rPr lang="en-GB" sz="2000" b="1">
                <a:latin typeface="Motor-Normal" panose="02000000000000000000" pitchFamily="2" charset="77"/>
              </a:rPr>
              <a:t>Zimbabwe</a:t>
            </a:r>
          </a:p>
        </p:txBody>
      </p:sp>
      <p:sp>
        <p:nvSpPr>
          <p:cNvPr id="4" name="Title 3">
            <a:extLst>
              <a:ext uri="{FF2B5EF4-FFF2-40B4-BE49-F238E27FC236}">
                <a16:creationId xmlns:a16="http://schemas.microsoft.com/office/drawing/2014/main" id="{4E9F1818-9C91-B717-E6C5-5A8DEE016F59}"/>
              </a:ext>
            </a:extLst>
          </p:cNvPr>
          <p:cNvSpPr>
            <a:spLocks noGrp="1"/>
          </p:cNvSpPr>
          <p:nvPr>
            <p:ph type="title"/>
          </p:nvPr>
        </p:nvSpPr>
        <p:spPr>
          <a:xfrm>
            <a:off x="479426" y="488466"/>
            <a:ext cx="3495808" cy="651222"/>
          </a:xfrm>
        </p:spPr>
        <p:txBody>
          <a:bodyPr/>
          <a:lstStyle/>
          <a:p>
            <a:pPr>
              <a:defRPr>
                <a:latin typeface="Motor-Normal"/>
              </a:defRPr>
            </a:pPr>
            <a:r>
              <a:rPr lang="en-GB">
                <a:latin typeface="Motor-Normal"/>
              </a:rPr>
              <a:t>Traveller’s Guide</a:t>
            </a:r>
          </a:p>
        </p:txBody>
      </p:sp>
      <p:sp>
        <p:nvSpPr>
          <p:cNvPr id="44" name="Rounded Rectangle 43">
            <a:extLst>
              <a:ext uri="{FF2B5EF4-FFF2-40B4-BE49-F238E27FC236}">
                <a16:creationId xmlns:a16="http://schemas.microsoft.com/office/drawing/2014/main" id="{0A0319A3-EB12-0A92-F23E-C1DBAFBC180E}"/>
              </a:ext>
            </a:extLst>
          </p:cNvPr>
          <p:cNvSpPr/>
          <p:nvPr/>
        </p:nvSpPr>
        <p:spPr>
          <a:xfrm>
            <a:off x="479425" y="1525624"/>
            <a:ext cx="3414711" cy="2012789"/>
          </a:xfrm>
          <a:prstGeom prst="roundRect">
            <a:avLst>
              <a:gd name="adj" fmla="val 10658"/>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pPr>
              <a:defRPr>
                <a:latin typeface="Noto Sans Medium"/>
              </a:defRPr>
            </a:pPr>
            <a:r>
              <a:rPr lang="en-US" sz="2000" b="0" i="0" u="none" strike="noStrike">
                <a:solidFill>
                  <a:srgbClr val="000000"/>
                </a:solidFill>
                <a:effectLst/>
                <a:latin typeface="Noto Sans Medium"/>
                <a:cs typeface="Arial"/>
              </a:rPr>
              <a:t>Zimbabwe is a landlocked country in southern Africa, which means it has no coastline.</a:t>
            </a:r>
          </a:p>
        </p:txBody>
      </p:sp>
      <p:sp>
        <p:nvSpPr>
          <p:cNvPr id="45" name="Rounded Rectangle 44">
            <a:extLst>
              <a:ext uri="{FF2B5EF4-FFF2-40B4-BE49-F238E27FC236}">
                <a16:creationId xmlns:a16="http://schemas.microsoft.com/office/drawing/2014/main" id="{713F4C23-8DFA-DB70-13B7-38DBD8FE4193}"/>
              </a:ext>
            </a:extLst>
          </p:cNvPr>
          <p:cNvSpPr/>
          <p:nvPr/>
        </p:nvSpPr>
        <p:spPr>
          <a:xfrm>
            <a:off x="4114800" y="1877772"/>
            <a:ext cx="3322277" cy="1361517"/>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pPr>
              <a:defRPr>
                <a:latin typeface="Noto Sans Medium"/>
              </a:defRPr>
            </a:pPr>
            <a:r>
              <a:rPr lang="en-US" sz="2000" b="0" i="0" u="none" strike="noStrike">
                <a:solidFill>
                  <a:srgbClr val="000000"/>
                </a:solidFill>
                <a:effectLst/>
                <a:latin typeface="Noto Sans Medium" panose="020B0604020202020204" pitchFamily="34" charset="0"/>
              </a:rPr>
              <a:t>Harare is the capital and largest city of Zimbabwe.</a:t>
            </a:r>
          </a:p>
        </p:txBody>
      </p:sp>
      <p:sp>
        <p:nvSpPr>
          <p:cNvPr id="46" name="Rounded Rectangle 45">
            <a:extLst>
              <a:ext uri="{FF2B5EF4-FFF2-40B4-BE49-F238E27FC236}">
                <a16:creationId xmlns:a16="http://schemas.microsoft.com/office/drawing/2014/main" id="{6FB8FFEE-29F3-94CC-6BD8-D5BB829C1BB1}"/>
              </a:ext>
            </a:extLst>
          </p:cNvPr>
          <p:cNvSpPr/>
          <p:nvPr/>
        </p:nvSpPr>
        <p:spPr>
          <a:xfrm>
            <a:off x="468735" y="3632881"/>
            <a:ext cx="3414711" cy="2338425"/>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pPr>
              <a:defRPr>
                <a:latin typeface="Noto Sans Medium"/>
              </a:defRPr>
            </a:pPr>
            <a:r>
              <a:rPr lang="en-US" sz="2000" b="0" i="0" u="none" strike="noStrike">
                <a:solidFill>
                  <a:srgbClr val="000000"/>
                </a:solidFill>
                <a:effectLst/>
                <a:latin typeface="Noto Sans Medium" panose="020B0604020202020204" pitchFamily="34" charset="0"/>
              </a:rPr>
              <a:t>Great Zimbabwe was a major stone-built city and trading </a:t>
            </a:r>
            <a:r>
              <a:rPr lang="en-US" sz="2000" b="0" i="0" u="none" strike="noStrike" err="1">
                <a:solidFill>
                  <a:srgbClr val="000000"/>
                </a:solidFill>
                <a:effectLst/>
                <a:latin typeface="Noto Sans Medium" panose="020B0604020202020204" pitchFamily="34" charset="0"/>
              </a:rPr>
              <a:t>centre</a:t>
            </a:r>
            <a:r>
              <a:rPr lang="en-US" sz="2000" b="0" i="0" u="none" strike="noStrike">
                <a:solidFill>
                  <a:srgbClr val="000000"/>
                </a:solidFill>
                <a:effectLst/>
                <a:latin typeface="Noto Sans Medium" panose="020B0604020202020204" pitchFamily="34" charset="0"/>
              </a:rPr>
              <a:t> between approximately the 11th and 15th centuries.</a:t>
            </a:r>
            <a:endParaRPr lang="en-GB" sz="2000"/>
          </a:p>
        </p:txBody>
      </p:sp>
      <p:sp>
        <p:nvSpPr>
          <p:cNvPr id="47" name="Rounded Rectangle 46">
            <a:extLst>
              <a:ext uri="{FF2B5EF4-FFF2-40B4-BE49-F238E27FC236}">
                <a16:creationId xmlns:a16="http://schemas.microsoft.com/office/drawing/2014/main" id="{7E85EC35-EBF0-CF79-A0E0-DF91D1A22657}"/>
              </a:ext>
            </a:extLst>
          </p:cNvPr>
          <p:cNvSpPr/>
          <p:nvPr/>
        </p:nvSpPr>
        <p:spPr>
          <a:xfrm>
            <a:off x="4426304" y="3654256"/>
            <a:ext cx="2699268" cy="2317050"/>
          </a:xfrm>
          <a:prstGeom prst="roundRect">
            <a:avLst>
              <a:gd name="adj" fmla="val 9155"/>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pPr>
              <a:defRPr>
                <a:latin typeface="Noto Sans Medium"/>
              </a:defRPr>
            </a:pPr>
            <a:r>
              <a:rPr lang="en-US" sz="2000" b="0" i="0" u="none" strike="noStrike">
                <a:solidFill>
                  <a:srgbClr val="000000"/>
                </a:solidFill>
                <a:effectLst/>
                <a:latin typeface="Noto Sans Medium" panose="020B0604020202020204" pitchFamily="34" charset="0"/>
              </a:rPr>
              <a:t>Zimbabwe recognizes 16 official languages, including Shona, Ndebele and English.</a:t>
            </a:r>
            <a:endParaRPr lang="en-GB" sz="2000"/>
          </a:p>
        </p:txBody>
      </p:sp>
      <p:sp>
        <p:nvSpPr>
          <p:cNvPr id="6" name="Zimbabwe country outline">
            <a:extLst>
              <a:ext uri="{FF2B5EF4-FFF2-40B4-BE49-F238E27FC236}">
                <a16:creationId xmlns:a16="http://schemas.microsoft.com/office/drawing/2014/main" id="{862BFB67-E23E-EBFB-4403-AB4DEE82AC14}"/>
              </a:ext>
            </a:extLst>
          </p:cNvPr>
          <p:cNvSpPr>
            <a:spLocks/>
          </p:cNvSpPr>
          <p:nvPr/>
        </p:nvSpPr>
        <p:spPr bwMode="auto">
          <a:xfrm>
            <a:off x="7550000" y="850000"/>
            <a:ext cx="2550000" cy="2342181"/>
          </a:xfrm>
          <a:custGeom>
            <a:avLst/>
            <a:gdLst/>
            <a:ahLst/>
            <a:cxnLst/>
            <a:rect l="0" t="0" r="r" b="b"/>
            <a:pathLst>
              <a:path w="100000" h="100000">
                <a:moveTo>
                  <a:pt x="77915" y="100000"/>
                </a:moveTo>
                <a:lnTo>
                  <a:pt x="76750" y="99155"/>
                </a:lnTo>
                <a:lnTo>
                  <a:pt x="75159" y="98606"/>
                </a:lnTo>
                <a:lnTo>
                  <a:pt x="73138" y="98353"/>
                </a:lnTo>
                <a:lnTo>
                  <a:pt x="70510" y="98458"/>
                </a:lnTo>
                <a:lnTo>
                  <a:pt x="67279" y="98919"/>
                </a:lnTo>
                <a:lnTo>
                  <a:pt x="63813" y="98359"/>
                </a:lnTo>
                <a:lnTo>
                  <a:pt x="60112" y="96777"/>
                </a:lnTo>
                <a:lnTo>
                  <a:pt x="57037" y="96216"/>
                </a:lnTo>
                <a:lnTo>
                  <a:pt x="53367" y="96904"/>
                </a:lnTo>
                <a:lnTo>
                  <a:pt x="53205" y="96921"/>
                </a:lnTo>
                <a:lnTo>
                  <a:pt x="52568" y="96385"/>
                </a:lnTo>
                <a:lnTo>
                  <a:pt x="51565" y="95228"/>
                </a:lnTo>
                <a:lnTo>
                  <a:pt x="49890" y="95024"/>
                </a:lnTo>
                <a:lnTo>
                  <a:pt x="49436" y="94754"/>
                </a:lnTo>
                <a:lnTo>
                  <a:pt x="49062" y="94323"/>
                </a:lnTo>
                <a:lnTo>
                  <a:pt x="48817" y="93774"/>
                </a:lnTo>
                <a:lnTo>
                  <a:pt x="48721" y="93163"/>
                </a:lnTo>
                <a:lnTo>
                  <a:pt x="48997" y="91260"/>
                </a:lnTo>
                <a:lnTo>
                  <a:pt x="48846" y="91046"/>
                </a:lnTo>
                <a:lnTo>
                  <a:pt x="48398" y="90818"/>
                </a:lnTo>
                <a:lnTo>
                  <a:pt x="47481" y="90590"/>
                </a:lnTo>
                <a:lnTo>
                  <a:pt x="45276" y="89726"/>
                </a:lnTo>
                <a:lnTo>
                  <a:pt x="42505" y="88892"/>
                </a:lnTo>
                <a:lnTo>
                  <a:pt x="38002" y="87976"/>
                </a:lnTo>
                <a:lnTo>
                  <a:pt x="36254" y="87735"/>
                </a:lnTo>
                <a:lnTo>
                  <a:pt x="35849" y="87456"/>
                </a:lnTo>
                <a:lnTo>
                  <a:pt x="35342" y="86754"/>
                </a:lnTo>
                <a:lnTo>
                  <a:pt x="34479" y="84569"/>
                </a:lnTo>
                <a:lnTo>
                  <a:pt x="33666" y="83126"/>
                </a:lnTo>
                <a:lnTo>
                  <a:pt x="31730" y="80899"/>
                </a:lnTo>
                <a:lnTo>
                  <a:pt x="31421" y="80207"/>
                </a:lnTo>
                <a:lnTo>
                  <a:pt x="31518" y="78440"/>
                </a:lnTo>
                <a:lnTo>
                  <a:pt x="31661" y="77013"/>
                </a:lnTo>
                <a:lnTo>
                  <a:pt x="31869" y="75800"/>
                </a:lnTo>
                <a:lnTo>
                  <a:pt x="31775" y="74666"/>
                </a:lnTo>
                <a:lnTo>
                  <a:pt x="31747" y="73258"/>
                </a:lnTo>
                <a:lnTo>
                  <a:pt x="31809" y="72313"/>
                </a:lnTo>
                <a:lnTo>
                  <a:pt x="31548" y="71904"/>
                </a:lnTo>
                <a:lnTo>
                  <a:pt x="30845" y="71616"/>
                </a:lnTo>
                <a:lnTo>
                  <a:pt x="28845" y="71486"/>
                </a:lnTo>
                <a:lnTo>
                  <a:pt x="26427" y="71544"/>
                </a:lnTo>
                <a:lnTo>
                  <a:pt x="26348" y="70111"/>
                </a:lnTo>
                <a:lnTo>
                  <a:pt x="26118" y="67894"/>
                </a:lnTo>
                <a:lnTo>
                  <a:pt x="25665" y="66619"/>
                </a:lnTo>
                <a:lnTo>
                  <a:pt x="25109" y="65955"/>
                </a:lnTo>
                <a:lnTo>
                  <a:pt x="23999" y="65263"/>
                </a:lnTo>
                <a:lnTo>
                  <a:pt x="21749" y="64315"/>
                </a:lnTo>
                <a:lnTo>
                  <a:pt x="18685" y="62875"/>
                </a:lnTo>
                <a:lnTo>
                  <a:pt x="16069" y="60742"/>
                </a:lnTo>
                <a:lnTo>
                  <a:pt x="13067" y="58090"/>
                </a:lnTo>
                <a:lnTo>
                  <a:pt x="12130" y="57630"/>
                </a:lnTo>
                <a:lnTo>
                  <a:pt x="11023" y="55139"/>
                </a:lnTo>
                <a:lnTo>
                  <a:pt x="9337" y="50876"/>
                </a:lnTo>
                <a:lnTo>
                  <a:pt x="9446" y="49454"/>
                </a:lnTo>
                <a:lnTo>
                  <a:pt x="9191" y="48759"/>
                </a:lnTo>
                <a:lnTo>
                  <a:pt x="7554" y="46664"/>
                </a:lnTo>
                <a:lnTo>
                  <a:pt x="7191" y="45576"/>
                </a:lnTo>
                <a:lnTo>
                  <a:pt x="6903" y="44476"/>
                </a:lnTo>
                <a:lnTo>
                  <a:pt x="4295" y="41408"/>
                </a:lnTo>
                <a:lnTo>
                  <a:pt x="3408" y="40068"/>
                </a:lnTo>
                <a:lnTo>
                  <a:pt x="2733" y="38347"/>
                </a:lnTo>
                <a:lnTo>
                  <a:pt x="2060" y="36972"/>
                </a:lnTo>
                <a:lnTo>
                  <a:pt x="1493" y="36417"/>
                </a:lnTo>
                <a:lnTo>
                  <a:pt x="750" y="35481"/>
                </a:lnTo>
                <a:lnTo>
                  <a:pt x="235" y="34413"/>
                </a:lnTo>
                <a:lnTo>
                  <a:pt x="0" y="33617"/>
                </a:lnTo>
                <a:lnTo>
                  <a:pt x="193" y="32549"/>
                </a:lnTo>
                <a:lnTo>
                  <a:pt x="447" y="31817"/>
                </a:lnTo>
                <a:lnTo>
                  <a:pt x="2926" y="32580"/>
                </a:lnTo>
                <a:lnTo>
                  <a:pt x="4280" y="32645"/>
                </a:lnTo>
                <a:lnTo>
                  <a:pt x="5340" y="32269"/>
                </a:lnTo>
                <a:lnTo>
                  <a:pt x="6650" y="32773"/>
                </a:lnTo>
                <a:lnTo>
                  <a:pt x="8214" y="34160"/>
                </a:lnTo>
                <a:lnTo>
                  <a:pt x="9918" y="34425"/>
                </a:lnTo>
                <a:lnTo>
                  <a:pt x="11764" y="33565"/>
                </a:lnTo>
                <a:lnTo>
                  <a:pt x="14254" y="33825"/>
                </a:lnTo>
                <a:lnTo>
                  <a:pt x="17391" y="35205"/>
                </a:lnTo>
                <a:lnTo>
                  <a:pt x="19991" y="35485"/>
                </a:lnTo>
                <a:lnTo>
                  <a:pt x="23087" y="34256"/>
                </a:lnTo>
                <a:lnTo>
                  <a:pt x="25849" y="30852"/>
                </a:lnTo>
                <a:lnTo>
                  <a:pt x="28446" y="27650"/>
                </a:lnTo>
                <a:lnTo>
                  <a:pt x="31001" y="23954"/>
                </a:lnTo>
                <a:lnTo>
                  <a:pt x="32540" y="20969"/>
                </a:lnTo>
                <a:lnTo>
                  <a:pt x="34798" y="18540"/>
                </a:lnTo>
                <a:lnTo>
                  <a:pt x="37773" y="16669"/>
                </a:lnTo>
                <a:lnTo>
                  <a:pt x="40806" y="15087"/>
                </a:lnTo>
                <a:lnTo>
                  <a:pt x="45442" y="13151"/>
                </a:lnTo>
                <a:lnTo>
                  <a:pt x="45441" y="13154"/>
                </a:lnTo>
                <a:lnTo>
                  <a:pt x="46368" y="11556"/>
                </a:lnTo>
                <a:lnTo>
                  <a:pt x="46677" y="9810"/>
                </a:lnTo>
                <a:lnTo>
                  <a:pt x="46677" y="7386"/>
                </a:lnTo>
                <a:lnTo>
                  <a:pt x="46919" y="5815"/>
                </a:lnTo>
                <a:lnTo>
                  <a:pt x="47401" y="5100"/>
                </a:lnTo>
                <a:lnTo>
                  <a:pt x="48171" y="4543"/>
                </a:lnTo>
                <a:lnTo>
                  <a:pt x="49167" y="3819"/>
                </a:lnTo>
                <a:lnTo>
                  <a:pt x="52217" y="1974"/>
                </a:lnTo>
                <a:lnTo>
                  <a:pt x="54779" y="795"/>
                </a:lnTo>
                <a:lnTo>
                  <a:pt x="57892" y="23"/>
                </a:lnTo>
                <a:lnTo>
                  <a:pt x="61301" y="14"/>
                </a:lnTo>
                <a:lnTo>
                  <a:pt x="64587" y="6"/>
                </a:lnTo>
                <a:lnTo>
                  <a:pt x="66456" y="0"/>
                </a:lnTo>
                <a:lnTo>
                  <a:pt x="66482" y="2333"/>
                </a:lnTo>
                <a:lnTo>
                  <a:pt x="66627" y="4959"/>
                </a:lnTo>
                <a:lnTo>
                  <a:pt x="66992" y="5212"/>
                </a:lnTo>
                <a:lnTo>
                  <a:pt x="69464" y="5269"/>
                </a:lnTo>
                <a:lnTo>
                  <a:pt x="73429" y="5454"/>
                </a:lnTo>
                <a:lnTo>
                  <a:pt x="77251" y="5631"/>
                </a:lnTo>
                <a:lnTo>
                  <a:pt x="79691" y="7535"/>
                </a:lnTo>
                <a:lnTo>
                  <a:pt x="80509" y="7939"/>
                </a:lnTo>
                <a:lnTo>
                  <a:pt x="83050" y="8449"/>
                </a:lnTo>
                <a:lnTo>
                  <a:pt x="86291" y="11625"/>
                </a:lnTo>
                <a:lnTo>
                  <a:pt x="90190" y="11920"/>
                </a:lnTo>
                <a:lnTo>
                  <a:pt x="92872" y="12911"/>
                </a:lnTo>
                <a:lnTo>
                  <a:pt x="95234" y="14002"/>
                </a:lnTo>
                <a:lnTo>
                  <a:pt x="96596" y="15307"/>
                </a:lnTo>
                <a:lnTo>
                  <a:pt x="97475" y="15603"/>
                </a:lnTo>
                <a:lnTo>
                  <a:pt x="98666" y="15700"/>
                </a:lnTo>
                <a:lnTo>
                  <a:pt x="99246" y="15820"/>
                </a:lnTo>
                <a:lnTo>
                  <a:pt x="99115" y="16762"/>
                </a:lnTo>
                <a:lnTo>
                  <a:pt x="98324" y="18354"/>
                </a:lnTo>
                <a:lnTo>
                  <a:pt x="98428" y="20635"/>
                </a:lnTo>
                <a:lnTo>
                  <a:pt x="99519" y="23798"/>
                </a:lnTo>
                <a:lnTo>
                  <a:pt x="99666" y="26549"/>
                </a:lnTo>
                <a:lnTo>
                  <a:pt x="99331" y="31401"/>
                </a:lnTo>
                <a:lnTo>
                  <a:pt x="99342" y="36098"/>
                </a:lnTo>
                <a:lnTo>
                  <a:pt x="99459" y="37775"/>
                </a:lnTo>
                <a:lnTo>
                  <a:pt x="99637" y="38888"/>
                </a:lnTo>
                <a:lnTo>
                  <a:pt x="99867" y="39496"/>
                </a:lnTo>
                <a:lnTo>
                  <a:pt x="99824" y="40191"/>
                </a:lnTo>
                <a:lnTo>
                  <a:pt x="99174" y="42160"/>
                </a:lnTo>
                <a:lnTo>
                  <a:pt x="98650" y="44235"/>
                </a:lnTo>
                <a:lnTo>
                  <a:pt x="98632" y="45066"/>
                </a:lnTo>
                <a:lnTo>
                  <a:pt x="98430" y="45650"/>
                </a:lnTo>
                <a:lnTo>
                  <a:pt x="98044" y="46170"/>
                </a:lnTo>
                <a:lnTo>
                  <a:pt x="96341" y="47128"/>
                </a:lnTo>
                <a:lnTo>
                  <a:pt x="96049" y="47720"/>
                </a:lnTo>
                <a:lnTo>
                  <a:pt x="96055" y="48792"/>
                </a:lnTo>
                <a:lnTo>
                  <a:pt x="96271" y="49694"/>
                </a:lnTo>
                <a:lnTo>
                  <a:pt x="96909" y="50026"/>
                </a:lnTo>
                <a:lnTo>
                  <a:pt x="97680" y="50536"/>
                </a:lnTo>
                <a:lnTo>
                  <a:pt x="97984" y="51211"/>
                </a:lnTo>
                <a:lnTo>
                  <a:pt x="97986" y="51922"/>
                </a:lnTo>
                <a:lnTo>
                  <a:pt x="97741" y="53238"/>
                </a:lnTo>
                <a:lnTo>
                  <a:pt x="97056" y="55418"/>
                </a:lnTo>
                <a:lnTo>
                  <a:pt x="97739" y="57925"/>
                </a:lnTo>
                <a:lnTo>
                  <a:pt x="98506" y="59550"/>
                </a:lnTo>
                <a:lnTo>
                  <a:pt x="99562" y="61434"/>
                </a:lnTo>
                <a:lnTo>
                  <a:pt x="100000" y="62595"/>
                </a:lnTo>
                <a:lnTo>
                  <a:pt x="99976" y="63428"/>
                </a:lnTo>
                <a:lnTo>
                  <a:pt x="99821" y="64237"/>
                </a:lnTo>
                <a:lnTo>
                  <a:pt x="98238" y="67675"/>
                </a:lnTo>
                <a:lnTo>
                  <a:pt x="97098" y="69810"/>
                </a:lnTo>
                <a:lnTo>
                  <a:pt x="95706" y="72097"/>
                </a:lnTo>
                <a:lnTo>
                  <a:pt x="93865" y="73532"/>
                </a:lnTo>
                <a:lnTo>
                  <a:pt x="93391" y="74223"/>
                </a:lnTo>
                <a:lnTo>
                  <a:pt x="93202" y="75010"/>
                </a:lnTo>
                <a:lnTo>
                  <a:pt x="93268" y="76725"/>
                </a:lnTo>
                <a:lnTo>
                  <a:pt x="93183" y="78518"/>
                </a:lnTo>
                <a:lnTo>
                  <a:pt x="91608" y="81276"/>
                </a:lnTo>
                <a:lnTo>
                  <a:pt x="92587" y="83652"/>
                </a:lnTo>
                <a:lnTo>
                  <a:pt x="92363" y="83870"/>
                </a:lnTo>
                <a:lnTo>
                  <a:pt x="91833" y="84211"/>
                </a:lnTo>
                <a:lnTo>
                  <a:pt x="89566" y="86882"/>
                </a:lnTo>
                <a:lnTo>
                  <a:pt x="87274" y="89584"/>
                </a:lnTo>
                <a:lnTo>
                  <a:pt x="85599" y="91559"/>
                </a:lnTo>
                <a:lnTo>
                  <a:pt x="83694" y="93806"/>
                </a:lnTo>
                <a:lnTo>
                  <a:pt x="81558" y="96323"/>
                </a:lnTo>
                <a:lnTo>
                  <a:pt x="79734" y="98473"/>
                </a:lnTo>
                <a:lnTo>
                  <a:pt x="77915" y="100000"/>
                </a:lnTo>
                <a:close/>
              </a:path>
            </a:pathLst>
          </a:custGeom>
          <a:solidFill>
            <a:schemeClr val="accent1"/>
          </a:solid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defRPr>
            </a:pPr>
            <a:endParaRPr lang="en-US" sz="2400" kern="0">
              <a:solidFill>
                <a:prstClr val="black"/>
              </a:solidFill>
              <a:latin typeface="Noto Sans Medium" panose="020B0503030202020203" pitchFamily="34" charset="0"/>
              <a:sym typeface="Gill Sans" charset="0"/>
            </a:endParaRPr>
          </a:p>
        </p:txBody>
      </p:sp>
      <p:sp>
        <p:nvSpPr>
          <p:cNvPr id="8" name="Orange pin – Harare">
            <a:extLst>
              <a:ext uri="{FF2B5EF4-FFF2-40B4-BE49-F238E27FC236}">
                <a16:creationId xmlns:a16="http://schemas.microsoft.com/office/drawing/2014/main" id="{F35D740A-2E17-7800-E601-022F52BD2509}"/>
              </a:ext>
            </a:extLst>
          </p:cNvPr>
          <p:cNvSpPr/>
          <p:nvPr/>
        </p:nvSpPr>
        <p:spPr>
          <a:xfrm>
            <a:off x="9231692" y="925779"/>
            <a:ext cx="456578" cy="681266"/>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E2231A"/>
          </a:solidFill>
          <a:ln w="7575" cap="flat">
            <a:solidFill>
              <a:srgbClr val="010101"/>
            </a:solidFill>
            <a:prstDash val="solid"/>
            <a:miter/>
          </a:ln>
        </p:spPr>
        <p:txBody>
          <a:bodyPr rtlCol="0" anchor="ctr"/>
          <a:lstStyle/>
          <a:p>
            <a:pPr>
              <a:defRPr>
                <a:latin typeface="Noto Sans Medium"/>
              </a:defRPr>
            </a:pPr>
            <a:endParaRPr lang="en-GB"/>
          </a:p>
        </p:txBody>
      </p:sp>
      <p:sp>
        <p:nvSpPr>
          <p:cNvPr id="7" name="Rounded Rectangle 46">
            <a:extLst>
              <a:ext uri="{FF2B5EF4-FFF2-40B4-BE49-F238E27FC236}">
                <a16:creationId xmlns:a16="http://schemas.microsoft.com/office/drawing/2014/main" id="{82A25BDA-0CEA-3070-4725-10A57C2F29E2}"/>
              </a:ext>
            </a:extLst>
          </p:cNvPr>
          <p:cNvSpPr/>
          <p:nvPr/>
        </p:nvSpPr>
        <p:spPr>
          <a:xfrm>
            <a:off x="7592283" y="3797227"/>
            <a:ext cx="4342418" cy="2639709"/>
          </a:xfrm>
          <a:prstGeom prst="roundRect">
            <a:avLst>
              <a:gd name="adj" fmla="val 9155"/>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pPr>
              <a:defRPr>
                <a:latin typeface="Noto Sans Medium"/>
              </a:defRPr>
            </a:pPr>
            <a:r>
              <a:rPr lang="en-US" sz="2000" b="0" i="0" u="none" strike="noStrike">
                <a:solidFill>
                  <a:srgbClr val="000000"/>
                </a:solidFill>
                <a:effectLst/>
                <a:latin typeface="Noto Sans Medium" panose="020B0604020202020204" pitchFamily="34" charset="0"/>
              </a:rPr>
              <a:t>Victoria Falls, on the border between Zimbabwe and Zambia, is one of the world's most spectacular waterfalls. Its local name is Mosi-</a:t>
            </a:r>
            <a:r>
              <a:rPr lang="en-US" sz="2000" b="0" i="0" u="none" strike="noStrike" err="1">
                <a:solidFill>
                  <a:srgbClr val="000000"/>
                </a:solidFill>
                <a:effectLst/>
                <a:latin typeface="Noto Sans Medium" panose="020B0604020202020204" pitchFamily="34" charset="0"/>
              </a:rPr>
              <a:t>oa</a:t>
            </a:r>
            <a:r>
              <a:rPr lang="en-US" sz="2000" b="0" i="0" u="none" strike="noStrike">
                <a:solidFill>
                  <a:srgbClr val="000000"/>
                </a:solidFill>
                <a:effectLst/>
                <a:latin typeface="Noto Sans Medium" panose="020B0604020202020204" pitchFamily="34" charset="0"/>
              </a:rPr>
              <a:t>-Tunya, meaning “The Smoke That Thunders.”</a:t>
            </a:r>
            <a:endParaRPr lang="en-GB" sz="2000"/>
          </a:p>
        </p:txBody>
      </p:sp>
      <p:sp>
        <p:nvSpPr>
          <p:cNvPr id="10" name="TextBox 9">
            <a:extLst>
              <a:ext uri="{FF2B5EF4-FFF2-40B4-BE49-F238E27FC236}">
                <a16:creationId xmlns:a16="http://schemas.microsoft.com/office/drawing/2014/main" id="{355920F5-2E02-25B0-1617-88EB21522154}"/>
              </a:ext>
            </a:extLst>
          </p:cNvPr>
          <p:cNvSpPr txBox="1"/>
          <p:nvPr/>
        </p:nvSpPr>
        <p:spPr>
          <a:xfrm>
            <a:off x="9539981" y="1657045"/>
            <a:ext cx="1001942" cy="483863"/>
          </a:xfrm>
          <a:prstGeom prst="roundRect">
            <a:avLst>
              <a:gd name="adj" fmla="val 11877"/>
            </a:avLst>
          </a:prstGeom>
          <a:solidFill>
            <a:srgbClr val="F2F2F2"/>
          </a:solidFill>
          <a:ln w="25400">
            <a:solidFill>
              <a:schemeClr val="tx1"/>
            </a:solidFill>
          </a:ln>
        </p:spPr>
        <p:txBody>
          <a:bodyPr wrap="none" lIns="144000" tIns="72000" rIns="144000" bIns="72000" rtlCol="0" anchor="ctr">
            <a:spAutoFit/>
          </a:bodyPr>
          <a:lstStyle/>
          <a:p>
            <a:pPr algn="l">
              <a:spcBef>
                <a:spcPts val="600"/>
              </a:spcBef>
              <a:defRPr>
                <a:latin typeface="Noto Sans Black"/>
              </a:defRPr>
            </a:pPr>
            <a:r>
              <a:rPr lang="en-GB" sz="2000" b="1">
                <a:latin typeface="Motor-Normal" panose="02000000000000000000" pitchFamily="2" charset="77"/>
              </a:rPr>
              <a:t>Harare</a:t>
            </a:r>
          </a:p>
        </p:txBody>
      </p:sp>
    </p:spTree>
    <p:extLst>
      <p:ext uri="{BB962C8B-B14F-4D97-AF65-F5344CB8AC3E}">
        <p14:creationId xmlns:p14="http://schemas.microsoft.com/office/powerpoint/2010/main" val="48485889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43DE869-C63F-C4A9-CF58-C6A2E8BC0F61}"/>
              </a:ext>
            </a:extLst>
          </p:cNvPr>
          <p:cNvSpPr>
            <a:spLocks noGrp="1"/>
          </p:cNvSpPr>
          <p:nvPr>
            <p:ph type="title"/>
          </p:nvPr>
        </p:nvSpPr>
        <p:spPr>
          <a:xfrm>
            <a:off x="516575" y="508175"/>
            <a:ext cx="6409889" cy="639837"/>
          </a:xfrm>
        </p:spPr>
        <p:txBody>
          <a:bodyPr/>
          <a:lstStyle/>
          <a:p>
            <a:pPr>
              <a:defRPr>
                <a:latin typeface="Motor-Normal"/>
              </a:defRPr>
            </a:pPr>
            <a:r>
              <a:rPr lang="en-GB">
                <a:latin typeface="Motor-Normal"/>
              </a:rPr>
              <a:t>Intro to UNICEF in Zimbabwe</a:t>
            </a:r>
          </a:p>
        </p:txBody>
      </p:sp>
      <p:sp>
        <p:nvSpPr>
          <p:cNvPr id="5" name="TextBox 4">
            <a:extLst>
              <a:ext uri="{FF2B5EF4-FFF2-40B4-BE49-F238E27FC236}">
                <a16:creationId xmlns:a16="http://schemas.microsoft.com/office/drawing/2014/main" id="{764F3DD6-A762-0C5A-2721-1F2A4764E71C}"/>
              </a:ext>
            </a:extLst>
          </p:cNvPr>
          <p:cNvSpPr txBox="1"/>
          <p:nvPr/>
        </p:nvSpPr>
        <p:spPr>
          <a:xfrm>
            <a:off x="516575" y="1676979"/>
            <a:ext cx="11196000" cy="4768066"/>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a:spcBef>
                <a:spcPts val="900"/>
              </a:spcBef>
              <a:spcAft>
                <a:spcPts val="1200"/>
              </a:spcAft>
              <a:defRPr>
                <a:latin typeface="Noto Sans Medium"/>
              </a:defRPr>
            </a:pPr>
            <a:r>
              <a:rPr lang="en-GB" sz="2000">
                <a:latin typeface="Noto Sans Medium"/>
                <a:cs typeface="Arial"/>
              </a:rPr>
              <a:t>UNICEF’s work in Zimbabwe is guided by the UN Convention on the Rights of the Child which Zimbabwe ratified in 1990. </a:t>
            </a:r>
          </a:p>
          <a:p>
            <a:pPr>
              <a:spcBef>
                <a:spcPts val="900"/>
              </a:spcBef>
              <a:spcAft>
                <a:spcPts val="1200"/>
              </a:spcAft>
              <a:defRPr>
                <a:latin typeface="Noto Sans Medium"/>
              </a:defRPr>
            </a:pPr>
            <a:r>
              <a:rPr lang="en-GB" sz="2000">
                <a:latin typeface="Noto Sans Medium"/>
                <a:cs typeface="Arial"/>
              </a:rPr>
              <a:t>The priority areas that UNICEF Zimbabwe works on are: </a:t>
            </a:r>
            <a:endParaRPr lang="en-GB" sz="2000">
              <a:cs typeface="Arial"/>
            </a:endParaRPr>
          </a:p>
          <a:p>
            <a:pPr marL="342900" indent="-342900" algn="l">
              <a:spcBef>
                <a:spcPts val="900"/>
              </a:spcBef>
              <a:buAutoNum type="arabicPeriod"/>
              <a:defRPr>
                <a:latin typeface="Noto Sans Medium"/>
              </a:defRPr>
            </a:pPr>
            <a:r>
              <a:rPr lang="en-GB" sz="2000">
                <a:latin typeface="Noto Sans Medium"/>
                <a:cs typeface="Arial"/>
              </a:rPr>
              <a:t>Supporting children’s right to health</a:t>
            </a:r>
          </a:p>
          <a:p>
            <a:pPr marL="342900" indent="-342900" algn="l">
              <a:spcBef>
                <a:spcPts val="900"/>
              </a:spcBef>
              <a:buAutoNum type="arabicPeriod"/>
              <a:defRPr>
                <a:latin typeface="Noto Sans Medium"/>
              </a:defRPr>
            </a:pPr>
            <a:r>
              <a:rPr lang="en-GB" sz="2000">
                <a:latin typeface="Noto Sans Medium"/>
                <a:cs typeface="Arial"/>
              </a:rPr>
              <a:t>Helping children and young people to learn and develop skills for life and work. </a:t>
            </a:r>
          </a:p>
          <a:p>
            <a:pPr marL="342900" indent="-342900">
              <a:spcBef>
                <a:spcPts val="900"/>
              </a:spcBef>
              <a:buAutoNum type="arabicPeriod"/>
              <a:defRPr>
                <a:latin typeface="Noto Sans Medium"/>
              </a:defRPr>
            </a:pPr>
            <a:r>
              <a:rPr lang="en-GB" sz="2000">
                <a:latin typeface="Noto Sans Medium"/>
              </a:rPr>
              <a:t>Ensuring that children grow up in a safe and protective environment</a:t>
            </a:r>
            <a:endParaRPr lang="en-GB" sz="2000">
              <a:cs typeface="Arial"/>
            </a:endParaRPr>
          </a:p>
          <a:p>
            <a:pPr marL="342900" indent="-342900">
              <a:spcBef>
                <a:spcPts val="900"/>
              </a:spcBef>
              <a:buAutoNum type="arabicPeriod"/>
              <a:defRPr>
                <a:latin typeface="Noto Sans Medium"/>
              </a:defRPr>
            </a:pPr>
            <a:r>
              <a:rPr lang="en-US" sz="2000">
                <a:latin typeface="Noto Sans Medium"/>
                <a:cs typeface="Arial"/>
              </a:rPr>
              <a:t>Supporting systems and services that help every child access their rights, including children who face additional barriers.</a:t>
            </a:r>
          </a:p>
          <a:p>
            <a:pPr>
              <a:spcBef>
                <a:spcPts val="900"/>
              </a:spcBef>
              <a:defRPr>
                <a:latin typeface="Noto Sans Medium"/>
              </a:defRPr>
            </a:pPr>
            <a:endParaRPr lang="en-US" sz="2000">
              <a:cs typeface="Arial"/>
            </a:endParaRPr>
          </a:p>
          <a:p>
            <a:pPr>
              <a:spcBef>
                <a:spcPts val="900"/>
              </a:spcBef>
              <a:defRPr>
                <a:latin typeface="Noto Sans Medium"/>
              </a:defRPr>
            </a:pPr>
            <a:r>
              <a:rPr lang="en-US" sz="2000">
                <a:latin typeface="Noto Sans Medium"/>
                <a:cs typeface="Arial"/>
              </a:rPr>
              <a:t>UNICEF works with governments, schools, families and communities rather than working alone. </a:t>
            </a:r>
          </a:p>
        </p:txBody>
      </p:sp>
    </p:spTree>
    <p:extLst>
      <p:ext uri="{BB962C8B-B14F-4D97-AF65-F5344CB8AC3E}">
        <p14:creationId xmlns:p14="http://schemas.microsoft.com/office/powerpoint/2010/main" val="421071804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D9E507DD-2A55-A523-ABF3-43DEDC8A2A2F}"/>
            </a:ext>
          </a:extLst>
        </p:cNvPr>
        <p:cNvGrpSpPr/>
        <p:nvPr/>
      </p:nvGrpSpPr>
      <p:grpSpPr>
        <a:xfrm>
          <a:off x="0" y="0"/>
          <a:ext cx="0" cy="0"/>
          <a:chOff x="0" y="0"/>
          <a:chExt cx="0" cy="0"/>
        </a:xfrm>
      </p:grpSpPr>
      <p:sp>
        <p:nvSpPr>
          <p:cNvPr id="15" name="TextBox 14">
            <a:extLst>
              <a:ext uri="{FF2B5EF4-FFF2-40B4-BE49-F238E27FC236}">
                <a16:creationId xmlns:a16="http://schemas.microsoft.com/office/drawing/2014/main" id="{D3A10B82-22B8-20A0-6CE3-5C8074BD37B7}"/>
              </a:ext>
            </a:extLst>
          </p:cNvPr>
          <p:cNvSpPr txBox="1">
            <a:spLocks/>
          </p:cNvSpPr>
          <p:nvPr/>
        </p:nvSpPr>
        <p:spPr>
          <a:xfrm>
            <a:off x="-72683" y="2839"/>
            <a:ext cx="3477972" cy="6852322"/>
          </a:xfrm>
          <a:prstGeom prst="rect">
            <a:avLst/>
          </a:prstGeom>
          <a:solidFill>
            <a:srgbClr val="F2F2F2"/>
          </a:solidFill>
          <a:ln>
            <a:solidFill>
              <a:schemeClr val="bg1"/>
            </a:solidFill>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defRPr>
            </a:pPr>
            <a:endParaRPr kumimoji="0" lang="en-GB" sz="1800" b="0" i="0" u="none" strike="noStrike" kern="1200" cap="none" spc="0" normalizeH="0" baseline="0" noProof="0">
              <a:ln>
                <a:noFill/>
              </a:ln>
              <a:solidFill>
                <a:srgbClr val="0F0A07"/>
              </a:solidFill>
              <a:effectLst/>
              <a:uLnTx/>
              <a:uFillTx/>
              <a:latin typeface="Noto Sans Medium" panose="020B0604020202020204"/>
              <a:ea typeface="+mn-ea"/>
              <a:cs typeface="Arial"/>
            </a:endParaRPr>
          </a:p>
        </p:txBody>
      </p:sp>
      <p:sp>
        <p:nvSpPr>
          <p:cNvPr id="3" name="Title 2">
            <a:extLst>
              <a:ext uri="{FF2B5EF4-FFF2-40B4-BE49-F238E27FC236}">
                <a16:creationId xmlns:a16="http://schemas.microsoft.com/office/drawing/2014/main" id="{001798CD-32EB-3C0B-A64E-AF34AA0A7065}"/>
              </a:ext>
            </a:extLst>
          </p:cNvPr>
          <p:cNvSpPr>
            <a:spLocks noGrp="1"/>
          </p:cNvSpPr>
          <p:nvPr>
            <p:ph type="title"/>
          </p:nvPr>
        </p:nvSpPr>
        <p:spPr>
          <a:xfrm>
            <a:off x="3721519" y="552019"/>
            <a:ext cx="6409889" cy="639837"/>
          </a:xfrm>
        </p:spPr>
        <p:txBody>
          <a:bodyPr/>
          <a:lstStyle/>
          <a:p>
            <a:pPr>
              <a:defRPr>
                <a:latin typeface="Motor-Normal"/>
              </a:defRPr>
            </a:pPr>
            <a:r>
              <a:rPr lang="en-GB">
                <a:latin typeface="Motor-Normal"/>
              </a:rPr>
              <a:t>Helping Girls Learn and Grow</a:t>
            </a:r>
          </a:p>
        </p:txBody>
      </p:sp>
      <p:sp>
        <p:nvSpPr>
          <p:cNvPr id="5" name="TextBox 4">
            <a:extLst>
              <a:ext uri="{FF2B5EF4-FFF2-40B4-BE49-F238E27FC236}">
                <a16:creationId xmlns:a16="http://schemas.microsoft.com/office/drawing/2014/main" id="{204012F1-B8B5-3311-B4B5-9C233954E4C6}"/>
              </a:ext>
            </a:extLst>
          </p:cNvPr>
          <p:cNvSpPr txBox="1"/>
          <p:nvPr/>
        </p:nvSpPr>
        <p:spPr>
          <a:xfrm>
            <a:off x="3721519" y="1676979"/>
            <a:ext cx="8274499" cy="4305180"/>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a:spcBef>
                <a:spcPts val="900"/>
              </a:spcBef>
              <a:spcAft>
                <a:spcPts val="1200"/>
              </a:spcAft>
              <a:defRPr>
                <a:latin typeface="Noto Sans Medium"/>
              </a:defRPr>
            </a:pPr>
            <a:r>
              <a:rPr lang="en-US">
                <a:latin typeface="Noto Sans Medium"/>
                <a:cs typeface="Arial"/>
              </a:rPr>
              <a:t>UNICEF works with partners like MCIC to help children in Zimbabwe learn and grow.</a:t>
            </a:r>
          </a:p>
          <a:p>
            <a:pPr>
              <a:spcBef>
                <a:spcPts val="900"/>
              </a:spcBef>
              <a:spcAft>
                <a:spcPts val="1200"/>
              </a:spcAft>
              <a:defRPr>
                <a:latin typeface="Noto Sans Medium"/>
              </a:defRPr>
            </a:pPr>
            <a:r>
              <a:rPr lang="en-US">
                <a:latin typeface="Noto Sans Medium"/>
                <a:cs typeface="Arial"/>
              </a:rPr>
              <a:t>Going to school is important, but children also need a place where they feel safe, food to help them grow, and opportunities to try new things. Learning can happen in the classroom and through activities like growing plants, caring for animals and exploring how things work.</a:t>
            </a:r>
          </a:p>
          <a:p>
            <a:pPr>
              <a:spcBef>
                <a:spcPts val="900"/>
              </a:spcBef>
              <a:spcAft>
                <a:spcPts val="1200"/>
              </a:spcAft>
              <a:defRPr>
                <a:latin typeface="Noto Sans Medium"/>
              </a:defRPr>
            </a:pPr>
            <a:r>
              <a:rPr lang="en-US">
                <a:latin typeface="Noto Sans Medium"/>
                <a:cs typeface="Arial"/>
              </a:rPr>
              <a:t>Through this partnership, UNICEF helps create opportunities for children to learn new skills and discover what they can do, including helping girls explore science and technology.</a:t>
            </a:r>
          </a:p>
          <a:p>
            <a:pPr>
              <a:spcBef>
                <a:spcPts val="900"/>
              </a:spcBef>
              <a:spcAft>
                <a:spcPts val="1200"/>
              </a:spcAft>
              <a:defRPr>
                <a:latin typeface="Noto Sans Medium"/>
              </a:defRPr>
            </a:pPr>
            <a:r>
              <a:rPr lang="en-US" b="1">
                <a:latin typeface="Noto Sans Black"/>
                <a:cs typeface="Arial"/>
              </a:rPr>
              <a:t>When girls have the chance to learn, explore and share their ideas, they can discover new possibilities for their future.</a:t>
            </a:r>
          </a:p>
          <a:p>
            <a:pPr>
              <a:spcBef>
                <a:spcPts val="900"/>
              </a:spcBef>
              <a:spcAft>
                <a:spcPts val="1200"/>
              </a:spcAft>
              <a:defRPr>
                <a:latin typeface="Noto Sans Medium"/>
              </a:defRPr>
            </a:pPr>
            <a:br>
              <a:rPr lang="en-US">
                <a:latin typeface="Noto Sans Medium"/>
                <a:cs typeface="Arial"/>
              </a:rPr>
            </a:br>
            <a:endParaRPr lang="en-US">
              <a:latin typeface="Noto Sans Medium"/>
              <a:cs typeface="Arial"/>
            </a:endParaRPr>
          </a:p>
          <a:p>
            <a:pPr>
              <a:spcBef>
                <a:spcPts val="900"/>
              </a:spcBef>
              <a:spcAft>
                <a:spcPts val="1200"/>
              </a:spcAft>
              <a:defRPr>
                <a:latin typeface="Noto Sans Medium"/>
              </a:defRPr>
            </a:pPr>
            <a:endParaRPr lang="en-US">
              <a:cs typeface="Arial"/>
            </a:endParaRPr>
          </a:p>
        </p:txBody>
      </p:sp>
      <p:sp>
        <p:nvSpPr>
          <p:cNvPr id="6" name="Rounded Rectangle 19">
            <a:extLst>
              <a:ext uri="{FF2B5EF4-FFF2-40B4-BE49-F238E27FC236}">
                <a16:creationId xmlns:a16="http://schemas.microsoft.com/office/drawing/2014/main" id="{9EF5F6DF-E0AE-EC0F-FDAE-9003680D1957}"/>
              </a:ext>
            </a:extLst>
          </p:cNvPr>
          <p:cNvSpPr/>
          <p:nvPr/>
        </p:nvSpPr>
        <p:spPr>
          <a:xfrm>
            <a:off x="11115046" y="311835"/>
            <a:ext cx="730105" cy="648000"/>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8" name="5-point Star 20">
            <a:extLst>
              <a:ext uri="{FF2B5EF4-FFF2-40B4-BE49-F238E27FC236}">
                <a16:creationId xmlns:a16="http://schemas.microsoft.com/office/drawing/2014/main" id="{0772DD4B-D36C-B84B-8D15-0FD367E7AE3A}"/>
              </a:ext>
            </a:extLst>
          </p:cNvPr>
          <p:cNvSpPr/>
          <p:nvPr/>
        </p:nvSpPr>
        <p:spPr>
          <a:xfrm>
            <a:off x="11221771" y="383616"/>
            <a:ext cx="487201" cy="500017"/>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pic>
        <p:nvPicPr>
          <p:cNvPr id="11" name="Picture 10">
            <a:extLst>
              <a:ext uri="{FF2B5EF4-FFF2-40B4-BE49-F238E27FC236}">
                <a16:creationId xmlns:a16="http://schemas.microsoft.com/office/drawing/2014/main" id="{B97261EE-EC3B-49D4-4371-8318F597CAB8}"/>
              </a:ext>
            </a:extLst>
          </p:cNvPr>
          <p:cNvPicPr>
            <a:picLocks noChangeAspect="1"/>
          </p:cNvPicPr>
          <p:nvPr/>
        </p:nvPicPr>
        <p:blipFill>
          <a:blip r:embed="rId3"/>
          <a:stretch>
            <a:fillRect/>
          </a:stretch>
        </p:blipFill>
        <p:spPr>
          <a:xfrm>
            <a:off x="195982" y="4159152"/>
            <a:ext cx="2683491" cy="1973156"/>
          </a:xfrm>
          <a:prstGeom prst="rect">
            <a:avLst/>
          </a:prstGeom>
        </p:spPr>
      </p:pic>
      <p:pic>
        <p:nvPicPr>
          <p:cNvPr id="13" name="Picture 12">
            <a:extLst>
              <a:ext uri="{FF2B5EF4-FFF2-40B4-BE49-F238E27FC236}">
                <a16:creationId xmlns:a16="http://schemas.microsoft.com/office/drawing/2014/main" id="{D0503CBC-32A8-4BB5-E41D-5E57F5CCB263}"/>
              </a:ext>
            </a:extLst>
          </p:cNvPr>
          <p:cNvPicPr>
            <a:picLocks noChangeAspect="1"/>
          </p:cNvPicPr>
          <p:nvPr/>
        </p:nvPicPr>
        <p:blipFill>
          <a:blip r:embed="rId4"/>
          <a:srcRect l="22208" t="37601" r="19020" b="33862"/>
          <a:stretch>
            <a:fillRect/>
          </a:stretch>
        </p:blipFill>
        <p:spPr>
          <a:xfrm>
            <a:off x="159274" y="1191856"/>
            <a:ext cx="2929785" cy="1778279"/>
          </a:xfrm>
          <a:prstGeom prst="rect">
            <a:avLst/>
          </a:prstGeom>
        </p:spPr>
      </p:pic>
      <p:pic>
        <p:nvPicPr>
          <p:cNvPr id="17" name="Graphic 16" descr="Handshake outline">
            <a:extLst>
              <a:ext uri="{FF2B5EF4-FFF2-40B4-BE49-F238E27FC236}">
                <a16:creationId xmlns:a16="http://schemas.microsoft.com/office/drawing/2014/main" id="{1A5FD2B1-D936-E6CF-1084-579BDE679CB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60991" y="2877647"/>
            <a:ext cx="1526349" cy="1373994"/>
          </a:xfrm>
          <a:prstGeom prst="rect">
            <a:avLst/>
          </a:prstGeom>
        </p:spPr>
      </p:pic>
    </p:spTree>
    <p:extLst>
      <p:ext uri="{BB962C8B-B14F-4D97-AF65-F5344CB8AC3E}">
        <p14:creationId xmlns:p14="http://schemas.microsoft.com/office/powerpoint/2010/main" val="117490425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24861298-96B6-84B5-DE4D-50F70E11817F}"/>
            </a:ext>
          </a:extLst>
        </p:cNvPr>
        <p:cNvGrpSpPr/>
        <p:nvPr/>
      </p:nvGrpSpPr>
      <p:grpSpPr>
        <a:xfrm>
          <a:off x="0" y="0"/>
          <a:ext cx="0" cy="0"/>
          <a:chOff x="0" y="0"/>
          <a:chExt cx="0" cy="0"/>
        </a:xfrm>
      </p:grpSpPr>
      <p:sp>
        <p:nvSpPr>
          <p:cNvPr id="15" name="TextBox 14">
            <a:extLst>
              <a:ext uri="{FF2B5EF4-FFF2-40B4-BE49-F238E27FC236}">
                <a16:creationId xmlns:a16="http://schemas.microsoft.com/office/drawing/2014/main" id="{D8ED7206-3757-1383-5213-F257B630269B}"/>
              </a:ext>
            </a:extLst>
          </p:cNvPr>
          <p:cNvSpPr txBox="1">
            <a:spLocks/>
          </p:cNvSpPr>
          <p:nvPr/>
        </p:nvSpPr>
        <p:spPr>
          <a:xfrm>
            <a:off x="-72683" y="2839"/>
            <a:ext cx="3477972" cy="6852322"/>
          </a:xfrm>
          <a:prstGeom prst="rect">
            <a:avLst/>
          </a:prstGeom>
          <a:solidFill>
            <a:srgbClr val="F2F2F2"/>
          </a:solidFill>
          <a:ln>
            <a:solidFill>
              <a:schemeClr val="bg1"/>
            </a:solidFill>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defRPr>
            </a:pPr>
            <a:endParaRPr kumimoji="0" lang="en-GB" sz="1800" b="0" i="0" u="none" strike="noStrike" kern="1200" cap="none" spc="0" normalizeH="0" baseline="0" noProof="0">
              <a:ln>
                <a:noFill/>
              </a:ln>
              <a:solidFill>
                <a:srgbClr val="0F0A07"/>
              </a:solidFill>
              <a:effectLst/>
              <a:uLnTx/>
              <a:uFillTx/>
              <a:latin typeface="Noto Sans Medium" panose="020B0604020202020204"/>
              <a:ea typeface="+mn-ea"/>
              <a:cs typeface="Arial"/>
            </a:endParaRPr>
          </a:p>
        </p:txBody>
      </p:sp>
      <p:sp>
        <p:nvSpPr>
          <p:cNvPr id="3" name="Title 2">
            <a:extLst>
              <a:ext uri="{FF2B5EF4-FFF2-40B4-BE49-F238E27FC236}">
                <a16:creationId xmlns:a16="http://schemas.microsoft.com/office/drawing/2014/main" id="{0A62DB2A-E1DB-E254-A42A-B8062BC7579D}"/>
              </a:ext>
            </a:extLst>
          </p:cNvPr>
          <p:cNvSpPr>
            <a:spLocks noGrp="1"/>
          </p:cNvSpPr>
          <p:nvPr>
            <p:ph type="title"/>
          </p:nvPr>
        </p:nvSpPr>
        <p:spPr>
          <a:xfrm>
            <a:off x="3721520" y="404891"/>
            <a:ext cx="3944410" cy="910342"/>
          </a:xfrm>
        </p:spPr>
        <p:txBody>
          <a:bodyPr/>
          <a:lstStyle/>
          <a:p>
            <a:pPr>
              <a:defRPr>
                <a:latin typeface="Motor-Normal"/>
              </a:defRPr>
            </a:pPr>
            <a:r>
              <a:rPr lang="en-GB" sz="2800">
                <a:latin typeface="Motor-Normal"/>
              </a:rPr>
              <a:t>Helping Girls Learn and Grow</a:t>
            </a:r>
          </a:p>
        </p:txBody>
      </p:sp>
      <p:sp>
        <p:nvSpPr>
          <p:cNvPr id="5" name="TextBox 4">
            <a:extLst>
              <a:ext uri="{FF2B5EF4-FFF2-40B4-BE49-F238E27FC236}">
                <a16:creationId xmlns:a16="http://schemas.microsoft.com/office/drawing/2014/main" id="{89E93E79-7209-6955-0C2C-CF418F85451B}"/>
              </a:ext>
            </a:extLst>
          </p:cNvPr>
          <p:cNvSpPr txBox="1"/>
          <p:nvPr/>
        </p:nvSpPr>
        <p:spPr>
          <a:xfrm>
            <a:off x="3721519" y="1580013"/>
            <a:ext cx="8274499" cy="5147357"/>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a:spcBef>
                <a:spcPts val="900"/>
              </a:spcBef>
              <a:spcAft>
                <a:spcPts val="1200"/>
              </a:spcAft>
              <a:defRPr>
                <a:latin typeface="Noto Sans Medium"/>
              </a:defRPr>
            </a:pPr>
            <a:r>
              <a:rPr lang="en-US" dirty="0">
                <a:latin typeface="Noto Sans Medium"/>
                <a:cs typeface="Arial"/>
              </a:rPr>
              <a:t>UNICEF works with partners like MCIC to help children in Zimbabwe learn and grow.</a:t>
            </a:r>
          </a:p>
          <a:p>
            <a:pPr>
              <a:spcBef>
                <a:spcPts val="900"/>
              </a:spcBef>
              <a:spcAft>
                <a:spcPts val="1200"/>
              </a:spcAft>
              <a:defRPr>
                <a:latin typeface="Noto Sans Medium"/>
              </a:defRPr>
            </a:pPr>
            <a:r>
              <a:rPr lang="en-US" dirty="0">
                <a:latin typeface="Noto Sans Medium"/>
                <a:cs typeface="Arial"/>
              </a:rPr>
              <a:t>Education is about more than getting children into school. Children also need a supportive environment, opportunities to practice new skills and the resources to help them succeed.</a:t>
            </a:r>
          </a:p>
          <a:p>
            <a:pPr>
              <a:spcBef>
                <a:spcPts val="900"/>
              </a:spcBef>
              <a:spcAft>
                <a:spcPts val="1200"/>
              </a:spcAft>
              <a:defRPr>
                <a:latin typeface="Noto Sans Medium"/>
              </a:defRPr>
            </a:pPr>
            <a:r>
              <a:rPr lang="en-US" dirty="0">
                <a:latin typeface="Noto Sans Medium"/>
                <a:cs typeface="Arial"/>
              </a:rPr>
              <a:t>Through this partnership, UNICEF supports opportunities for girls to explore science, technology, engineering and mathematics (STEM), develop practical skills and build confidence. Hands-on learning helps students connect classroom lessons to real-world challenges and discover new interests.</a:t>
            </a:r>
          </a:p>
          <a:p>
            <a:pPr>
              <a:spcBef>
                <a:spcPts val="900"/>
              </a:spcBef>
              <a:spcAft>
                <a:spcPts val="1200"/>
              </a:spcAft>
              <a:defRPr>
                <a:latin typeface="Noto Sans Medium"/>
              </a:defRPr>
            </a:pPr>
            <a:r>
              <a:rPr lang="en-US" dirty="0">
                <a:latin typeface="Noto Sans Medium"/>
                <a:cs typeface="Arial"/>
              </a:rPr>
              <a:t>The project also works with teachers, families and communities to challenge gender stereotypes and address barriers that can limit girls’ participation in education and STEM. By creating more inclusive learning environments, children, especially girls, can develop the skills and confidence they need to shape their futures.</a:t>
            </a:r>
          </a:p>
          <a:p>
            <a:pPr>
              <a:spcBef>
                <a:spcPts val="900"/>
              </a:spcBef>
              <a:spcAft>
                <a:spcPts val="1200"/>
              </a:spcAft>
              <a:defRPr>
                <a:latin typeface="Noto Sans Medium"/>
              </a:defRPr>
            </a:pPr>
            <a:br>
              <a:rPr lang="en-US" dirty="0">
                <a:latin typeface="Noto Sans Medium"/>
                <a:cs typeface="Arial"/>
              </a:rPr>
            </a:br>
            <a:endParaRPr lang="en-US" dirty="0">
              <a:latin typeface="Noto Sans Medium"/>
              <a:cs typeface="Arial"/>
            </a:endParaRPr>
          </a:p>
          <a:p>
            <a:pPr>
              <a:spcBef>
                <a:spcPts val="900"/>
              </a:spcBef>
              <a:spcAft>
                <a:spcPts val="1200"/>
              </a:spcAft>
              <a:defRPr>
                <a:latin typeface="Noto Sans Medium"/>
              </a:defRPr>
            </a:pPr>
            <a:endParaRPr lang="en-US" dirty="0">
              <a:cs typeface="Arial"/>
            </a:endParaRPr>
          </a:p>
        </p:txBody>
      </p:sp>
      <p:pic>
        <p:nvPicPr>
          <p:cNvPr id="11" name="Picture 10">
            <a:extLst>
              <a:ext uri="{FF2B5EF4-FFF2-40B4-BE49-F238E27FC236}">
                <a16:creationId xmlns:a16="http://schemas.microsoft.com/office/drawing/2014/main" id="{E0E70002-E135-73C4-0D86-D823B7317252}"/>
              </a:ext>
            </a:extLst>
          </p:cNvPr>
          <p:cNvPicPr>
            <a:picLocks noChangeAspect="1"/>
          </p:cNvPicPr>
          <p:nvPr/>
        </p:nvPicPr>
        <p:blipFill>
          <a:blip r:embed="rId3"/>
          <a:stretch>
            <a:fillRect/>
          </a:stretch>
        </p:blipFill>
        <p:spPr>
          <a:xfrm>
            <a:off x="195982" y="4159152"/>
            <a:ext cx="2683491" cy="1973156"/>
          </a:xfrm>
          <a:prstGeom prst="rect">
            <a:avLst/>
          </a:prstGeom>
        </p:spPr>
      </p:pic>
      <p:pic>
        <p:nvPicPr>
          <p:cNvPr id="13" name="Picture 12">
            <a:extLst>
              <a:ext uri="{FF2B5EF4-FFF2-40B4-BE49-F238E27FC236}">
                <a16:creationId xmlns:a16="http://schemas.microsoft.com/office/drawing/2014/main" id="{9682F717-1E08-7216-9371-A54F0A053475}"/>
              </a:ext>
            </a:extLst>
          </p:cNvPr>
          <p:cNvPicPr>
            <a:picLocks noChangeAspect="1"/>
          </p:cNvPicPr>
          <p:nvPr/>
        </p:nvPicPr>
        <p:blipFill>
          <a:blip r:embed="rId4"/>
          <a:srcRect l="22208" t="37601" r="19020" b="33862"/>
          <a:stretch>
            <a:fillRect/>
          </a:stretch>
        </p:blipFill>
        <p:spPr>
          <a:xfrm>
            <a:off x="159274" y="1191856"/>
            <a:ext cx="2929785" cy="1778279"/>
          </a:xfrm>
          <a:prstGeom prst="rect">
            <a:avLst/>
          </a:prstGeom>
        </p:spPr>
      </p:pic>
      <p:pic>
        <p:nvPicPr>
          <p:cNvPr id="17" name="Graphic 16" descr="Handshake outline">
            <a:extLst>
              <a:ext uri="{FF2B5EF4-FFF2-40B4-BE49-F238E27FC236}">
                <a16:creationId xmlns:a16="http://schemas.microsoft.com/office/drawing/2014/main" id="{6C9C9D3B-12C0-C685-B015-F99D8AA726B7}"/>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60991" y="2877647"/>
            <a:ext cx="1526349" cy="1373994"/>
          </a:xfrm>
          <a:prstGeom prst="rect">
            <a:avLst/>
          </a:prstGeom>
        </p:spPr>
      </p:pic>
      <p:grpSp>
        <p:nvGrpSpPr>
          <p:cNvPr id="10" name="Group 9">
            <a:extLst>
              <a:ext uri="{FF2B5EF4-FFF2-40B4-BE49-F238E27FC236}">
                <a16:creationId xmlns:a16="http://schemas.microsoft.com/office/drawing/2014/main" id="{EF751097-DC66-0239-6B2C-7DF53A818ED5}"/>
              </a:ext>
            </a:extLst>
          </p:cNvPr>
          <p:cNvGrpSpPr/>
          <p:nvPr/>
        </p:nvGrpSpPr>
        <p:grpSpPr>
          <a:xfrm>
            <a:off x="8661829" y="366617"/>
            <a:ext cx="1298335" cy="648000"/>
            <a:chOff x="8597253" y="172888"/>
            <a:chExt cx="950339" cy="462159"/>
          </a:xfrm>
        </p:grpSpPr>
        <p:sp>
          <p:nvSpPr>
            <p:cNvPr id="12" name="Rounded Rectangle 3">
              <a:extLst>
                <a:ext uri="{FF2B5EF4-FFF2-40B4-BE49-F238E27FC236}">
                  <a16:creationId xmlns:a16="http://schemas.microsoft.com/office/drawing/2014/main" id="{A13E7952-854A-B868-62E1-1441BB092A38}"/>
                </a:ext>
              </a:extLst>
            </p:cNvPr>
            <p:cNvSpPr/>
            <p:nvPr/>
          </p:nvSpPr>
          <p:spPr>
            <a:xfrm>
              <a:off x="8597253" y="172888"/>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14" name="5-point Star 5">
              <a:extLst>
                <a:ext uri="{FF2B5EF4-FFF2-40B4-BE49-F238E27FC236}">
                  <a16:creationId xmlns:a16="http://schemas.microsoft.com/office/drawing/2014/main" id="{6B32CF83-02C8-6789-E2BD-49BA01ECDFCA}"/>
                </a:ext>
              </a:extLst>
            </p:cNvPr>
            <p:cNvSpPr/>
            <p:nvPr/>
          </p:nvSpPr>
          <p:spPr>
            <a:xfrm>
              <a:off x="8694279" y="214872"/>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16" name="5-point Star 6">
              <a:extLst>
                <a:ext uri="{FF2B5EF4-FFF2-40B4-BE49-F238E27FC236}">
                  <a16:creationId xmlns:a16="http://schemas.microsoft.com/office/drawing/2014/main" id="{6AB80FED-AF7E-454B-272D-A4E33C06B984}"/>
                </a:ext>
              </a:extLst>
            </p:cNvPr>
            <p:cNvSpPr/>
            <p:nvPr/>
          </p:nvSpPr>
          <p:spPr>
            <a:xfrm>
              <a:off x="9097504" y="214872"/>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grpSp>
      <p:grpSp>
        <p:nvGrpSpPr>
          <p:cNvPr id="18" name="Group 17">
            <a:extLst>
              <a:ext uri="{FF2B5EF4-FFF2-40B4-BE49-F238E27FC236}">
                <a16:creationId xmlns:a16="http://schemas.microsoft.com/office/drawing/2014/main" id="{C1FFD558-FB80-0535-7920-FAF4F754863C}"/>
              </a:ext>
            </a:extLst>
          </p:cNvPr>
          <p:cNvGrpSpPr/>
          <p:nvPr/>
        </p:nvGrpSpPr>
        <p:grpSpPr>
          <a:xfrm>
            <a:off x="10066888" y="366617"/>
            <a:ext cx="1875239" cy="648000"/>
            <a:chOff x="10105634" y="172888"/>
            <a:chExt cx="1372614" cy="462159"/>
          </a:xfrm>
        </p:grpSpPr>
        <p:sp>
          <p:nvSpPr>
            <p:cNvPr id="19" name="Rounded Rectangle 3">
              <a:extLst>
                <a:ext uri="{FF2B5EF4-FFF2-40B4-BE49-F238E27FC236}">
                  <a16:creationId xmlns:a16="http://schemas.microsoft.com/office/drawing/2014/main" id="{968B6A12-AB96-4B98-F6EC-DA2BBD90E0DC}"/>
                </a:ext>
              </a:extLst>
            </p:cNvPr>
            <p:cNvSpPr/>
            <p:nvPr/>
          </p:nvSpPr>
          <p:spPr>
            <a:xfrm>
              <a:off x="10105634" y="172888"/>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20" name="5-point Star 5">
              <a:extLst>
                <a:ext uri="{FF2B5EF4-FFF2-40B4-BE49-F238E27FC236}">
                  <a16:creationId xmlns:a16="http://schemas.microsoft.com/office/drawing/2014/main" id="{28BE2460-7DF6-811E-4FFB-DBED7395006C}"/>
                </a:ext>
              </a:extLst>
            </p:cNvPr>
            <p:cNvSpPr/>
            <p:nvPr/>
          </p:nvSpPr>
          <p:spPr>
            <a:xfrm>
              <a:off x="10202660" y="214872"/>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21" name="5-point Star 6">
              <a:extLst>
                <a:ext uri="{FF2B5EF4-FFF2-40B4-BE49-F238E27FC236}">
                  <a16:creationId xmlns:a16="http://schemas.microsoft.com/office/drawing/2014/main" id="{04E41843-9871-A577-D658-953C9CD2F6B7}"/>
                </a:ext>
              </a:extLst>
            </p:cNvPr>
            <p:cNvSpPr/>
            <p:nvPr/>
          </p:nvSpPr>
          <p:spPr>
            <a:xfrm>
              <a:off x="10605885" y="214872"/>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22" name="5-point Star 7">
              <a:extLst>
                <a:ext uri="{FF2B5EF4-FFF2-40B4-BE49-F238E27FC236}">
                  <a16:creationId xmlns:a16="http://schemas.microsoft.com/office/drawing/2014/main" id="{43E2824A-4009-E375-26E8-71BEF2D6A2B4}"/>
                </a:ext>
              </a:extLst>
            </p:cNvPr>
            <p:cNvSpPr/>
            <p:nvPr/>
          </p:nvSpPr>
          <p:spPr>
            <a:xfrm>
              <a:off x="11005935" y="214872"/>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grpSp>
    </p:spTree>
    <p:extLst>
      <p:ext uri="{BB962C8B-B14F-4D97-AF65-F5344CB8AC3E}">
        <p14:creationId xmlns:p14="http://schemas.microsoft.com/office/powerpoint/2010/main" val="234936305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13AFE5E6-EE5C-AEA9-D30E-2BED19E163E5}"/>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14860ABD-0430-E221-BB2A-6832B5A9C600}"/>
              </a:ext>
            </a:extLst>
          </p:cNvPr>
          <p:cNvSpPr/>
          <p:nvPr/>
        </p:nvSpPr>
        <p:spPr>
          <a:xfrm>
            <a:off x="-115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err="1">
              <a:solidFill>
                <a:schemeClr val="tx1"/>
              </a:solidFill>
              <a:latin typeface="Noto Sans Medium"/>
            </a:endParaRPr>
          </a:p>
        </p:txBody>
      </p:sp>
      <p:sp>
        <p:nvSpPr>
          <p:cNvPr id="3" name="Title 2">
            <a:extLst>
              <a:ext uri="{FF2B5EF4-FFF2-40B4-BE49-F238E27FC236}">
                <a16:creationId xmlns:a16="http://schemas.microsoft.com/office/drawing/2014/main" id="{62650E7C-3623-6FEA-5960-4235CCEDB8C5}"/>
              </a:ext>
            </a:extLst>
          </p:cNvPr>
          <p:cNvSpPr>
            <a:spLocks noGrp="1"/>
          </p:cNvSpPr>
          <p:nvPr>
            <p:ph type="title"/>
          </p:nvPr>
        </p:nvSpPr>
        <p:spPr>
          <a:xfrm>
            <a:off x="209008" y="657838"/>
            <a:ext cx="4995170" cy="1001168"/>
          </a:xfrm>
          <a:solidFill>
            <a:srgbClr val="F2F2F2"/>
          </a:solidFill>
        </p:spPr>
        <p:txBody>
          <a:bodyPr/>
          <a:lstStyle/>
          <a:p>
            <a:pPr>
              <a:defRPr>
                <a:latin typeface="Motor-Normal"/>
              </a:defRPr>
            </a:pPr>
            <a:r>
              <a:rPr lang="en-US" sz="2800" dirty="0">
                <a:latin typeface="Motor-Normal"/>
              </a:rPr>
              <a:t>Growing Food, Growing Minds</a:t>
            </a:r>
            <a:endParaRPr lang="en-GB" sz="2800" dirty="0"/>
          </a:p>
        </p:txBody>
      </p:sp>
      <p:sp>
        <p:nvSpPr>
          <p:cNvPr id="7" name="Text Placeholder 6">
            <a:extLst>
              <a:ext uri="{FF2B5EF4-FFF2-40B4-BE49-F238E27FC236}">
                <a16:creationId xmlns:a16="http://schemas.microsoft.com/office/drawing/2014/main" id="{EA5E997E-F832-F36F-EB94-D0BEC872B58D}"/>
              </a:ext>
            </a:extLst>
          </p:cNvPr>
          <p:cNvSpPr>
            <a:spLocks noGrp="1"/>
          </p:cNvSpPr>
          <p:nvPr>
            <p:ph type="body" sz="quarter" idx="14"/>
          </p:nvPr>
        </p:nvSpPr>
        <p:spPr>
          <a:xfrm>
            <a:off x="7179733" y="1690337"/>
            <a:ext cx="4843674" cy="4462760"/>
          </a:xfrm>
        </p:spPr>
        <p:txBody>
          <a:bodyPr/>
          <a:lstStyle/>
          <a:p>
            <a:pPr>
              <a:defRPr>
                <a:latin typeface="Noto Sans Medium"/>
              </a:defRPr>
            </a:pPr>
            <a:r>
              <a:rPr lang="en-US" dirty="0">
                <a:solidFill>
                  <a:schemeClr val="tx1"/>
                </a:solidFill>
                <a:latin typeface="Noto Sans Medium"/>
                <a:cs typeface="Arial"/>
              </a:rPr>
              <a:t>Meet the children at </a:t>
            </a:r>
            <a:r>
              <a:rPr lang="en-US" dirty="0" err="1">
                <a:solidFill>
                  <a:schemeClr val="tx1"/>
                </a:solidFill>
                <a:latin typeface="Noto Sans Medium"/>
                <a:cs typeface="Arial"/>
              </a:rPr>
              <a:t>Mawaba</a:t>
            </a:r>
            <a:r>
              <a:rPr lang="en-US" dirty="0">
                <a:solidFill>
                  <a:schemeClr val="tx1"/>
                </a:solidFill>
                <a:latin typeface="Noto Sans Medium"/>
                <a:cs typeface="Arial"/>
              </a:rPr>
              <a:t> Primary School in Zimbabwe!</a:t>
            </a:r>
          </a:p>
          <a:p>
            <a:pPr>
              <a:defRPr>
                <a:latin typeface="Noto Sans Medium"/>
              </a:defRPr>
            </a:pPr>
            <a:r>
              <a:rPr lang="en-US" dirty="0">
                <a:solidFill>
                  <a:schemeClr val="tx1"/>
                </a:solidFill>
                <a:latin typeface="Noto Sans Medium"/>
                <a:cs typeface="Arial"/>
              </a:rPr>
              <a:t>At their school, vegetables are grown in a greenhouse, chickens lay eggs and there is even a fish farm. These activities help provide food for school meals.</a:t>
            </a:r>
          </a:p>
          <a:p>
            <a:pPr>
              <a:defRPr>
                <a:latin typeface="Noto Sans Medium"/>
              </a:defRPr>
            </a:pPr>
            <a:r>
              <a:rPr lang="en-US" dirty="0">
                <a:solidFill>
                  <a:schemeClr val="tx1"/>
                </a:solidFill>
                <a:latin typeface="Noto Sans Medium"/>
                <a:cs typeface="Arial"/>
              </a:rPr>
              <a:t>Eating nutritious food helps children stay healthy and gives them energy to learn, play and grow.</a:t>
            </a:r>
          </a:p>
          <a:p>
            <a:pPr>
              <a:defRPr>
                <a:latin typeface="Noto Sans Medium"/>
              </a:defRPr>
            </a:pPr>
            <a:r>
              <a:rPr lang="en-US" dirty="0">
                <a:solidFill>
                  <a:schemeClr val="tx1"/>
                </a:solidFill>
                <a:latin typeface="Noto Sans Medium"/>
                <a:cs typeface="Arial"/>
              </a:rPr>
              <a:t>Watch the video to discover how the school and its community work together to help children learn and thrive.</a:t>
            </a:r>
          </a:p>
        </p:txBody>
      </p:sp>
      <p:sp>
        <p:nvSpPr>
          <p:cNvPr id="20" name="Rounded Rectangle 19">
            <a:extLst>
              <a:ext uri="{FF2B5EF4-FFF2-40B4-BE49-F238E27FC236}">
                <a16:creationId xmlns:a16="http://schemas.microsoft.com/office/drawing/2014/main" id="{2D10043B-E93A-DBF7-7670-6352529868C9}"/>
              </a:ext>
            </a:extLst>
          </p:cNvPr>
          <p:cNvSpPr/>
          <p:nvPr/>
        </p:nvSpPr>
        <p:spPr>
          <a:xfrm>
            <a:off x="11115046" y="311835"/>
            <a:ext cx="730105" cy="648000"/>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19" name="5-point Star 20">
            <a:extLst>
              <a:ext uri="{FF2B5EF4-FFF2-40B4-BE49-F238E27FC236}">
                <a16:creationId xmlns:a16="http://schemas.microsoft.com/office/drawing/2014/main" id="{9C10146E-E863-D016-0982-E0319DE7C1AD}"/>
              </a:ext>
            </a:extLst>
          </p:cNvPr>
          <p:cNvSpPr/>
          <p:nvPr/>
        </p:nvSpPr>
        <p:spPr>
          <a:xfrm>
            <a:off x="11221771" y="383616"/>
            <a:ext cx="487201" cy="500017"/>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pic>
        <p:nvPicPr>
          <p:cNvPr id="2" name="Online Media 1" title="Rights Around the World: Mawaba Primary School">
            <a:hlinkClick r:id="" action="ppaction://media"/>
            <a:extLst>
              <a:ext uri="{FF2B5EF4-FFF2-40B4-BE49-F238E27FC236}">
                <a16:creationId xmlns:a16="http://schemas.microsoft.com/office/drawing/2014/main" id="{DB804C46-5E0C-4F92-1F40-A2401DFD80C0}"/>
              </a:ext>
            </a:extLst>
          </p:cNvPr>
          <p:cNvPicPr>
            <a:picLocks noRot="1" noChangeAspect="1"/>
          </p:cNvPicPr>
          <p:nvPr>
            <a:videoFile r:link="rId1"/>
          </p:nvPr>
        </p:nvPicPr>
        <p:blipFill>
          <a:blip r:embed="rId4"/>
          <a:stretch>
            <a:fillRect/>
          </a:stretch>
        </p:blipFill>
        <p:spPr>
          <a:xfrm>
            <a:off x="209008" y="2096836"/>
            <a:ext cx="6464808" cy="3649761"/>
          </a:xfrm>
          <a:prstGeom prst="roundRect">
            <a:avLst>
              <a:gd name="adj" fmla="val 4493"/>
            </a:avLst>
          </a:prstGeom>
          <a:solidFill>
            <a:srgbClr val="0F0A07"/>
          </a:solidFill>
          <a:effectLst>
            <a:outerShdw dist="127000" dir="2700000" algn="tl" rotWithShape="0">
              <a:srgbClr val="E2231A"/>
            </a:outerShdw>
          </a:effectLst>
        </p:spPr>
      </p:pic>
    </p:spTree>
    <p:extLst>
      <p:ext uri="{BB962C8B-B14F-4D97-AF65-F5344CB8AC3E}">
        <p14:creationId xmlns:p14="http://schemas.microsoft.com/office/powerpoint/2010/main" val="818694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par>
              <p:cTn id="7"/>
            </p:par>
            <p:video>
              <p:cMediaNode vol="80000">
                <p:cTn id="8" fill="hold" display="0">
                  <p:stCondLst>
                    <p:cond delay="indefinite"/>
                  </p:stCondLst>
                </p:cTn>
                <p:tgtEl>
                  <p:spTgt spid="2"/>
                </p:tgtEl>
              </p:cMediaNode>
            </p:video>
            <p:seq concurrent="1" nextAc="seek">
              <p:cTn id="9" restart="whenNotActive" fill="hold" evtFilter="cancelBubble" nodeType="interactiveSeq">
                <p:stCondLst>
                  <p:cond evt="onClick" delay="0">
                    <p:tgtEl>
                      <p:spTgt spid="2"/>
                    </p:tgtEl>
                  </p:cond>
                </p:stCondLst>
                <p:endSync evt="end" delay="0">
                  <p:rtn val="all"/>
                </p:endSync>
                <p:childTnLst>
                  <p:par>
                    <p:cTn id="10" fill="hold">
                      <p:stCondLst>
                        <p:cond delay="0"/>
                      </p:stCondLst>
                      <p:childTnLst>
                        <p:par>
                          <p:cTn id="11" fill="hold">
                            <p:stCondLst>
                              <p:cond delay="0"/>
                            </p:stCondLst>
                            <p:childTnLst>
                              <p:par>
                                <p:cTn id="12" presetID="2" presetClass="mediacall" presetSubtype="0" fill="hold" nodeType="clickEffect">
                                  <p:stCondLst>
                                    <p:cond delay="0"/>
                                  </p:stCondLst>
                                  <p:childTnLst>
                                    <p:cmd type="call" cmd="togglePause">
                                      <p:cBhvr>
                                        <p:cTn id="13"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3C0C523B-5657-3A5A-0740-2F831B42160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3B9F142-41EA-2A8F-A267-EFF161001A52}"/>
              </a:ext>
            </a:extLst>
          </p:cNvPr>
          <p:cNvSpPr>
            <a:spLocks noGrp="1"/>
          </p:cNvSpPr>
          <p:nvPr>
            <p:ph type="title"/>
          </p:nvPr>
        </p:nvSpPr>
        <p:spPr>
          <a:xfrm>
            <a:off x="479425" y="588898"/>
            <a:ext cx="4702175" cy="1121612"/>
          </a:xfrm>
        </p:spPr>
        <p:txBody>
          <a:bodyPr/>
          <a:lstStyle/>
          <a:p>
            <a:pPr>
              <a:defRPr>
                <a:latin typeface="Motor-Normal"/>
              </a:defRPr>
            </a:pPr>
            <a:r>
              <a:rPr lang="en-US" dirty="0">
                <a:latin typeface="Motor-Normal"/>
              </a:rPr>
              <a:t>From the Garden to the Classroom</a:t>
            </a:r>
            <a:endParaRPr lang="en-GB" dirty="0"/>
          </a:p>
        </p:txBody>
      </p:sp>
      <p:grpSp>
        <p:nvGrpSpPr>
          <p:cNvPr id="10" name="Group 9">
            <a:extLst>
              <a:ext uri="{FF2B5EF4-FFF2-40B4-BE49-F238E27FC236}">
                <a16:creationId xmlns:a16="http://schemas.microsoft.com/office/drawing/2014/main" id="{444BFF25-00D5-DAA3-BF99-C651E04B50AC}"/>
              </a:ext>
            </a:extLst>
          </p:cNvPr>
          <p:cNvGrpSpPr/>
          <p:nvPr/>
        </p:nvGrpSpPr>
        <p:grpSpPr>
          <a:xfrm>
            <a:off x="10414240" y="264898"/>
            <a:ext cx="1298335" cy="648000"/>
            <a:chOff x="8597253" y="172888"/>
            <a:chExt cx="950339" cy="462159"/>
          </a:xfrm>
        </p:grpSpPr>
        <p:sp>
          <p:nvSpPr>
            <p:cNvPr id="11" name="Rounded Rectangle 3">
              <a:extLst>
                <a:ext uri="{FF2B5EF4-FFF2-40B4-BE49-F238E27FC236}">
                  <a16:creationId xmlns:a16="http://schemas.microsoft.com/office/drawing/2014/main" id="{98406F8F-A562-C800-70FC-5AC1FDE56D1D}"/>
                </a:ext>
              </a:extLst>
            </p:cNvPr>
            <p:cNvSpPr/>
            <p:nvPr/>
          </p:nvSpPr>
          <p:spPr>
            <a:xfrm>
              <a:off x="8597253" y="172888"/>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14" name="5-point Star 5">
              <a:extLst>
                <a:ext uri="{FF2B5EF4-FFF2-40B4-BE49-F238E27FC236}">
                  <a16:creationId xmlns:a16="http://schemas.microsoft.com/office/drawing/2014/main" id="{A249771A-F835-913B-2B83-048BB462E309}"/>
                </a:ext>
              </a:extLst>
            </p:cNvPr>
            <p:cNvSpPr/>
            <p:nvPr/>
          </p:nvSpPr>
          <p:spPr>
            <a:xfrm>
              <a:off x="8694279" y="214872"/>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sp>
          <p:nvSpPr>
            <p:cNvPr id="15" name="5-point Star 6">
              <a:extLst>
                <a:ext uri="{FF2B5EF4-FFF2-40B4-BE49-F238E27FC236}">
                  <a16:creationId xmlns:a16="http://schemas.microsoft.com/office/drawing/2014/main" id="{947EF5A5-F070-0AD1-4D44-2B2DF2A58D10}"/>
                </a:ext>
              </a:extLst>
            </p:cNvPr>
            <p:cNvSpPr/>
            <p:nvPr/>
          </p:nvSpPr>
          <p:spPr>
            <a:xfrm>
              <a:off x="9097504" y="214872"/>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marL="0" algn="l" defTabSz="914400" rtl="0" eaLnBrk="1" latinLnBrk="0" hangingPunct="1">
                <a:defRPr sz="1800" kern="1200">
                  <a:solidFill>
                    <a:schemeClr val="lt1"/>
                  </a:solidFill>
                  <a:latin typeface="Noto Sans Medium"/>
                  <a:ea typeface="+mn-ea"/>
                  <a:cs typeface="+mn-cs"/>
                </a:defRPr>
              </a:lvl1pPr>
              <a:lvl2pPr marL="457200" algn="l" defTabSz="914400" rtl="0" eaLnBrk="1" latinLnBrk="0" hangingPunct="1">
                <a:defRPr sz="1800" kern="1200">
                  <a:solidFill>
                    <a:schemeClr val="lt1"/>
                  </a:solidFill>
                  <a:latin typeface="Noto Sans Medium"/>
                  <a:ea typeface="+mn-ea"/>
                  <a:cs typeface="+mn-cs"/>
                </a:defRPr>
              </a:lvl2pPr>
              <a:lvl3pPr marL="914400" algn="l" defTabSz="914400" rtl="0" eaLnBrk="1" latinLnBrk="0" hangingPunct="1">
                <a:defRPr sz="1800" kern="1200">
                  <a:solidFill>
                    <a:schemeClr val="lt1"/>
                  </a:solidFill>
                  <a:latin typeface="Noto Sans Medium"/>
                  <a:ea typeface="+mn-ea"/>
                  <a:cs typeface="+mn-cs"/>
                </a:defRPr>
              </a:lvl3pPr>
              <a:lvl4pPr marL="1371600" algn="l" defTabSz="914400" rtl="0" eaLnBrk="1" latinLnBrk="0" hangingPunct="1">
                <a:defRPr sz="1800" kern="1200">
                  <a:solidFill>
                    <a:schemeClr val="lt1"/>
                  </a:solidFill>
                  <a:latin typeface="Noto Sans Medium"/>
                  <a:ea typeface="+mn-ea"/>
                  <a:cs typeface="+mn-cs"/>
                </a:defRPr>
              </a:lvl4pPr>
              <a:lvl5pPr marL="1828800" algn="l" defTabSz="914400" rtl="0" eaLnBrk="1" latinLnBrk="0" hangingPunct="1">
                <a:defRPr sz="1800" kern="1200">
                  <a:solidFill>
                    <a:schemeClr val="lt1"/>
                  </a:solidFill>
                  <a:latin typeface="Noto Sans Medium"/>
                  <a:ea typeface="+mn-ea"/>
                  <a:cs typeface="+mn-cs"/>
                </a:defRPr>
              </a:lvl5pPr>
              <a:lvl6pPr marL="2286000" algn="l" defTabSz="914400" rtl="0" eaLnBrk="1" latinLnBrk="0" hangingPunct="1">
                <a:defRPr sz="1800" kern="1200">
                  <a:solidFill>
                    <a:schemeClr val="lt1"/>
                  </a:solidFill>
                  <a:latin typeface="Noto Sans Medium"/>
                  <a:ea typeface="+mn-ea"/>
                  <a:cs typeface="+mn-cs"/>
                </a:defRPr>
              </a:lvl6pPr>
              <a:lvl7pPr marL="2743200" algn="l" defTabSz="914400" rtl="0" eaLnBrk="1" latinLnBrk="0" hangingPunct="1">
                <a:defRPr sz="1800" kern="1200">
                  <a:solidFill>
                    <a:schemeClr val="lt1"/>
                  </a:solidFill>
                  <a:latin typeface="Noto Sans Medium"/>
                  <a:ea typeface="+mn-ea"/>
                  <a:cs typeface="+mn-cs"/>
                </a:defRPr>
              </a:lvl7pPr>
              <a:lvl8pPr marL="3200400" algn="l" defTabSz="914400" rtl="0" eaLnBrk="1" latinLnBrk="0" hangingPunct="1">
                <a:defRPr sz="1800" kern="1200">
                  <a:solidFill>
                    <a:schemeClr val="lt1"/>
                  </a:solidFill>
                  <a:latin typeface="Noto Sans Medium"/>
                  <a:ea typeface="+mn-ea"/>
                  <a:cs typeface="+mn-cs"/>
                </a:defRPr>
              </a:lvl8pPr>
              <a:lvl9pPr marL="3657600" algn="l" defTabSz="914400" rtl="0" eaLnBrk="1" latinLnBrk="0" hangingPunct="1">
                <a:defRPr sz="1800" kern="1200">
                  <a:solidFill>
                    <a:schemeClr val="lt1"/>
                  </a:solidFill>
                  <a:latin typeface="Noto Sans Medium"/>
                  <a:ea typeface="+mn-ea"/>
                  <a:cs typeface="+mn-cs"/>
                </a:defRPr>
              </a:lvl9pPr>
            </a:lstStyle>
            <a:p>
              <a:pPr algn="ctr">
                <a:spcBef>
                  <a:spcPts val="600"/>
                </a:spcBef>
                <a:defRPr>
                  <a:latin typeface="Noto Sans Medium"/>
                </a:defRPr>
              </a:pPr>
              <a:endParaRPr lang="en-GB" sz="1600" b="1">
                <a:latin typeface="Noto Sans Black"/>
              </a:endParaRPr>
            </a:p>
          </p:txBody>
        </p:sp>
      </p:grpSp>
      <p:sp>
        <p:nvSpPr>
          <p:cNvPr id="23" name="Text Placeholder 20">
            <a:extLst>
              <a:ext uri="{FF2B5EF4-FFF2-40B4-BE49-F238E27FC236}">
                <a16:creationId xmlns:a16="http://schemas.microsoft.com/office/drawing/2014/main" id="{82FCB3D5-2636-BE22-5320-3EA4DD6AA1DE}"/>
              </a:ext>
            </a:extLst>
          </p:cNvPr>
          <p:cNvSpPr>
            <a:spLocks noGrp="1"/>
          </p:cNvSpPr>
          <p:nvPr/>
        </p:nvSpPr>
        <p:spPr>
          <a:xfrm>
            <a:off x="7338299" y="1410355"/>
            <a:ext cx="4481168" cy="4893647"/>
          </a:xfrm>
          <a:prstGeom prst="rect">
            <a:avLst/>
          </a:prstGeom>
        </p:spPr>
        <p:txBody>
          <a:bodyPr vert="horz" wrap="square" lIns="0" tIns="0" rIns="0" bIns="0" rtlCol="0" anchor="t">
            <a:spAutoFit/>
          </a:bodyPr>
          <a:lstStyle>
            <a:defPPr>
              <a:defRPr lang="en-US"/>
            </a:defPPr>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bg1"/>
                </a:solidFill>
                <a:latin typeface="Noto Sans Medium"/>
                <a:ea typeface="+mn-ea"/>
                <a:cs typeface="+mn-cs"/>
              </a:defRPr>
            </a:lvl1pPr>
            <a:lvl2pPr marL="271463" indent="-261938" algn="l" defTabSz="914400" rtl="0" eaLnBrk="1" latinLnBrk="0" hangingPunct="1">
              <a:lnSpc>
                <a:spcPct val="100000"/>
              </a:lnSpc>
              <a:spcBef>
                <a:spcPts val="1200"/>
              </a:spcBef>
              <a:buClr>
                <a:schemeClr val="tx1"/>
              </a:buClr>
              <a:buFont typeface="Arial" panose="020B0604020202020204" pitchFamily="34" charset="0"/>
              <a:buChar char="•"/>
              <a:tabLst/>
              <a:defRPr sz="2000" b="0" i="0" kern="1200">
                <a:solidFill>
                  <a:schemeClr val="bg1"/>
                </a:solidFill>
                <a:latin typeface="Noto Sans Medium"/>
                <a:ea typeface="+mn-ea"/>
                <a:cs typeface="+mn-cs"/>
              </a:defRPr>
            </a:lvl2pPr>
            <a:lvl3pPr marL="534988" indent="-263525" algn="l" defTabSz="914400" rtl="0" eaLnBrk="1" latinLnBrk="0" hangingPunct="1">
              <a:lnSpc>
                <a:spcPct val="100000"/>
              </a:lnSpc>
              <a:spcBef>
                <a:spcPts val="1200"/>
              </a:spcBef>
              <a:buClr>
                <a:schemeClr val="tx1"/>
              </a:buClr>
              <a:buFont typeface="System Font"/>
              <a:buChar char="–"/>
              <a:tabLst/>
              <a:defRPr sz="2000" b="0" i="0" kern="1200">
                <a:solidFill>
                  <a:schemeClr val="bg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tx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bg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fontAlgn="base">
              <a:defRPr sz="1800">
                <a:latin typeface="Noto Sans Medium"/>
              </a:defRPr>
            </a:pPr>
            <a:r>
              <a:rPr lang="en-US" sz="1800" dirty="0">
                <a:solidFill>
                  <a:schemeClr val="tx1"/>
                </a:solidFill>
                <a:latin typeface="Noto Sans Medium"/>
              </a:rPr>
              <a:t>At </a:t>
            </a:r>
            <a:r>
              <a:rPr lang="en-US" sz="1800" dirty="0" err="1">
                <a:solidFill>
                  <a:schemeClr val="tx1"/>
                </a:solidFill>
                <a:latin typeface="Noto Sans Medium"/>
              </a:rPr>
              <a:t>Mawaba</a:t>
            </a:r>
            <a:r>
              <a:rPr lang="en-US" sz="1800" dirty="0">
                <a:solidFill>
                  <a:schemeClr val="tx1"/>
                </a:solidFill>
                <a:latin typeface="Noto Sans Medium"/>
              </a:rPr>
              <a:t> Primary School in Zimbabwe, learning happens beyond textbooks.</a:t>
            </a:r>
          </a:p>
          <a:p>
            <a:pPr fontAlgn="base">
              <a:defRPr sz="1800">
                <a:latin typeface="Noto Sans Medium"/>
              </a:defRPr>
            </a:pPr>
            <a:r>
              <a:rPr lang="en-US" sz="1800" dirty="0">
                <a:solidFill>
                  <a:schemeClr val="tx1"/>
                </a:solidFill>
                <a:latin typeface="Noto Sans Medium"/>
              </a:rPr>
              <a:t>With UNICEF's support, the school works with parents and the wider community to grow vegetables, raise chickens and farm fish. These activities help supply ingredients for students’ meals and generate income for the school. </a:t>
            </a:r>
          </a:p>
          <a:p>
            <a:pPr fontAlgn="base">
              <a:defRPr sz="1800">
                <a:latin typeface="Noto Sans Medium"/>
              </a:defRPr>
            </a:pPr>
            <a:r>
              <a:rPr lang="en-US" sz="1800" dirty="0">
                <a:solidFill>
                  <a:schemeClr val="tx1"/>
                </a:solidFill>
                <a:latin typeface="Noto Sans Medium"/>
              </a:rPr>
              <a:t>The story shows how nutrition, practical learning and community participation can work together to support children's education.</a:t>
            </a:r>
          </a:p>
          <a:p>
            <a:pPr>
              <a:defRPr sz="1800">
                <a:latin typeface="Noto Sans Medium"/>
              </a:defRPr>
            </a:pPr>
            <a:r>
              <a:rPr lang="en-US" sz="1800" b="1" dirty="0">
                <a:solidFill>
                  <a:schemeClr val="tx1"/>
                </a:solidFill>
                <a:latin typeface="Noto Sans Black"/>
              </a:rPr>
              <a:t>As you watch, consider:</a:t>
            </a:r>
            <a:r>
              <a:rPr lang="en-US" sz="1800" dirty="0">
                <a:solidFill>
                  <a:schemeClr val="tx1"/>
                </a:solidFill>
                <a:latin typeface="Noto Sans Medium"/>
              </a:rPr>
              <a:t> How might nutritious meals and hands-on learning help children participate and succeed at school?</a:t>
            </a:r>
          </a:p>
        </p:txBody>
      </p:sp>
      <p:pic>
        <p:nvPicPr>
          <p:cNvPr id="2" name="Online Media 1" title="Rights Around the World: Mawaba Primary School">
            <a:hlinkClick r:id="" action="ppaction://media"/>
            <a:extLst>
              <a:ext uri="{FF2B5EF4-FFF2-40B4-BE49-F238E27FC236}">
                <a16:creationId xmlns:a16="http://schemas.microsoft.com/office/drawing/2014/main" id="{E15B310A-D895-471B-E742-AB5F6B3BF286}"/>
              </a:ext>
            </a:extLst>
          </p:cNvPr>
          <p:cNvPicPr>
            <a:picLocks noRot="1" noChangeAspect="1"/>
          </p:cNvPicPr>
          <p:nvPr>
            <a:videoFile r:link="rId1"/>
          </p:nvPr>
        </p:nvPicPr>
        <p:blipFill>
          <a:blip r:embed="rId4"/>
          <a:stretch>
            <a:fillRect/>
          </a:stretch>
        </p:blipFill>
        <p:spPr>
          <a:xfrm>
            <a:off x="479425" y="2186483"/>
            <a:ext cx="6464808" cy="3649761"/>
          </a:xfrm>
          <a:prstGeom prst="roundRect">
            <a:avLst>
              <a:gd name="adj" fmla="val 4493"/>
            </a:avLst>
          </a:prstGeom>
          <a:solidFill>
            <a:srgbClr val="0F0A07"/>
          </a:solidFill>
          <a:effectLst>
            <a:outerShdw dist="127000" dir="2700000" algn="tl" rotWithShape="0">
              <a:srgbClr val="E2231A"/>
            </a:outerShdw>
          </a:effectLst>
        </p:spPr>
      </p:pic>
    </p:spTree>
    <p:extLst>
      <p:ext uri="{BB962C8B-B14F-4D97-AF65-F5344CB8AC3E}">
        <p14:creationId xmlns:p14="http://schemas.microsoft.com/office/powerpoint/2010/main" val="307435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2"/>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2"/>
                                        </p:tgtEl>
                                      </p:cBhvr>
                                    </p:cmd>
                                  </p:childTnLst>
                                </p:cTn>
                              </p:par>
                            </p:childTnLst>
                          </p:cTn>
                        </p:par>
                      </p:childTnLst>
                    </p:cTn>
                  </p:par>
                </p:childTnLst>
              </p:cTn>
              <p:nextCondLst>
                <p:cond evt="onClick" delay="0">
                  <p:tgtEl>
                    <p:spTgt spid="2"/>
                  </p:tgtEl>
                </p:cond>
              </p:nextCondLst>
            </p:seq>
            <p:video>
              <p:cMediaNode vol="80000">
                <p:cTn id="12" fill="hold" display="0">
                  <p:stCondLst>
                    <p:cond delay="indefinite"/>
                  </p:stCondLst>
                </p:cTn>
                <p:tgtEl>
                  <p:spTgt spid="2"/>
                </p:tgtEl>
              </p:cMediaNode>
            </p:video>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3C0C523B-5657-3A5A-0740-2F831B42160A}"/>
            </a:ext>
          </a:extLst>
        </p:cNvPr>
        <p:cNvGrpSpPr/>
        <p:nvPr/>
      </p:nvGrpSpPr>
      <p:grpSpPr>
        <a:xfrm>
          <a:off x="0" y="0"/>
          <a:ext cx="0" cy="0"/>
          <a:chOff x="0" y="0"/>
          <a:chExt cx="0" cy="0"/>
        </a:xfrm>
      </p:grpSpPr>
      <p:sp>
        <p:nvSpPr>
          <p:cNvPr id="23" name="Text Placeholder 20">
            <a:extLst>
              <a:ext uri="{FF2B5EF4-FFF2-40B4-BE49-F238E27FC236}">
                <a16:creationId xmlns:a16="http://schemas.microsoft.com/office/drawing/2014/main" id="{82FCB3D5-2636-BE22-5320-3EA4DD6AA1DE}"/>
              </a:ext>
            </a:extLst>
          </p:cNvPr>
          <p:cNvSpPr>
            <a:spLocks noGrp="1"/>
          </p:cNvSpPr>
          <p:nvPr/>
        </p:nvSpPr>
        <p:spPr>
          <a:xfrm>
            <a:off x="7340599" y="1311001"/>
            <a:ext cx="4577605" cy="5170646"/>
          </a:xfrm>
          <a:prstGeom prst="rect">
            <a:avLst/>
          </a:prstGeom>
        </p:spPr>
        <p:txBody>
          <a:bodyPr vert="horz" wrap="square" lIns="0" tIns="0" rIns="0" bIns="0" rtlCol="0" anchor="t">
            <a:spAutoFit/>
          </a:bodyPr>
          <a:lstStyle>
            <a:defPPr>
              <a:defRPr lang="en-US"/>
            </a:defPPr>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bg1"/>
                </a:solidFill>
                <a:latin typeface="Noto Sans Medium"/>
                <a:ea typeface="+mn-ea"/>
                <a:cs typeface="+mn-cs"/>
              </a:defRPr>
            </a:lvl1pPr>
            <a:lvl2pPr marL="271463" indent="-261938" algn="l" defTabSz="914400" rtl="0" eaLnBrk="1" latinLnBrk="0" hangingPunct="1">
              <a:lnSpc>
                <a:spcPct val="100000"/>
              </a:lnSpc>
              <a:spcBef>
                <a:spcPts val="1200"/>
              </a:spcBef>
              <a:buClr>
                <a:schemeClr val="tx1"/>
              </a:buClr>
              <a:buFont typeface="Arial" panose="020B0604020202020204" pitchFamily="34" charset="0"/>
              <a:buChar char="•"/>
              <a:tabLst/>
              <a:defRPr sz="2000" b="0" i="0" kern="1200">
                <a:solidFill>
                  <a:schemeClr val="bg1"/>
                </a:solidFill>
                <a:latin typeface="Noto Sans Medium"/>
                <a:ea typeface="+mn-ea"/>
                <a:cs typeface="+mn-cs"/>
              </a:defRPr>
            </a:lvl2pPr>
            <a:lvl3pPr marL="534988" indent="-263525" algn="l" defTabSz="914400" rtl="0" eaLnBrk="1" latinLnBrk="0" hangingPunct="1">
              <a:lnSpc>
                <a:spcPct val="100000"/>
              </a:lnSpc>
              <a:spcBef>
                <a:spcPts val="1200"/>
              </a:spcBef>
              <a:buClr>
                <a:schemeClr val="tx1"/>
              </a:buClr>
              <a:buFont typeface="System Font"/>
              <a:buChar char="–"/>
              <a:tabLst/>
              <a:defRPr sz="2000" b="0" i="0" kern="1200">
                <a:solidFill>
                  <a:schemeClr val="bg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tx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bg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fontAlgn="base">
              <a:defRPr sz="1800">
                <a:latin typeface="Noto Sans Medium"/>
              </a:defRPr>
            </a:pPr>
            <a:r>
              <a:rPr lang="en-US" sz="1800" dirty="0">
                <a:solidFill>
                  <a:schemeClr val="tx1"/>
                </a:solidFill>
                <a:latin typeface="Noto Sans Medium"/>
              </a:rPr>
              <a:t>At </a:t>
            </a:r>
            <a:r>
              <a:rPr lang="en-US" sz="1800" dirty="0" err="1">
                <a:solidFill>
                  <a:schemeClr val="tx1"/>
                </a:solidFill>
                <a:latin typeface="Noto Sans Medium"/>
              </a:rPr>
              <a:t>Mawaba</a:t>
            </a:r>
            <a:r>
              <a:rPr lang="en-US" sz="1800" dirty="0">
                <a:solidFill>
                  <a:schemeClr val="tx1"/>
                </a:solidFill>
                <a:latin typeface="Noto Sans Medium"/>
              </a:rPr>
              <a:t> Primary School in Zimbabwe, learning happens beyond textbooks.</a:t>
            </a:r>
          </a:p>
          <a:p>
            <a:pPr fontAlgn="base">
              <a:defRPr sz="1800">
                <a:latin typeface="Noto Sans Medium"/>
              </a:defRPr>
            </a:pPr>
            <a:r>
              <a:rPr lang="en-US" sz="1800" dirty="0">
                <a:solidFill>
                  <a:schemeClr val="tx1"/>
                </a:solidFill>
                <a:latin typeface="Noto Sans Medium"/>
              </a:rPr>
              <a:t>The school grows vegetables, raises chickens and farms tilapia fish. Its greenhouse and other agricultural activities help supply ingredients for school meals, while income from selling eggs helps cover some operating costs.</a:t>
            </a:r>
          </a:p>
          <a:p>
            <a:pPr fontAlgn="base">
              <a:defRPr sz="1800">
                <a:latin typeface="Noto Sans Medium"/>
              </a:defRPr>
            </a:pPr>
            <a:r>
              <a:rPr lang="en-US" sz="1800" dirty="0">
                <a:solidFill>
                  <a:schemeClr val="tx1"/>
                </a:solidFill>
                <a:latin typeface="Noto Sans Medium"/>
              </a:rPr>
              <a:t>These activities illustrate something important: education is not just about a child attending school. It is also about children having the nutrition, support and opportunities they need to learn and develop skills.</a:t>
            </a:r>
          </a:p>
          <a:p>
            <a:pPr fontAlgn="base">
              <a:defRPr sz="1800">
                <a:latin typeface="Noto Sans Medium"/>
              </a:defRPr>
            </a:pPr>
            <a:r>
              <a:rPr lang="en-US" sz="1800" b="1" dirty="0">
                <a:solidFill>
                  <a:schemeClr val="tx1"/>
                </a:solidFill>
                <a:latin typeface="Noto Sans Black"/>
              </a:rPr>
              <a:t>As you watch, consider: </a:t>
            </a:r>
            <a:r>
              <a:rPr lang="en-US" sz="1800" dirty="0">
                <a:solidFill>
                  <a:schemeClr val="tx1"/>
                </a:solidFill>
                <a:latin typeface="Noto Sans Medium"/>
              </a:rPr>
              <a:t>How can practical learning prepare students for life beyond school?</a:t>
            </a:r>
          </a:p>
        </p:txBody>
      </p:sp>
      <p:grpSp>
        <p:nvGrpSpPr>
          <p:cNvPr id="2" name="Group 1">
            <a:extLst>
              <a:ext uri="{FF2B5EF4-FFF2-40B4-BE49-F238E27FC236}">
                <a16:creationId xmlns:a16="http://schemas.microsoft.com/office/drawing/2014/main" id="{6C65D055-3D1C-1A99-CC40-BAC083BA3415}"/>
              </a:ext>
            </a:extLst>
          </p:cNvPr>
          <p:cNvGrpSpPr/>
          <p:nvPr/>
        </p:nvGrpSpPr>
        <p:grpSpPr>
          <a:xfrm>
            <a:off x="9837336" y="284651"/>
            <a:ext cx="1875239" cy="648000"/>
            <a:chOff x="7714236" y="1187630"/>
            <a:chExt cx="1372614" cy="462159"/>
          </a:xfrm>
        </p:grpSpPr>
        <p:sp>
          <p:nvSpPr>
            <p:cNvPr id="4" name="Rounded Rectangle 3">
              <a:extLst>
                <a:ext uri="{FF2B5EF4-FFF2-40B4-BE49-F238E27FC236}">
                  <a16:creationId xmlns:a16="http://schemas.microsoft.com/office/drawing/2014/main" id="{EE048834-0BCC-89E1-C87F-4A9859203305}"/>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b="1">
                <a:latin typeface="Noto Sans Black"/>
              </a:endParaRPr>
            </a:p>
          </p:txBody>
        </p:sp>
        <p:sp>
          <p:nvSpPr>
            <p:cNvPr id="5" name="5-point Star 5">
              <a:extLst>
                <a:ext uri="{FF2B5EF4-FFF2-40B4-BE49-F238E27FC236}">
                  <a16:creationId xmlns:a16="http://schemas.microsoft.com/office/drawing/2014/main" id="{5E3BB893-01C8-E76A-CC44-19E2C54CCC3F}"/>
                </a:ext>
              </a:extLst>
            </p:cNvPr>
            <p:cNvSpPr/>
            <p:nvPr userDrawn="1"/>
          </p:nvSpPr>
          <p:spPr>
            <a:xfrm>
              <a:off x="7811262" y="122961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b="1">
                <a:latin typeface="Noto Sans Black"/>
              </a:endParaRPr>
            </a:p>
          </p:txBody>
        </p:sp>
        <p:sp>
          <p:nvSpPr>
            <p:cNvPr id="7" name="5-point Star 6">
              <a:extLst>
                <a:ext uri="{FF2B5EF4-FFF2-40B4-BE49-F238E27FC236}">
                  <a16:creationId xmlns:a16="http://schemas.microsoft.com/office/drawing/2014/main" id="{C4827E99-EE91-8DE9-7F79-644DD36C13B6}"/>
                </a:ext>
              </a:extLst>
            </p:cNvPr>
            <p:cNvSpPr/>
            <p:nvPr userDrawn="1"/>
          </p:nvSpPr>
          <p:spPr>
            <a:xfrm>
              <a:off x="8214487" y="122961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b="1">
                <a:latin typeface="Noto Sans Black"/>
              </a:endParaRPr>
            </a:p>
          </p:txBody>
        </p:sp>
        <p:sp>
          <p:nvSpPr>
            <p:cNvPr id="9" name="5-point Star 7">
              <a:extLst>
                <a:ext uri="{FF2B5EF4-FFF2-40B4-BE49-F238E27FC236}">
                  <a16:creationId xmlns:a16="http://schemas.microsoft.com/office/drawing/2014/main" id="{E84B3B0E-6002-DC69-E81B-BC0616B7D824}"/>
                </a:ext>
              </a:extLst>
            </p:cNvPr>
            <p:cNvSpPr/>
            <p:nvPr userDrawn="1"/>
          </p:nvSpPr>
          <p:spPr>
            <a:xfrm>
              <a:off x="8614537" y="122961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b="1">
                <a:latin typeface="Noto Sans Black"/>
              </a:endParaRPr>
            </a:p>
          </p:txBody>
        </p:sp>
      </p:grpSp>
      <p:sp>
        <p:nvSpPr>
          <p:cNvPr id="17" name="Title 16">
            <a:extLst>
              <a:ext uri="{FF2B5EF4-FFF2-40B4-BE49-F238E27FC236}">
                <a16:creationId xmlns:a16="http://schemas.microsoft.com/office/drawing/2014/main" id="{1463D7A3-4CA1-8E82-F2AA-B13E5C411544}"/>
              </a:ext>
            </a:extLst>
          </p:cNvPr>
          <p:cNvSpPr>
            <a:spLocks noGrp="1"/>
          </p:cNvSpPr>
          <p:nvPr>
            <p:ph type="title"/>
          </p:nvPr>
        </p:nvSpPr>
        <p:spPr>
          <a:xfrm>
            <a:off x="479425" y="709834"/>
            <a:ext cx="4577605" cy="651222"/>
          </a:xfrm>
        </p:spPr>
        <p:txBody>
          <a:bodyPr/>
          <a:lstStyle/>
          <a:p>
            <a:pPr>
              <a:defRPr>
                <a:latin typeface="Motor-Normal"/>
              </a:defRPr>
            </a:pPr>
            <a:r>
              <a:rPr lang="en-US">
                <a:latin typeface="Motor-Normal"/>
              </a:rPr>
              <a:t>More Than a School Meal</a:t>
            </a:r>
          </a:p>
        </p:txBody>
      </p:sp>
      <p:pic>
        <p:nvPicPr>
          <p:cNvPr id="3" name="Online Media 1" title="Rights Around the World: Mawaba Primary School">
            <a:hlinkClick r:id="" action="ppaction://media"/>
            <a:extLst>
              <a:ext uri="{FF2B5EF4-FFF2-40B4-BE49-F238E27FC236}">
                <a16:creationId xmlns:a16="http://schemas.microsoft.com/office/drawing/2014/main" id="{1B53B41D-B17D-5AA3-E968-02122629B90A}"/>
              </a:ext>
            </a:extLst>
          </p:cNvPr>
          <p:cNvPicPr>
            <a:picLocks noRot="1" noChangeAspect="1"/>
          </p:cNvPicPr>
          <p:nvPr>
            <a:videoFile r:link="rId1"/>
          </p:nvPr>
        </p:nvPicPr>
        <p:blipFill>
          <a:blip r:embed="rId4"/>
          <a:stretch>
            <a:fillRect/>
          </a:stretch>
        </p:blipFill>
        <p:spPr>
          <a:xfrm>
            <a:off x="479425" y="1809966"/>
            <a:ext cx="6464808" cy="3649761"/>
          </a:xfrm>
          <a:prstGeom prst="roundRect">
            <a:avLst>
              <a:gd name="adj" fmla="val 4493"/>
            </a:avLst>
          </a:prstGeom>
          <a:solidFill>
            <a:srgbClr val="0F0A07"/>
          </a:solidFill>
          <a:effectLst>
            <a:outerShdw dist="127000" dir="2700000" algn="tl" rotWithShape="0">
              <a:srgbClr val="E2231A"/>
            </a:outerShdw>
          </a:effectLst>
        </p:spPr>
      </p:pic>
    </p:spTree>
    <p:extLst>
      <p:ext uri="{BB962C8B-B14F-4D97-AF65-F5344CB8AC3E}">
        <p14:creationId xmlns:p14="http://schemas.microsoft.com/office/powerpoint/2010/main" val="1252437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3"/>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3"/>
                                        </p:tgtEl>
                                      </p:cBhvr>
                                    </p:cmd>
                                  </p:childTnLst>
                                </p:cTn>
                              </p:par>
                            </p:childTnLst>
                          </p:cTn>
                        </p:par>
                      </p:childTnLst>
                    </p:cTn>
                  </p:par>
                </p:childTnLst>
              </p:cTn>
              <p:nextCondLst>
                <p:cond evt="onClick" delay="0">
                  <p:tgtEl>
                    <p:spTgt spid="3"/>
                  </p:tgtEl>
                </p:cond>
              </p:nextCondLst>
            </p:seq>
            <p:video>
              <p:cMediaNode vol="80000">
                <p:cTn id="12" fill="hold" display="0">
                  <p:stCondLst>
                    <p:cond delay="indefinite"/>
                  </p:stCondLst>
                </p:cTn>
                <p:tgtEl>
                  <p:spTgt spid="3"/>
                </p:tgtEl>
              </p:cMediaNode>
            </p:video>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1" name="Text Placeholder 7">
            <a:extLst>
              <a:ext uri="{FF2B5EF4-FFF2-40B4-BE49-F238E27FC236}">
                <a16:creationId xmlns:a16="http://schemas.microsoft.com/office/drawing/2014/main" id="{08AA89D6-647F-F919-EFFE-908EB9365297}"/>
              </a:ext>
            </a:extLst>
          </p:cNvPr>
          <p:cNvSpPr txBox="1">
            <a:spLocks/>
          </p:cNvSpPr>
          <p:nvPr/>
        </p:nvSpPr>
        <p:spPr>
          <a:xfrm>
            <a:off x="4581525" y="5829650"/>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marL="355600" indent="-355600" algn="l">
              <a:buFont typeface="System Font Regular"/>
              <a:buChar char="►"/>
              <a:defRPr>
                <a:latin typeface="Noto Sans Medium"/>
              </a:defRPr>
            </a:pPr>
            <a:r>
              <a:rPr lang="en-GB" sz="1800">
                <a:solidFill>
                  <a:schemeClr val="bg1"/>
                </a:solidFill>
                <a:latin typeface="Noto Sans Medium"/>
              </a:rPr>
              <a:t>Did you identify others?</a:t>
            </a:r>
          </a:p>
        </p:txBody>
      </p:sp>
      <p:sp>
        <p:nvSpPr>
          <p:cNvPr id="24" name="Text Placeholder 7">
            <a:extLst>
              <a:ext uri="{FF2B5EF4-FFF2-40B4-BE49-F238E27FC236}">
                <a16:creationId xmlns:a16="http://schemas.microsoft.com/office/drawing/2014/main" id="{CCC6C14E-AB1F-E8A1-6689-F8A28FD99CF9}"/>
              </a:ext>
            </a:extLst>
          </p:cNvPr>
          <p:cNvSpPr txBox="1">
            <a:spLocks/>
          </p:cNvSpPr>
          <p:nvPr/>
        </p:nvSpPr>
        <p:spPr>
          <a:xfrm>
            <a:off x="4581525" y="5309887"/>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marL="355600" indent="-355600" algn="l">
              <a:buFont typeface="System Font Regular"/>
              <a:buChar char="►"/>
              <a:defRPr>
                <a:latin typeface="Noto Sans Medium"/>
              </a:defRPr>
            </a:pPr>
            <a:r>
              <a:rPr lang="en-GB" sz="1800">
                <a:solidFill>
                  <a:schemeClr val="bg1"/>
                </a:solidFill>
                <a:latin typeface="Noto Sans Medium"/>
              </a:rPr>
              <a:t>Why do you think we’ve highlighted this selection?</a:t>
            </a:r>
          </a:p>
        </p:txBody>
      </p:sp>
      <p:pic>
        <p:nvPicPr>
          <p:cNvPr id="15" name="Picture 14">
            <a:extLst>
              <a:ext uri="{FF2B5EF4-FFF2-40B4-BE49-F238E27FC236}">
                <a16:creationId xmlns:a16="http://schemas.microsoft.com/office/drawing/2014/main" id="{1B2F8CC7-49E8-7F39-60C6-3AC1D0D1F441}"/>
              </a:ext>
            </a:extLst>
          </p:cNvPr>
          <p:cNvPicPr>
            <a:picLocks noChangeAspect="1"/>
          </p:cNvPicPr>
          <p:nvPr/>
        </p:nvPicPr>
        <p:blipFill>
          <a:blip r:embed="rId3"/>
          <a:stretch>
            <a:fillRect/>
          </a:stretch>
        </p:blipFill>
        <p:spPr>
          <a:xfrm>
            <a:off x="5214186" y="2227417"/>
            <a:ext cx="1763628" cy="2351504"/>
          </a:xfrm>
          <a:prstGeom prst="rect">
            <a:avLst/>
          </a:prstGeom>
        </p:spPr>
      </p:pic>
      <p:pic>
        <p:nvPicPr>
          <p:cNvPr id="8" name="Graphic 7">
            <a:extLst>
              <a:ext uri="{FF2B5EF4-FFF2-40B4-BE49-F238E27FC236}">
                <a16:creationId xmlns:a16="http://schemas.microsoft.com/office/drawing/2014/main" id="{D454C522-E452-3F62-C765-994844A3028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207552" y="2253996"/>
            <a:ext cx="1762506" cy="2350008"/>
          </a:xfrm>
          <a:prstGeom prst="rect">
            <a:avLst/>
          </a:prstGeom>
        </p:spPr>
      </p:pic>
      <p:pic>
        <p:nvPicPr>
          <p:cNvPr id="10" name="Graphic 9">
            <a:extLst>
              <a:ext uri="{FF2B5EF4-FFF2-40B4-BE49-F238E27FC236}">
                <a16:creationId xmlns:a16="http://schemas.microsoft.com/office/drawing/2014/main" id="{6295678F-9595-0BB6-E744-5F8AEB2AEAB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7199122" y="2253996"/>
            <a:ext cx="1762506" cy="2350008"/>
          </a:xfrm>
          <a:prstGeom prst="rect">
            <a:avLst/>
          </a:prstGeom>
        </p:spPr>
      </p:pic>
      <p:sp>
        <p:nvSpPr>
          <p:cNvPr id="11" name="Text Placeholder 6">
            <a:extLst>
              <a:ext uri="{FF2B5EF4-FFF2-40B4-BE49-F238E27FC236}">
                <a16:creationId xmlns:a16="http://schemas.microsoft.com/office/drawing/2014/main" id="{A1EC2A4B-B1B8-593E-A61A-563C451BDF83}"/>
              </a:ext>
            </a:extLst>
          </p:cNvPr>
          <p:cNvSpPr txBox="1">
            <a:spLocks/>
          </p:cNvSpPr>
          <p:nvPr/>
        </p:nvSpPr>
        <p:spPr>
          <a:xfrm>
            <a:off x="669924" y="2351246"/>
            <a:ext cx="3553560" cy="2769989"/>
          </a:xfrm>
          <a:prstGeom prst="rect">
            <a:avLst/>
          </a:prstGeom>
        </p:spPr>
        <p:txBody>
          <a:bodyPr vert="horz" wrap="square" lIns="0" tIns="0" rIns="0" bIns="0" rtlCol="0" anchor="t">
            <a:spAutoFit/>
          </a:bodyPr>
          <a:lst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a:spcAft>
                <a:spcPts val="1200"/>
              </a:spcAft>
            </a:pPr>
            <a:r>
              <a:rPr lang="en-CA" dirty="0">
                <a:ea typeface="Noto Sans Medium"/>
                <a:cs typeface="Noto Sans Medium"/>
              </a:rPr>
              <a:t>Think about the rights that you know. </a:t>
            </a:r>
          </a:p>
          <a:p>
            <a:pPr>
              <a:spcAft>
                <a:spcPts val="1200"/>
              </a:spcAft>
            </a:pPr>
            <a:r>
              <a:rPr lang="en-CA" dirty="0">
                <a:ea typeface="Noto Sans Medium"/>
                <a:cs typeface="Noto Sans Medium"/>
              </a:rPr>
              <a:t>Which articles of the </a:t>
            </a:r>
            <a:r>
              <a:rPr lang="en-US" b="1" dirty="0">
                <a:ea typeface="Noto Sans Medium"/>
                <a:cs typeface="Noto Sans Medium"/>
                <a:hlinkClick r:id="rId6"/>
              </a:rPr>
              <a:t>Convention on the Rights of the Child (CRC)</a:t>
            </a:r>
            <a:r>
              <a:rPr lang="en-CA" dirty="0">
                <a:ea typeface="Noto Sans Medium"/>
                <a:cs typeface="Noto Sans Medium"/>
              </a:rPr>
              <a:t> </a:t>
            </a:r>
            <a:r>
              <a:rPr lang="en-GB" dirty="0">
                <a:ea typeface="+mn-lt"/>
                <a:cs typeface="+mn-lt"/>
              </a:rPr>
              <a:t>relate to </a:t>
            </a:r>
            <a:r>
              <a:rPr lang="en-GB" dirty="0" err="1">
                <a:solidFill>
                  <a:srgbClr val="0F0A07"/>
                </a:solidFill>
                <a:ea typeface="+mn-lt"/>
                <a:cs typeface="+mn-lt"/>
              </a:rPr>
              <a:t>Mawaba</a:t>
            </a:r>
            <a:r>
              <a:rPr lang="en-GB" dirty="0">
                <a:solidFill>
                  <a:srgbClr val="0F0A07"/>
                </a:solidFill>
                <a:ea typeface="+mn-lt"/>
                <a:cs typeface="+mn-lt"/>
              </a:rPr>
              <a:t> Primary </a:t>
            </a:r>
            <a:r>
              <a:rPr lang="en-GB" dirty="0">
                <a:ea typeface="+mn-lt"/>
                <a:cs typeface="+mn-lt"/>
              </a:rPr>
              <a:t>School?</a:t>
            </a:r>
          </a:p>
          <a:p>
            <a:pPr>
              <a:spcAft>
                <a:spcPts val="1200"/>
              </a:spcAft>
            </a:pPr>
            <a:endParaRPr lang="en-CA" dirty="0">
              <a:ea typeface="Noto Sans Medium"/>
              <a:cs typeface="Noto Sans Medium"/>
            </a:endParaRPr>
          </a:p>
        </p:txBody>
      </p:sp>
      <p:sp>
        <p:nvSpPr>
          <p:cNvPr id="17" name="Title 5">
            <a:extLst>
              <a:ext uri="{FF2B5EF4-FFF2-40B4-BE49-F238E27FC236}">
                <a16:creationId xmlns:a16="http://schemas.microsoft.com/office/drawing/2014/main" id="{5F8508C6-DC9F-E64A-6CAB-EB03800EE0DE}"/>
              </a:ext>
            </a:extLst>
          </p:cNvPr>
          <p:cNvSpPr>
            <a:spLocks noGrp="1"/>
          </p:cNvSpPr>
          <p:nvPr>
            <p:ph type="title"/>
          </p:nvPr>
        </p:nvSpPr>
        <p:spPr>
          <a:xfrm>
            <a:off x="479424" y="782051"/>
            <a:ext cx="6705053" cy="639837"/>
          </a:xfrm>
          <a:solidFill>
            <a:srgbClr val="F2F2F2"/>
          </a:solidFill>
        </p:spPr>
        <p:txBody>
          <a:bodyPr/>
          <a:lstStyle/>
          <a:p>
            <a:r>
              <a:rPr lang="en-GB" dirty="0">
                <a:latin typeface="+mj-lt"/>
                <a:ea typeface="Noto Sans Medium" panose="020B0502040504020204" pitchFamily="34" charset="0"/>
                <a:cs typeface="Noto Sans Medium" panose="020B0502040504020204" pitchFamily="34" charset="0"/>
              </a:rPr>
              <a:t>The Rights Link... </a:t>
            </a:r>
            <a:endParaRPr lang="en-CA" noProof="0" dirty="0">
              <a:latin typeface="+mj-lt"/>
              <a:ea typeface="Motor-Normal"/>
              <a:cs typeface="Motor-Normal"/>
            </a:endParaRPr>
          </a:p>
        </p:txBody>
      </p:sp>
    </p:spTree>
    <p:extLst>
      <p:ext uri="{BB962C8B-B14F-4D97-AF65-F5344CB8AC3E}">
        <p14:creationId xmlns:p14="http://schemas.microsoft.com/office/powerpoint/2010/main" val="349279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75348FBA-9917-9ACF-511C-D81BD63D068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E10CC5E-853D-C663-4F64-22362C8B4D06}"/>
              </a:ext>
            </a:extLst>
          </p:cNvPr>
          <p:cNvSpPr>
            <a:spLocks noGrp="1"/>
          </p:cNvSpPr>
          <p:nvPr>
            <p:ph type="title"/>
          </p:nvPr>
        </p:nvSpPr>
        <p:spPr>
          <a:xfrm>
            <a:off x="479425" y="488466"/>
            <a:ext cx="7220785" cy="651222"/>
          </a:xfrm>
        </p:spPr>
        <p:txBody>
          <a:bodyPr/>
          <a:lstStyle/>
          <a:p>
            <a:pPr>
              <a:defRPr>
                <a:latin typeface="Motor-Normal"/>
              </a:defRPr>
            </a:pPr>
            <a:r>
              <a:rPr lang="en-GB">
                <a:latin typeface="Motor-Normal"/>
              </a:rPr>
              <a:t>...and what about the Global Goals?</a:t>
            </a:r>
          </a:p>
        </p:txBody>
      </p:sp>
      <p:sp>
        <p:nvSpPr>
          <p:cNvPr id="6" name="Text Placeholder 7">
            <a:extLst>
              <a:ext uri="{FF2B5EF4-FFF2-40B4-BE49-F238E27FC236}">
                <a16:creationId xmlns:a16="http://schemas.microsoft.com/office/drawing/2014/main" id="{60F20E4B-33E2-8E7B-2BEF-1C340EBBBD5E}"/>
              </a:ext>
            </a:extLst>
          </p:cNvPr>
          <p:cNvSpPr txBox="1">
            <a:spLocks/>
          </p:cNvSpPr>
          <p:nvPr/>
        </p:nvSpPr>
        <p:spPr>
          <a:xfrm>
            <a:off x="479424" y="5619277"/>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marL="355600" indent="-355600" algn="l">
              <a:buFont typeface="System Font Regular"/>
              <a:buChar char="►"/>
              <a:defRPr>
                <a:latin typeface="Noto Sans Medium"/>
              </a:defRPr>
            </a:pPr>
            <a:r>
              <a:rPr lang="en-GB" sz="2000">
                <a:solidFill>
                  <a:schemeClr val="bg1"/>
                </a:solidFill>
                <a:latin typeface="Noto Sans Medium"/>
              </a:rPr>
              <a:t>Did you identify others?</a:t>
            </a:r>
          </a:p>
        </p:txBody>
      </p:sp>
      <p:sp>
        <p:nvSpPr>
          <p:cNvPr id="7" name="Text Placeholder 7">
            <a:extLst>
              <a:ext uri="{FF2B5EF4-FFF2-40B4-BE49-F238E27FC236}">
                <a16:creationId xmlns:a16="http://schemas.microsoft.com/office/drawing/2014/main" id="{6B563B07-C84F-B312-9A2F-F8DAE4D5E567}"/>
              </a:ext>
            </a:extLst>
          </p:cNvPr>
          <p:cNvSpPr txBox="1">
            <a:spLocks/>
          </p:cNvSpPr>
          <p:nvPr/>
        </p:nvSpPr>
        <p:spPr>
          <a:xfrm>
            <a:off x="479424" y="5021129"/>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marL="355600" indent="-355600" algn="l">
              <a:buFont typeface="System Font Regular"/>
              <a:buChar char="►"/>
              <a:defRPr>
                <a:latin typeface="Noto Sans Medium"/>
              </a:defRPr>
            </a:pPr>
            <a:r>
              <a:rPr lang="en-GB" sz="2000">
                <a:solidFill>
                  <a:schemeClr val="bg1"/>
                </a:solidFill>
                <a:latin typeface="Noto Sans Medium"/>
              </a:rPr>
              <a:t>Why do you think we’ve highlighted this selection?</a:t>
            </a:r>
          </a:p>
        </p:txBody>
      </p:sp>
    </p:spTree>
    <p:extLst>
      <p:ext uri="{BB962C8B-B14F-4D97-AF65-F5344CB8AC3E}">
        <p14:creationId xmlns:p14="http://schemas.microsoft.com/office/powerpoint/2010/main" val="40392344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CC87CAC-F96C-3795-1B68-E15278D28E97}"/>
              </a:ext>
            </a:extLst>
          </p:cNvPr>
          <p:cNvSpPr>
            <a:spLocks noGrp="1"/>
          </p:cNvSpPr>
          <p:nvPr>
            <p:ph type="title"/>
          </p:nvPr>
        </p:nvSpPr>
        <p:spPr>
          <a:xfrm>
            <a:off x="479425" y="488466"/>
            <a:ext cx="7220785" cy="651222"/>
          </a:xfrm>
        </p:spPr>
        <p:txBody>
          <a:bodyPr/>
          <a:lstStyle/>
          <a:p>
            <a:pPr>
              <a:defRPr>
                <a:latin typeface="Motor-Normal"/>
              </a:defRPr>
            </a:pPr>
            <a:r>
              <a:rPr lang="en-GB">
                <a:latin typeface="Motor-Normal"/>
              </a:rPr>
              <a:t>...and what about the Global Goals?</a:t>
            </a:r>
          </a:p>
        </p:txBody>
      </p:sp>
      <p:grpSp>
        <p:nvGrpSpPr>
          <p:cNvPr id="34" name="Group 33">
            <a:extLst>
              <a:ext uri="{FF2B5EF4-FFF2-40B4-BE49-F238E27FC236}">
                <a16:creationId xmlns:a16="http://schemas.microsoft.com/office/drawing/2014/main" id="{CC0D6000-AD7B-6062-D4F6-04A552C38671}"/>
              </a:ext>
            </a:extLst>
          </p:cNvPr>
          <p:cNvGrpSpPr/>
          <p:nvPr/>
        </p:nvGrpSpPr>
        <p:grpSpPr>
          <a:xfrm>
            <a:off x="1762883" y="2196507"/>
            <a:ext cx="7225952" cy="2435714"/>
            <a:chOff x="560801" y="2247838"/>
            <a:chExt cx="7225952" cy="2435714"/>
          </a:xfrm>
          <a:solidFill>
            <a:schemeClr val="bg1">
              <a:alpha val="85000"/>
            </a:schemeClr>
          </a:solidFill>
        </p:grpSpPr>
        <p:sp>
          <p:nvSpPr>
            <p:cNvPr id="31" name="Rectangle 30">
              <a:extLst>
                <a:ext uri="{FF2B5EF4-FFF2-40B4-BE49-F238E27FC236}">
                  <a16:creationId xmlns:a16="http://schemas.microsoft.com/office/drawing/2014/main" id="{F3F66E6A-E876-32E9-5616-80577CF88289}"/>
                </a:ext>
              </a:extLst>
            </p:cNvPr>
            <p:cNvSpPr/>
            <p:nvPr/>
          </p:nvSpPr>
          <p:spPr>
            <a:xfrm>
              <a:off x="560801" y="3507315"/>
              <a:ext cx="2443700" cy="1176237"/>
            </a:xfrm>
            <a:prstGeom prst="rect">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a:solidFill>
                  <a:schemeClr val="tx1"/>
                </a:solidFill>
                <a:latin typeface="Noto Sans Medium"/>
              </a:endParaRPr>
            </a:p>
          </p:txBody>
        </p:sp>
        <p:sp>
          <p:nvSpPr>
            <p:cNvPr id="32" name="Rectangle 31">
              <a:extLst>
                <a:ext uri="{FF2B5EF4-FFF2-40B4-BE49-F238E27FC236}">
                  <a16:creationId xmlns:a16="http://schemas.microsoft.com/office/drawing/2014/main" id="{61FD6F58-1B10-03F3-990B-1D83DB02A3AB}"/>
                </a:ext>
              </a:extLst>
            </p:cNvPr>
            <p:cNvSpPr/>
            <p:nvPr/>
          </p:nvSpPr>
          <p:spPr>
            <a:xfrm>
              <a:off x="3068231" y="3534096"/>
              <a:ext cx="2301042" cy="1086231"/>
            </a:xfrm>
            <a:prstGeom prst="rect">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err="1">
                <a:solidFill>
                  <a:schemeClr val="tx1"/>
                </a:solidFill>
                <a:latin typeface="Noto Sans Medium"/>
              </a:endParaRPr>
            </a:p>
          </p:txBody>
        </p:sp>
        <p:sp>
          <p:nvSpPr>
            <p:cNvPr id="33" name="Rectangle 32">
              <a:extLst>
                <a:ext uri="{FF2B5EF4-FFF2-40B4-BE49-F238E27FC236}">
                  <a16:creationId xmlns:a16="http://schemas.microsoft.com/office/drawing/2014/main" id="{0BC39604-3E1C-1FB4-6CF4-F16BEA82E9F4}"/>
                </a:ext>
              </a:extLst>
            </p:cNvPr>
            <p:cNvSpPr/>
            <p:nvPr/>
          </p:nvSpPr>
          <p:spPr>
            <a:xfrm>
              <a:off x="5409313" y="2247838"/>
              <a:ext cx="2377440" cy="2435192"/>
            </a:xfrm>
            <a:prstGeom prst="rect">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err="1">
                <a:solidFill>
                  <a:schemeClr val="tx1"/>
                </a:solidFill>
                <a:latin typeface="Noto Sans Medium"/>
              </a:endParaRPr>
            </a:p>
          </p:txBody>
        </p:sp>
      </p:grpSp>
      <p:sp>
        <p:nvSpPr>
          <p:cNvPr id="35" name="Text Placeholder 7">
            <a:extLst>
              <a:ext uri="{FF2B5EF4-FFF2-40B4-BE49-F238E27FC236}">
                <a16:creationId xmlns:a16="http://schemas.microsoft.com/office/drawing/2014/main" id="{BBF6E6C6-EB21-2D1C-E63C-EC833630DF38}"/>
              </a:ext>
            </a:extLst>
          </p:cNvPr>
          <p:cNvSpPr txBox="1">
            <a:spLocks/>
          </p:cNvSpPr>
          <p:nvPr/>
        </p:nvSpPr>
        <p:spPr>
          <a:xfrm>
            <a:off x="479424" y="5619277"/>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marL="355600" indent="-355600" algn="l">
              <a:buFont typeface="System Font Regular"/>
              <a:buChar char="►"/>
              <a:defRPr>
                <a:latin typeface="Noto Sans Medium"/>
              </a:defRPr>
            </a:pPr>
            <a:r>
              <a:rPr lang="en-GB" sz="2000">
                <a:solidFill>
                  <a:schemeClr val="bg1"/>
                </a:solidFill>
                <a:latin typeface="Noto Sans Medium"/>
              </a:rPr>
              <a:t>Did you identify others?</a:t>
            </a:r>
          </a:p>
        </p:txBody>
      </p:sp>
      <p:sp>
        <p:nvSpPr>
          <p:cNvPr id="36" name="Text Placeholder 7">
            <a:extLst>
              <a:ext uri="{FF2B5EF4-FFF2-40B4-BE49-F238E27FC236}">
                <a16:creationId xmlns:a16="http://schemas.microsoft.com/office/drawing/2014/main" id="{19369BCD-3B40-CB06-B256-6B3BC0F50374}"/>
              </a:ext>
            </a:extLst>
          </p:cNvPr>
          <p:cNvSpPr txBox="1">
            <a:spLocks/>
          </p:cNvSpPr>
          <p:nvPr/>
        </p:nvSpPr>
        <p:spPr>
          <a:xfrm>
            <a:off x="479424" y="5021129"/>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marL="355600" indent="-355600" algn="l">
              <a:buFont typeface="System Font Regular"/>
              <a:buChar char="►"/>
              <a:defRPr>
                <a:latin typeface="Noto Sans Medium"/>
              </a:defRPr>
            </a:pPr>
            <a:r>
              <a:rPr lang="en-GB" sz="2000">
                <a:solidFill>
                  <a:schemeClr val="bg1"/>
                </a:solidFill>
                <a:latin typeface="Noto Sans Medium"/>
              </a:rPr>
              <a:t>Why do you think we’ve highlighted these ones?</a:t>
            </a:r>
          </a:p>
        </p:txBody>
      </p:sp>
      <p:sp>
        <p:nvSpPr>
          <p:cNvPr id="5" name="Rectangle 4">
            <a:extLst>
              <a:ext uri="{FF2B5EF4-FFF2-40B4-BE49-F238E27FC236}">
                <a16:creationId xmlns:a16="http://schemas.microsoft.com/office/drawing/2014/main" id="{348B7506-7C28-9640-AF59-DA5491F3978E}"/>
              </a:ext>
            </a:extLst>
          </p:cNvPr>
          <p:cNvSpPr/>
          <p:nvPr/>
        </p:nvSpPr>
        <p:spPr>
          <a:xfrm>
            <a:off x="10264434" y="2237673"/>
            <a:ext cx="1166261" cy="119132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err="1">
              <a:solidFill>
                <a:schemeClr val="tx1"/>
              </a:solidFill>
              <a:latin typeface="Noto Sans Medium"/>
            </a:endParaRPr>
          </a:p>
        </p:txBody>
      </p:sp>
      <p:sp>
        <p:nvSpPr>
          <p:cNvPr id="10" name="Rectangle 9">
            <a:extLst>
              <a:ext uri="{FF2B5EF4-FFF2-40B4-BE49-F238E27FC236}">
                <a16:creationId xmlns:a16="http://schemas.microsoft.com/office/drawing/2014/main" id="{9D31E93A-5ED3-D130-7F87-E77BADD2605E}"/>
              </a:ext>
            </a:extLst>
          </p:cNvPr>
          <p:cNvSpPr/>
          <p:nvPr/>
        </p:nvSpPr>
        <p:spPr>
          <a:xfrm>
            <a:off x="9057034" y="3440894"/>
            <a:ext cx="1166261" cy="119132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err="1">
              <a:solidFill>
                <a:schemeClr val="tx1"/>
              </a:solidFill>
              <a:latin typeface="Noto Sans Medium"/>
            </a:endParaRPr>
          </a:p>
        </p:txBody>
      </p:sp>
      <p:sp>
        <p:nvSpPr>
          <p:cNvPr id="12" name="Rectangle 11">
            <a:extLst>
              <a:ext uri="{FF2B5EF4-FFF2-40B4-BE49-F238E27FC236}">
                <a16:creationId xmlns:a16="http://schemas.microsoft.com/office/drawing/2014/main" id="{6F8E7F2A-8597-E024-CBED-FF42DB5DC3F5}"/>
              </a:ext>
            </a:extLst>
          </p:cNvPr>
          <p:cNvSpPr/>
          <p:nvPr/>
        </p:nvSpPr>
        <p:spPr>
          <a:xfrm>
            <a:off x="596622" y="2249567"/>
            <a:ext cx="1166261" cy="119132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err="1">
              <a:solidFill>
                <a:schemeClr val="tx1"/>
              </a:solidFill>
              <a:latin typeface="Noto Sans Medium"/>
            </a:endParaRPr>
          </a:p>
        </p:txBody>
      </p:sp>
      <p:sp>
        <p:nvSpPr>
          <p:cNvPr id="2" name="Rectangle 1">
            <a:extLst>
              <a:ext uri="{FF2B5EF4-FFF2-40B4-BE49-F238E27FC236}">
                <a16:creationId xmlns:a16="http://schemas.microsoft.com/office/drawing/2014/main" id="{69F73217-9667-2085-A9BC-E08428CAFF82}"/>
              </a:ext>
            </a:extLst>
          </p:cNvPr>
          <p:cNvSpPr/>
          <p:nvPr/>
        </p:nvSpPr>
        <p:spPr>
          <a:xfrm>
            <a:off x="3048274" y="2227480"/>
            <a:ext cx="1166261" cy="119132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Medium"/>
              </a:defRPr>
            </a:pPr>
            <a:endParaRPr lang="en-GB" sz="1600" err="1">
              <a:solidFill>
                <a:schemeClr val="tx1"/>
              </a:solidFill>
              <a:latin typeface="Noto Sans Medium"/>
            </a:endParaRPr>
          </a:p>
        </p:txBody>
      </p:sp>
    </p:spTree>
    <p:extLst>
      <p:ext uri="{BB962C8B-B14F-4D97-AF65-F5344CB8AC3E}">
        <p14:creationId xmlns:p14="http://schemas.microsoft.com/office/powerpoint/2010/main" val="354098516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9775322B-BF76-790A-4385-37C6E2283221}"/>
            </a:ext>
          </a:extLst>
        </p:cNvPr>
        <p:cNvGrpSpPr/>
        <p:nvPr/>
      </p:nvGrpSpPr>
      <p:grpSpPr>
        <a:xfrm>
          <a:off x="0" y="0"/>
          <a:ext cx="0" cy="0"/>
          <a:chOff x="0" y="0"/>
          <a:chExt cx="0" cy="0"/>
        </a:xfrm>
      </p:grpSpPr>
      <p:pic>
        <p:nvPicPr>
          <p:cNvPr id="6" name="Graphic 5">
            <a:extLst>
              <a:ext uri="{FF2B5EF4-FFF2-40B4-BE49-F238E27FC236}">
                <a16:creationId xmlns:a16="http://schemas.microsoft.com/office/drawing/2014/main" id="{9C209C8D-C14C-8A89-DE21-85831288CFC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pic>
        <p:nvPicPr>
          <p:cNvPr id="7" name="Graphic 6">
            <a:extLst>
              <a:ext uri="{FF2B5EF4-FFF2-40B4-BE49-F238E27FC236}">
                <a16:creationId xmlns:a16="http://schemas.microsoft.com/office/drawing/2014/main" id="{452A73D2-0D0F-8D69-0980-91C9ADD36D1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399140" y="550824"/>
            <a:ext cx="1210786" cy="710085"/>
          </a:xfrm>
          <a:prstGeom prst="rect">
            <a:avLst/>
          </a:prstGeom>
        </p:spPr>
      </p:pic>
      <p:sp>
        <p:nvSpPr>
          <p:cNvPr id="3" name="TextBox 2">
            <a:extLst>
              <a:ext uri="{FF2B5EF4-FFF2-40B4-BE49-F238E27FC236}">
                <a16:creationId xmlns:a16="http://schemas.microsoft.com/office/drawing/2014/main" id="{5A08F437-3D25-5D28-16C4-04744EC03F3B}"/>
              </a:ext>
            </a:extLst>
          </p:cNvPr>
          <p:cNvSpPr txBox="1"/>
          <p:nvPr/>
        </p:nvSpPr>
        <p:spPr>
          <a:xfrm>
            <a:off x="1471176" y="2346725"/>
            <a:ext cx="9533357" cy="2923877"/>
          </a:xfrm>
          <a:prstGeom prst="rect">
            <a:avLst/>
          </a:prstGeom>
          <a:noFill/>
        </p:spPr>
        <p:txBody>
          <a:bodyPr wrap="square" lIns="0" tIns="0" rIns="0" bIns="0" rtlCol="0" anchor="t">
            <a:spAutoFit/>
          </a:bodyPr>
          <a:lstStyle/>
          <a:p>
            <a:pPr algn="l">
              <a:spcBef>
                <a:spcPts val="600"/>
              </a:spcBef>
              <a:spcAft>
                <a:spcPts val="1200"/>
              </a:spcAft>
              <a:defRPr>
                <a:latin typeface="Noto Sans Medium"/>
              </a:defRPr>
            </a:pPr>
            <a:r>
              <a:rPr lang="en-GB" sz="2000">
                <a:latin typeface="Noto Sans Medium"/>
              </a:rPr>
              <a:t>Think about what you have learnt about Zimbabwe, UNICEF’s work and the importance of education and skills development.  </a:t>
            </a:r>
          </a:p>
          <a:p>
            <a:pPr marL="342900" indent="-342900" algn="l">
              <a:spcBef>
                <a:spcPts val="600"/>
              </a:spcBef>
              <a:spcAft>
                <a:spcPts val="1200"/>
              </a:spcAft>
              <a:buClr>
                <a:schemeClr val="accent1"/>
              </a:buClr>
              <a:buFont typeface="Arial" panose="020B0604020202020204" pitchFamily="34" charset="0"/>
              <a:buChar char="•"/>
              <a:defRPr>
                <a:latin typeface="Noto Sans Medium"/>
              </a:defRPr>
            </a:pPr>
            <a:r>
              <a:rPr lang="en-GB" sz="2000">
                <a:latin typeface="Noto Sans Medium"/>
              </a:rPr>
              <a:t>Is there anything that surprised you or you thought was particularly interesting?</a:t>
            </a:r>
            <a:endParaRPr lang="en-GB" sz="2000">
              <a:cs typeface="Arial"/>
            </a:endParaRPr>
          </a:p>
          <a:p>
            <a:pPr marL="342900" indent="-342900" algn="l">
              <a:spcBef>
                <a:spcPts val="600"/>
              </a:spcBef>
              <a:spcAft>
                <a:spcPts val="1200"/>
              </a:spcAft>
              <a:buClr>
                <a:schemeClr val="accent1"/>
              </a:buClr>
              <a:buFont typeface="Arial" panose="020B0604020202020204" pitchFamily="34" charset="0"/>
              <a:buChar char="•"/>
              <a:defRPr>
                <a:latin typeface="Noto Sans Medium"/>
              </a:defRPr>
            </a:pPr>
            <a:r>
              <a:rPr lang="en-GB" sz="2000">
                <a:latin typeface="Noto Sans Medium"/>
              </a:rPr>
              <a:t>Is there anything you would like to learn more about?</a:t>
            </a:r>
            <a:endParaRPr lang="en-GB" sz="2000">
              <a:cs typeface="Arial"/>
            </a:endParaRPr>
          </a:p>
          <a:p>
            <a:pPr algn="l">
              <a:spcBef>
                <a:spcPts val="600"/>
              </a:spcBef>
              <a:defRPr>
                <a:latin typeface="Noto Sans Medium"/>
              </a:defRPr>
            </a:pPr>
            <a:endParaRPr lang="en-GB" sz="2000"/>
          </a:p>
          <a:p>
            <a:pPr marL="342900" indent="-342900" algn="l">
              <a:spcBef>
                <a:spcPts val="600"/>
              </a:spcBef>
              <a:buFont typeface="Arial" panose="020B0604020202020204" pitchFamily="34" charset="0"/>
              <a:buChar char="•"/>
              <a:defRPr>
                <a:latin typeface="Noto Sans Medium"/>
              </a:defRPr>
            </a:pPr>
            <a:endParaRPr lang="en-GB" sz="2000"/>
          </a:p>
        </p:txBody>
      </p:sp>
      <p:sp>
        <p:nvSpPr>
          <p:cNvPr id="11" name="Title 2">
            <a:extLst>
              <a:ext uri="{FF2B5EF4-FFF2-40B4-BE49-F238E27FC236}">
                <a16:creationId xmlns:a16="http://schemas.microsoft.com/office/drawing/2014/main" id="{0CC87CAC-F96C-3795-1B68-E15278D28E97}"/>
              </a:ext>
            </a:extLst>
          </p:cNvPr>
          <p:cNvSpPr>
            <a:spLocks noGrp="1"/>
          </p:cNvSpPr>
          <p:nvPr/>
        </p:nvSpPr>
        <p:spPr>
          <a:xfrm>
            <a:off x="1459140" y="1395253"/>
            <a:ext cx="2285928"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a:lstStyle>
          <a:p>
            <a:pPr>
              <a:defRPr>
                <a:latin typeface="Motor-Normal"/>
              </a:defRPr>
            </a:pPr>
            <a:r>
              <a:rPr lang="en-GB">
                <a:latin typeface="Motor-Normal"/>
              </a:rPr>
              <a:t>Reflection</a:t>
            </a:r>
          </a:p>
        </p:txBody>
      </p:sp>
      <p:pic>
        <p:nvPicPr>
          <p:cNvPr id="4" name="Graphic 3">
            <a:extLst>
              <a:ext uri="{FF2B5EF4-FFF2-40B4-BE49-F238E27FC236}">
                <a16:creationId xmlns:a16="http://schemas.microsoft.com/office/drawing/2014/main" id="{A5B4E387-A26E-B089-4BB7-EBB522AD8D6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Tree>
    <p:extLst>
      <p:ext uri="{BB962C8B-B14F-4D97-AF65-F5344CB8AC3E}">
        <p14:creationId xmlns:p14="http://schemas.microsoft.com/office/powerpoint/2010/main" val="149271567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DAF1495-8066-7D3D-688F-5C9C3C0DAA19}"/>
              </a:ext>
            </a:extLst>
          </p:cNvPr>
          <p:cNvSpPr>
            <a:spLocks noGrp="1"/>
          </p:cNvSpPr>
          <p:nvPr>
            <p:ph type="title"/>
          </p:nvPr>
        </p:nvSpPr>
        <p:spPr>
          <a:xfrm>
            <a:off x="3989834" y="2423160"/>
            <a:ext cx="4212334" cy="1792748"/>
          </a:xfrm>
        </p:spPr>
        <p:txBody>
          <a:bodyPr/>
          <a:lstStyle/>
          <a:p>
            <a:pPr>
              <a:defRPr>
                <a:latin typeface="Motor-Normal"/>
              </a:defRPr>
            </a:pPr>
            <a:r>
              <a:rPr lang="en-US">
                <a:latin typeface="Motor-Normal"/>
              </a:rPr>
              <a:t>Activities</a:t>
            </a:r>
            <a:endParaRPr lang="en-GB"/>
          </a:p>
        </p:txBody>
      </p:sp>
      <p:sp>
        <p:nvSpPr>
          <p:cNvPr id="2" name="Rounded Rectangle 1">
            <a:extLst>
              <a:ext uri="{FF2B5EF4-FFF2-40B4-BE49-F238E27FC236}">
                <a16:creationId xmlns:a16="http://schemas.microsoft.com/office/drawing/2014/main" id="{F2831FFA-4B9A-1FD1-5E97-E98211FF9DA1}"/>
              </a:ext>
            </a:extLst>
          </p:cNvPr>
          <p:cNvSpPr/>
          <p:nvPr/>
        </p:nvSpPr>
        <p:spPr>
          <a:xfrm>
            <a:off x="5856478" y="2569499"/>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defRPr>
                <a:latin typeface="Noto Sans Black"/>
              </a:defRPr>
            </a:pPr>
            <a:r>
              <a:rPr lang="en-GB" sz="700" b="1">
                <a:latin typeface="Noto Sans Black"/>
              </a:rPr>
              <a:t>PART</a:t>
            </a:r>
          </a:p>
          <a:p>
            <a:pPr algn="ctr">
              <a:lnSpc>
                <a:spcPct val="95000"/>
              </a:lnSpc>
              <a:spcBef>
                <a:spcPts val="0"/>
              </a:spcBef>
              <a:defRPr>
                <a:latin typeface="Noto Sans Black"/>
              </a:defRPr>
            </a:pPr>
            <a:r>
              <a:rPr lang="en-GB" sz="1600" b="1">
                <a:latin typeface="Noto Sans Black"/>
              </a:rPr>
              <a:t>2</a:t>
            </a:r>
          </a:p>
        </p:txBody>
      </p:sp>
    </p:spTree>
    <p:extLst>
      <p:ext uri="{BB962C8B-B14F-4D97-AF65-F5344CB8AC3E}">
        <p14:creationId xmlns:p14="http://schemas.microsoft.com/office/powerpoint/2010/main" val="169684182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0DF1BA2C-0412-CB66-4738-4253C834943D}"/>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73389F56-4679-21FB-D20F-725D6F21E770}"/>
              </a:ext>
            </a:extLst>
          </p:cNvPr>
          <p:cNvSpPr>
            <a:spLocks noGrp="1"/>
          </p:cNvSpPr>
          <p:nvPr>
            <p:ph type="title"/>
          </p:nvPr>
        </p:nvSpPr>
        <p:spPr>
          <a:xfrm>
            <a:off x="305295" y="488466"/>
            <a:ext cx="5994526" cy="651222"/>
          </a:xfrm>
          <a:effectLst>
            <a:outerShdw dist="127000" dir="2700000" algn="tl" rotWithShape="0">
              <a:schemeClr val="accent1"/>
            </a:outerShdw>
          </a:effectLst>
        </p:spPr>
        <p:txBody>
          <a:bodyPr/>
          <a:lstStyle/>
          <a:p>
            <a:pPr>
              <a:defRPr>
                <a:latin typeface="Motor-Normal"/>
              </a:defRPr>
            </a:pPr>
            <a:r>
              <a:rPr lang="en-US">
                <a:latin typeface="Motor-Normal"/>
              </a:rPr>
              <a:t>Build Your Understanding</a:t>
            </a:r>
            <a:endParaRPr lang="en-GB"/>
          </a:p>
        </p:txBody>
      </p:sp>
      <p:sp>
        <p:nvSpPr>
          <p:cNvPr id="25" name="Text Placeholder 24">
            <a:extLst>
              <a:ext uri="{FF2B5EF4-FFF2-40B4-BE49-F238E27FC236}">
                <a16:creationId xmlns:a16="http://schemas.microsoft.com/office/drawing/2014/main" id="{2D5AD0E0-AC0B-DF9E-79D3-EA92B3DF2DA5}"/>
              </a:ext>
            </a:extLst>
          </p:cNvPr>
          <p:cNvSpPr>
            <a:spLocks noGrp="1"/>
          </p:cNvSpPr>
          <p:nvPr>
            <p:ph type="body" sz="quarter" idx="15"/>
          </p:nvPr>
        </p:nvSpPr>
        <p:spPr>
          <a:xfrm>
            <a:off x="305295" y="1672786"/>
            <a:ext cx="3584448" cy="4974336"/>
          </a:xfrm>
        </p:spPr>
        <p:txBody>
          <a:bodyPr/>
          <a:lstStyle/>
          <a:p>
            <a:pPr>
              <a:defRPr>
                <a:latin typeface="Noto Sans Black"/>
              </a:defRPr>
            </a:pPr>
            <a:r>
              <a:rPr lang="en-GB">
                <a:latin typeface="Noto Sans Black"/>
              </a:rPr>
              <a:t> </a:t>
            </a:r>
          </a:p>
        </p:txBody>
      </p:sp>
      <p:grpSp>
        <p:nvGrpSpPr>
          <p:cNvPr id="19" name="Group 18">
            <a:extLst>
              <a:ext uri="{FF2B5EF4-FFF2-40B4-BE49-F238E27FC236}">
                <a16:creationId xmlns:a16="http://schemas.microsoft.com/office/drawing/2014/main" id="{71BF10FD-E5FD-3439-49CE-E5E92B67A964}"/>
              </a:ext>
            </a:extLst>
          </p:cNvPr>
          <p:cNvGrpSpPr/>
          <p:nvPr/>
        </p:nvGrpSpPr>
        <p:grpSpPr>
          <a:xfrm>
            <a:off x="10856468" y="491688"/>
            <a:ext cx="730105" cy="648000"/>
            <a:chOff x="7714236" y="165280"/>
            <a:chExt cx="534414" cy="462159"/>
          </a:xfrm>
        </p:grpSpPr>
        <p:sp>
          <p:nvSpPr>
            <p:cNvPr id="20" name="Rounded Rectangle 19">
              <a:extLst>
                <a:ext uri="{FF2B5EF4-FFF2-40B4-BE49-F238E27FC236}">
                  <a16:creationId xmlns:a16="http://schemas.microsoft.com/office/drawing/2014/main" id="{78931E1E-D794-A435-A1DF-60C62A87001E}"/>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sp>
          <p:nvSpPr>
            <p:cNvPr id="21" name="5-point Star 20">
              <a:extLst>
                <a:ext uri="{FF2B5EF4-FFF2-40B4-BE49-F238E27FC236}">
                  <a16:creationId xmlns:a16="http://schemas.microsoft.com/office/drawing/2014/main" id="{FD0ADAEC-F1C2-851E-2A8B-AEE26780C067}"/>
                </a:ext>
              </a:extLst>
            </p:cNvPr>
            <p:cNvSpPr/>
            <p:nvPr userDrawn="1"/>
          </p:nvSpPr>
          <p:spPr>
            <a:xfrm>
              <a:off x="7811262" y="20726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grpSp>
      <p:sp>
        <p:nvSpPr>
          <p:cNvPr id="4" name="TextBox 3">
            <a:extLst>
              <a:ext uri="{FF2B5EF4-FFF2-40B4-BE49-F238E27FC236}">
                <a16:creationId xmlns:a16="http://schemas.microsoft.com/office/drawing/2014/main" id="{DD8D9500-4E12-5897-3F4C-271D14B58B9A}"/>
              </a:ext>
            </a:extLst>
          </p:cNvPr>
          <p:cNvSpPr txBox="1"/>
          <p:nvPr/>
        </p:nvSpPr>
        <p:spPr>
          <a:xfrm>
            <a:off x="603812" y="2392296"/>
            <a:ext cx="2898648" cy="3939540"/>
          </a:xfrm>
          <a:prstGeom prst="rect">
            <a:avLst/>
          </a:prstGeom>
          <a:noFill/>
        </p:spPr>
        <p:txBody>
          <a:bodyPr wrap="square" lIns="0" tIns="0" rIns="0" bIns="0" rtlCol="0" anchor="t">
            <a:spAutoFit/>
          </a:bodyPr>
          <a:lstStyle/>
          <a:p>
            <a:pPr>
              <a:defRPr>
                <a:latin typeface="Noto Sans Medium"/>
              </a:defRPr>
            </a:pPr>
            <a:r>
              <a:rPr lang="en-US" sz="1600">
                <a:latin typeface="Noto Sans Medium"/>
              </a:rPr>
              <a:t>Think about what you want to be when you grow up. Would you like to be an astronaut, farmer, teacher, doctor, artist, chef or something else? Draw or paint a picture of your future self. Include something you would like to learn or a skill you would like to develop.</a:t>
            </a:r>
          </a:p>
          <a:p>
            <a:pPr>
              <a:defRPr>
                <a:latin typeface="Noto Sans Medium"/>
              </a:defRPr>
            </a:pPr>
            <a:endParaRPr lang="en-US" sz="1600"/>
          </a:p>
          <a:p>
            <a:pPr>
              <a:defRPr>
                <a:latin typeface="Noto Sans Medium"/>
              </a:defRPr>
            </a:pPr>
            <a:r>
              <a:rPr lang="en-US" sz="1600">
                <a:latin typeface="Noto Sans Medium"/>
              </a:rPr>
              <a:t>Show your picture to a classmate. Talk about what you would like to do and what you might learn at school to help you get there.</a:t>
            </a:r>
          </a:p>
        </p:txBody>
      </p:sp>
      <p:sp>
        <p:nvSpPr>
          <p:cNvPr id="8" name="TextBox 7">
            <a:extLst>
              <a:ext uri="{FF2B5EF4-FFF2-40B4-BE49-F238E27FC236}">
                <a16:creationId xmlns:a16="http://schemas.microsoft.com/office/drawing/2014/main" id="{7CB01C40-A738-17FE-E1C5-C91CD5BC76AD}"/>
              </a:ext>
            </a:extLst>
          </p:cNvPr>
          <p:cNvSpPr txBox="1"/>
          <p:nvPr/>
        </p:nvSpPr>
        <p:spPr>
          <a:xfrm>
            <a:off x="603812" y="1924003"/>
            <a:ext cx="3052193" cy="276999"/>
          </a:xfrm>
          <a:prstGeom prst="rect">
            <a:avLst/>
          </a:prstGeom>
          <a:noFill/>
        </p:spPr>
        <p:txBody>
          <a:bodyPr wrap="square" lIns="0" tIns="0" rIns="0" bIns="0" rtlCol="0" anchor="t">
            <a:spAutoFit/>
          </a:bodyPr>
          <a:lstStyle/>
          <a:p>
            <a:pPr>
              <a:defRPr>
                <a:latin typeface="Noto Sans Black"/>
              </a:defRPr>
            </a:pPr>
            <a:r>
              <a:rPr lang="en-GB" b="1">
                <a:latin typeface="Noto Sans Black"/>
              </a:rPr>
              <a:t>My Future Self</a:t>
            </a:r>
          </a:p>
        </p:txBody>
      </p:sp>
      <p:sp>
        <p:nvSpPr>
          <p:cNvPr id="13" name="Text Placeholder 24">
            <a:extLst>
              <a:ext uri="{FF2B5EF4-FFF2-40B4-BE49-F238E27FC236}">
                <a16:creationId xmlns:a16="http://schemas.microsoft.com/office/drawing/2014/main" id="{50B6B180-2FE8-2FA3-440E-744BF36C558C}"/>
              </a:ext>
            </a:extLst>
          </p:cNvPr>
          <p:cNvSpPr txBox="1">
            <a:spLocks/>
          </p:cNvSpPr>
          <p:nvPr/>
        </p:nvSpPr>
        <p:spPr>
          <a:xfrm>
            <a:off x="4301929" y="1722709"/>
            <a:ext cx="3588141" cy="4974546"/>
          </a:xfrm>
          <a:prstGeom prst="roundRect">
            <a:avLst>
              <a:gd name="adj" fmla="val 4696"/>
            </a:avLst>
          </a:prstGeom>
          <a:solidFill>
            <a:srgbClr val="F2F2F2"/>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Noto Sans Medium"/>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a:defRPr>
                <a:latin typeface="Noto Sans Black"/>
              </a:defRPr>
            </a:pPr>
            <a:r>
              <a:rPr lang="en-GB">
                <a:latin typeface="Noto Sans Black"/>
              </a:rPr>
              <a:t> </a:t>
            </a:r>
          </a:p>
        </p:txBody>
      </p:sp>
      <p:sp>
        <p:nvSpPr>
          <p:cNvPr id="14" name="TextBox 13">
            <a:extLst>
              <a:ext uri="{FF2B5EF4-FFF2-40B4-BE49-F238E27FC236}">
                <a16:creationId xmlns:a16="http://schemas.microsoft.com/office/drawing/2014/main" id="{E66CD788-FBB0-D071-9F2E-EE795078B94F}"/>
              </a:ext>
            </a:extLst>
          </p:cNvPr>
          <p:cNvSpPr txBox="1"/>
          <p:nvPr/>
        </p:nvSpPr>
        <p:spPr>
          <a:xfrm>
            <a:off x="4593675" y="2442219"/>
            <a:ext cx="2952879" cy="4185761"/>
          </a:xfrm>
          <a:prstGeom prst="rect">
            <a:avLst/>
          </a:prstGeom>
          <a:noFill/>
        </p:spPr>
        <p:txBody>
          <a:bodyPr wrap="square" lIns="0" tIns="0" rIns="0" bIns="0" rtlCol="0" anchor="t">
            <a:spAutoFit/>
          </a:bodyPr>
          <a:lstStyle/>
          <a:p>
            <a:pPr>
              <a:defRPr>
                <a:latin typeface="Noto Sans Medium"/>
              </a:defRPr>
            </a:pPr>
            <a:r>
              <a:rPr lang="en-US" sz="1600">
                <a:latin typeface="Noto Sans Medium"/>
              </a:rPr>
              <a:t>Imagine you are making a kit to help children have a great day at school. Draw a box and fill it with pictures of things children need to learn and feel ready for the day.</a:t>
            </a:r>
          </a:p>
          <a:p>
            <a:pPr>
              <a:defRPr>
                <a:latin typeface="Noto Sans Medium"/>
              </a:defRPr>
            </a:pPr>
            <a:endParaRPr lang="en-US" sz="1600"/>
          </a:p>
          <a:p>
            <a:pPr>
              <a:defRPr>
                <a:latin typeface="Noto Sans Medium"/>
              </a:defRPr>
            </a:pPr>
            <a:r>
              <a:rPr lang="en-US" sz="1600">
                <a:latin typeface="Noto Sans Medium"/>
              </a:rPr>
              <a:t>You could include:</a:t>
            </a:r>
          </a:p>
          <a:p>
            <a:pPr marL="285750" indent="-285750">
              <a:buFont typeface="Arial" panose="020B0604020202020204" pitchFamily="34" charset="0"/>
              <a:buChar char="•"/>
              <a:defRPr>
                <a:latin typeface="Noto Sans Medium"/>
              </a:defRPr>
            </a:pPr>
            <a:r>
              <a:rPr lang="en-US" sz="1600">
                <a:latin typeface="Noto Sans Medium"/>
              </a:rPr>
              <a:t>Books, pencils and paper</a:t>
            </a:r>
          </a:p>
          <a:p>
            <a:pPr marL="285750" indent="-285750">
              <a:buFont typeface="Arial" panose="020B0604020202020204" pitchFamily="34" charset="0"/>
              <a:buChar char="•"/>
              <a:defRPr>
                <a:latin typeface="Noto Sans Medium"/>
              </a:defRPr>
            </a:pPr>
            <a:r>
              <a:rPr lang="en-US" sz="1600">
                <a:latin typeface="Noto Sans Medium"/>
              </a:rPr>
              <a:t>Healthy food and clean water</a:t>
            </a:r>
          </a:p>
          <a:p>
            <a:pPr marL="285750" indent="-285750">
              <a:buFont typeface="Arial" panose="020B0604020202020204" pitchFamily="34" charset="0"/>
              <a:buChar char="•"/>
              <a:defRPr>
                <a:latin typeface="Noto Sans Medium"/>
              </a:defRPr>
            </a:pPr>
            <a:r>
              <a:rPr lang="en-US" sz="1600">
                <a:latin typeface="Noto Sans Medium"/>
              </a:rPr>
              <a:t>A teacher who helps you learn</a:t>
            </a:r>
          </a:p>
          <a:p>
            <a:pPr marL="285750" indent="-285750">
              <a:buFont typeface="Arial" panose="020B0604020202020204" pitchFamily="34" charset="0"/>
              <a:buChar char="•"/>
              <a:defRPr>
                <a:latin typeface="Noto Sans Medium"/>
              </a:defRPr>
            </a:pPr>
            <a:r>
              <a:rPr lang="en-US" sz="1600">
                <a:latin typeface="Noto Sans Medium"/>
              </a:rPr>
              <a:t>Friends to learn and play with</a:t>
            </a:r>
          </a:p>
          <a:p>
            <a:pPr marL="285750" indent="-285750">
              <a:buFont typeface="Arial" panose="020B0604020202020204" pitchFamily="34" charset="0"/>
              <a:buChar char="•"/>
              <a:defRPr>
                <a:latin typeface="Noto Sans Medium"/>
              </a:defRPr>
            </a:pPr>
            <a:r>
              <a:rPr lang="en-US" sz="1600">
                <a:latin typeface="Noto Sans Medium"/>
              </a:rPr>
              <a:t>A safe and welcoming classroom</a:t>
            </a:r>
          </a:p>
        </p:txBody>
      </p:sp>
      <p:sp>
        <p:nvSpPr>
          <p:cNvPr id="15" name="TextBox 14">
            <a:extLst>
              <a:ext uri="{FF2B5EF4-FFF2-40B4-BE49-F238E27FC236}">
                <a16:creationId xmlns:a16="http://schemas.microsoft.com/office/drawing/2014/main" id="{D7B7C95E-BB1D-95E7-33C9-566CCA8DEDD8}"/>
              </a:ext>
            </a:extLst>
          </p:cNvPr>
          <p:cNvSpPr txBox="1"/>
          <p:nvPr/>
        </p:nvSpPr>
        <p:spPr>
          <a:xfrm>
            <a:off x="4593675" y="1973926"/>
            <a:ext cx="3052193" cy="276999"/>
          </a:xfrm>
          <a:prstGeom prst="rect">
            <a:avLst/>
          </a:prstGeom>
          <a:noFill/>
        </p:spPr>
        <p:txBody>
          <a:bodyPr wrap="square" lIns="0" tIns="0" rIns="0" bIns="0" rtlCol="0" anchor="t">
            <a:spAutoFit/>
          </a:bodyPr>
          <a:lstStyle/>
          <a:p>
            <a:pPr>
              <a:defRPr>
                <a:latin typeface="Noto Sans Black"/>
              </a:defRPr>
            </a:pPr>
            <a:r>
              <a:rPr lang="en-GB" b="1">
                <a:latin typeface="Noto Sans Black"/>
              </a:rPr>
              <a:t>What Helps Us Learn?</a:t>
            </a:r>
          </a:p>
        </p:txBody>
      </p:sp>
      <p:sp>
        <p:nvSpPr>
          <p:cNvPr id="17" name="Text Placeholder 24">
            <a:extLst>
              <a:ext uri="{FF2B5EF4-FFF2-40B4-BE49-F238E27FC236}">
                <a16:creationId xmlns:a16="http://schemas.microsoft.com/office/drawing/2014/main" id="{97A289D4-3DDD-ECAE-EEBE-2AE17381FB29}"/>
              </a:ext>
            </a:extLst>
          </p:cNvPr>
          <p:cNvSpPr txBox="1">
            <a:spLocks/>
          </p:cNvSpPr>
          <p:nvPr/>
        </p:nvSpPr>
        <p:spPr>
          <a:xfrm>
            <a:off x="8302259" y="1722709"/>
            <a:ext cx="3584448" cy="4974336"/>
          </a:xfrm>
          <a:prstGeom prst="roundRect">
            <a:avLst>
              <a:gd name="adj" fmla="val 4696"/>
            </a:avLst>
          </a:prstGeom>
          <a:solidFill>
            <a:srgbClr val="F2F2F2"/>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Noto Sans Medium"/>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a:defRPr>
                <a:latin typeface="Noto Sans Black"/>
              </a:defRPr>
            </a:pPr>
            <a:r>
              <a:rPr lang="en-GB">
                <a:latin typeface="Noto Sans Black"/>
              </a:rPr>
              <a:t> </a:t>
            </a:r>
          </a:p>
        </p:txBody>
      </p:sp>
      <p:sp>
        <p:nvSpPr>
          <p:cNvPr id="22" name="TextBox 21">
            <a:extLst>
              <a:ext uri="{FF2B5EF4-FFF2-40B4-BE49-F238E27FC236}">
                <a16:creationId xmlns:a16="http://schemas.microsoft.com/office/drawing/2014/main" id="{6BC85C5F-7088-B6FA-DBE8-ED8A8C0523FB}"/>
              </a:ext>
            </a:extLst>
          </p:cNvPr>
          <p:cNvSpPr txBox="1"/>
          <p:nvPr/>
        </p:nvSpPr>
        <p:spPr>
          <a:xfrm>
            <a:off x="8600776" y="2442219"/>
            <a:ext cx="2898648" cy="4185761"/>
          </a:xfrm>
          <a:prstGeom prst="rect">
            <a:avLst/>
          </a:prstGeom>
          <a:noFill/>
        </p:spPr>
        <p:txBody>
          <a:bodyPr wrap="square" lIns="0" tIns="0" rIns="0" bIns="0" rtlCol="0" anchor="t">
            <a:spAutoFit/>
          </a:bodyPr>
          <a:lstStyle/>
          <a:p>
            <a:pPr>
              <a:defRPr>
                <a:latin typeface="Noto Sans Medium"/>
              </a:defRPr>
            </a:pPr>
            <a:r>
              <a:rPr lang="en-US" sz="1600">
                <a:latin typeface="Noto Sans Medium"/>
              </a:rPr>
              <a:t>Draw four pictures showing how a vegetable can go from a seed to a school meal:</a:t>
            </a:r>
          </a:p>
          <a:p>
            <a:pPr marL="342900" indent="-342900">
              <a:buFont typeface="+mj-lt"/>
              <a:buAutoNum type="arabicPeriod"/>
              <a:defRPr>
                <a:latin typeface="Noto Sans Medium"/>
              </a:defRPr>
            </a:pPr>
            <a:r>
              <a:rPr lang="en-US" sz="1600">
                <a:latin typeface="Noto Sans Medium"/>
              </a:rPr>
              <a:t>Planting a seed</a:t>
            </a:r>
          </a:p>
          <a:p>
            <a:pPr marL="342900" indent="-342900">
              <a:buFont typeface="+mj-lt"/>
              <a:buAutoNum type="arabicPeriod"/>
              <a:defRPr>
                <a:latin typeface="Noto Sans Medium"/>
              </a:defRPr>
            </a:pPr>
            <a:r>
              <a:rPr lang="en-US" sz="1600">
                <a:latin typeface="Noto Sans Medium"/>
              </a:rPr>
              <a:t>Watering and caring for the plant</a:t>
            </a:r>
          </a:p>
          <a:p>
            <a:pPr marL="342900" indent="-342900">
              <a:buFont typeface="+mj-lt"/>
              <a:buAutoNum type="arabicPeriod"/>
              <a:defRPr>
                <a:latin typeface="Noto Sans Medium"/>
              </a:defRPr>
            </a:pPr>
            <a:r>
              <a:rPr lang="en-US" sz="1600">
                <a:latin typeface="Noto Sans Medium"/>
              </a:rPr>
              <a:t>Harvesting the vegetable</a:t>
            </a:r>
          </a:p>
          <a:p>
            <a:pPr marL="342900" indent="-342900">
              <a:buFont typeface="+mj-lt"/>
              <a:buAutoNum type="arabicPeriod"/>
              <a:defRPr>
                <a:latin typeface="Noto Sans Medium"/>
              </a:defRPr>
            </a:pPr>
            <a:r>
              <a:rPr lang="en-US" sz="1600">
                <a:latin typeface="Noto Sans Medium"/>
              </a:rPr>
              <a:t>Preparing and sharing a meal</a:t>
            </a:r>
          </a:p>
          <a:p>
            <a:pPr marL="342900" indent="-342900">
              <a:buFont typeface="+mj-lt"/>
              <a:buAutoNum type="arabicPeriod"/>
              <a:defRPr>
                <a:latin typeface="Noto Sans Medium"/>
              </a:defRPr>
            </a:pPr>
            <a:endParaRPr lang="en-US" sz="1600"/>
          </a:p>
          <a:p>
            <a:pPr>
              <a:defRPr>
                <a:latin typeface="Noto Sans Medium"/>
              </a:defRPr>
            </a:pPr>
            <a:r>
              <a:rPr lang="en-US" sz="1600">
                <a:latin typeface="Noto Sans Medium"/>
              </a:rPr>
              <a:t>As a class, discuss:</a:t>
            </a:r>
          </a:p>
          <a:p>
            <a:pPr marL="285750" indent="-285750">
              <a:buFont typeface="Arial" panose="020B0604020202020204" pitchFamily="34" charset="0"/>
              <a:buChar char="•"/>
              <a:defRPr>
                <a:latin typeface="Noto Sans Medium"/>
              </a:defRPr>
            </a:pPr>
            <a:r>
              <a:rPr lang="en-US" sz="1600">
                <a:latin typeface="Noto Sans Medium"/>
              </a:rPr>
              <a:t>What does a plant need to grow? </a:t>
            </a:r>
          </a:p>
          <a:p>
            <a:pPr marL="285750" indent="-285750">
              <a:buFont typeface="Arial" panose="020B0604020202020204" pitchFamily="34" charset="0"/>
              <a:buChar char="•"/>
              <a:defRPr>
                <a:latin typeface="Noto Sans Medium"/>
              </a:defRPr>
            </a:pPr>
            <a:r>
              <a:rPr lang="en-US" sz="1600">
                <a:latin typeface="Noto Sans Medium"/>
              </a:rPr>
              <a:t>What do children need to grow, learn and stay healthy?</a:t>
            </a:r>
          </a:p>
          <a:p>
            <a:pPr>
              <a:defRPr>
                <a:latin typeface="Noto Sans Medium"/>
              </a:defRPr>
            </a:pPr>
            <a:endParaRPr lang="en-US" sz="1600"/>
          </a:p>
        </p:txBody>
      </p:sp>
      <p:sp>
        <p:nvSpPr>
          <p:cNvPr id="24" name="TextBox 23">
            <a:extLst>
              <a:ext uri="{FF2B5EF4-FFF2-40B4-BE49-F238E27FC236}">
                <a16:creationId xmlns:a16="http://schemas.microsoft.com/office/drawing/2014/main" id="{35F546F4-E593-2A45-4395-71D639913358}"/>
              </a:ext>
            </a:extLst>
          </p:cNvPr>
          <p:cNvSpPr txBox="1"/>
          <p:nvPr/>
        </p:nvSpPr>
        <p:spPr>
          <a:xfrm>
            <a:off x="8600776" y="1973926"/>
            <a:ext cx="3052193" cy="276999"/>
          </a:xfrm>
          <a:prstGeom prst="rect">
            <a:avLst/>
          </a:prstGeom>
          <a:noFill/>
        </p:spPr>
        <p:txBody>
          <a:bodyPr wrap="square" lIns="0" tIns="0" rIns="0" bIns="0" rtlCol="0" anchor="t">
            <a:spAutoFit/>
          </a:bodyPr>
          <a:lstStyle/>
          <a:p>
            <a:pPr>
              <a:defRPr>
                <a:latin typeface="Noto Sans Black"/>
              </a:defRPr>
            </a:pPr>
            <a:r>
              <a:rPr lang="en-US" b="1">
                <a:latin typeface="Noto Sans Black"/>
              </a:rPr>
              <a:t>From Seed to School Meal</a:t>
            </a:r>
            <a:endParaRPr lang="en-GB" b="1"/>
          </a:p>
        </p:txBody>
      </p:sp>
    </p:spTree>
    <p:extLst>
      <p:ext uri="{BB962C8B-B14F-4D97-AF65-F5344CB8AC3E}">
        <p14:creationId xmlns:p14="http://schemas.microsoft.com/office/powerpoint/2010/main" val="16112451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DD8BFF6A-6736-93B5-75A2-0BD7A5A096E6}"/>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E13FFDEE-5C49-3827-8135-B5759E872357}"/>
              </a:ext>
            </a:extLst>
          </p:cNvPr>
          <p:cNvSpPr>
            <a:spLocks noGrp="1"/>
          </p:cNvSpPr>
          <p:nvPr>
            <p:ph type="title"/>
          </p:nvPr>
        </p:nvSpPr>
        <p:spPr>
          <a:xfrm>
            <a:off x="305295" y="488466"/>
            <a:ext cx="5994526" cy="651222"/>
          </a:xfrm>
          <a:effectLst>
            <a:outerShdw dist="127000" dir="2700000" algn="tl" rotWithShape="0">
              <a:schemeClr val="accent1"/>
            </a:outerShdw>
          </a:effectLst>
        </p:spPr>
        <p:txBody>
          <a:bodyPr/>
          <a:lstStyle/>
          <a:p>
            <a:pPr>
              <a:defRPr>
                <a:latin typeface="Motor-Normal"/>
              </a:defRPr>
            </a:pPr>
            <a:r>
              <a:rPr lang="en-US">
                <a:latin typeface="Motor-Normal"/>
              </a:rPr>
              <a:t>Build Your Understanding</a:t>
            </a:r>
            <a:endParaRPr lang="en-GB"/>
          </a:p>
        </p:txBody>
      </p:sp>
      <p:sp>
        <p:nvSpPr>
          <p:cNvPr id="25" name="Text Placeholder 24">
            <a:extLst>
              <a:ext uri="{FF2B5EF4-FFF2-40B4-BE49-F238E27FC236}">
                <a16:creationId xmlns:a16="http://schemas.microsoft.com/office/drawing/2014/main" id="{7E358D47-7470-B4B6-2650-CB92D2EC34FF}"/>
              </a:ext>
            </a:extLst>
          </p:cNvPr>
          <p:cNvSpPr>
            <a:spLocks noGrp="1"/>
          </p:cNvSpPr>
          <p:nvPr>
            <p:ph type="body" sz="quarter" idx="15"/>
          </p:nvPr>
        </p:nvSpPr>
        <p:spPr>
          <a:xfrm>
            <a:off x="305295" y="1507134"/>
            <a:ext cx="3584448" cy="5139988"/>
          </a:xfrm>
        </p:spPr>
        <p:txBody>
          <a:bodyPr/>
          <a:lstStyle/>
          <a:p>
            <a:pPr>
              <a:defRPr>
                <a:latin typeface="Noto Sans Black"/>
              </a:defRPr>
            </a:pPr>
            <a:r>
              <a:rPr lang="en-GB">
                <a:latin typeface="Noto Sans Black"/>
              </a:rPr>
              <a:t> </a:t>
            </a:r>
          </a:p>
        </p:txBody>
      </p:sp>
      <p:sp>
        <p:nvSpPr>
          <p:cNvPr id="4" name="TextBox 3">
            <a:extLst>
              <a:ext uri="{FF2B5EF4-FFF2-40B4-BE49-F238E27FC236}">
                <a16:creationId xmlns:a16="http://schemas.microsoft.com/office/drawing/2014/main" id="{ECC1F0C8-63F4-B2E8-4536-D4B30ECF5901}"/>
              </a:ext>
            </a:extLst>
          </p:cNvPr>
          <p:cNvSpPr txBox="1"/>
          <p:nvPr/>
        </p:nvSpPr>
        <p:spPr>
          <a:xfrm>
            <a:off x="603812" y="2231790"/>
            <a:ext cx="2898648" cy="3662541"/>
          </a:xfrm>
          <a:prstGeom prst="rect">
            <a:avLst/>
          </a:prstGeom>
          <a:noFill/>
        </p:spPr>
        <p:txBody>
          <a:bodyPr wrap="square" lIns="0" tIns="0" rIns="0" bIns="0" rtlCol="0" anchor="t">
            <a:spAutoFit/>
          </a:bodyPr>
          <a:lstStyle/>
          <a:p>
            <a:pPr>
              <a:defRPr sz="1400">
                <a:latin typeface="Noto Sans Medium"/>
              </a:defRPr>
            </a:pPr>
            <a:r>
              <a:rPr lang="en-US" sz="1400">
                <a:latin typeface="Noto Sans Medium"/>
              </a:rPr>
              <a:t>In pairs or small groups, design a school that helps every child access their right to education and participate in learning.</a:t>
            </a:r>
          </a:p>
          <a:p>
            <a:pPr>
              <a:defRPr sz="1400">
                <a:latin typeface="Noto Sans Medium"/>
              </a:defRPr>
            </a:pPr>
            <a:r>
              <a:rPr lang="en-US" sz="1400">
                <a:latin typeface="Noto Sans Medium"/>
              </a:rPr>
              <a:t>Your design could be a floor plan, a labelled drawing or a 3D model. Consider including:</a:t>
            </a:r>
          </a:p>
          <a:p>
            <a:pPr marL="285750" indent="-285750">
              <a:buFont typeface="Arial" panose="020B0604020202020204" pitchFamily="34" charset="0"/>
              <a:buChar char="•"/>
              <a:defRPr sz="1400">
                <a:latin typeface="Noto Sans Medium"/>
              </a:defRPr>
            </a:pPr>
            <a:r>
              <a:rPr lang="en-US" sz="1400">
                <a:latin typeface="Noto Sans Medium"/>
              </a:rPr>
              <a:t>Classrooms with the materials students need</a:t>
            </a:r>
          </a:p>
          <a:p>
            <a:pPr marL="285750" indent="-285750">
              <a:buFont typeface="Arial" panose="020B0604020202020204" pitchFamily="34" charset="0"/>
              <a:buChar char="•"/>
              <a:defRPr sz="1400">
                <a:latin typeface="Noto Sans Medium"/>
              </a:defRPr>
            </a:pPr>
            <a:r>
              <a:rPr lang="en-US" sz="1400">
                <a:latin typeface="Noto Sans Medium"/>
              </a:rPr>
              <a:t>Spaces for practical learning, such as a garden or science area</a:t>
            </a:r>
          </a:p>
          <a:p>
            <a:pPr marL="285750" indent="-285750">
              <a:buFont typeface="Arial" panose="020B0604020202020204" pitchFamily="34" charset="0"/>
              <a:buChar char="•"/>
              <a:defRPr sz="1400">
                <a:latin typeface="Noto Sans Medium"/>
              </a:defRPr>
            </a:pPr>
            <a:r>
              <a:rPr lang="en-US" sz="1400">
                <a:latin typeface="Noto Sans Medium"/>
              </a:rPr>
              <a:t>Nutritious meals and clean drinking water</a:t>
            </a:r>
          </a:p>
          <a:p>
            <a:pPr marL="285750" indent="-285750">
              <a:buFont typeface="Arial" panose="020B0604020202020204" pitchFamily="34" charset="0"/>
              <a:buChar char="•"/>
              <a:defRPr sz="1400">
                <a:latin typeface="Noto Sans Medium"/>
              </a:defRPr>
            </a:pPr>
            <a:r>
              <a:rPr lang="en-US" sz="1400">
                <a:latin typeface="Noto Sans Medium"/>
              </a:rPr>
              <a:t>Safe and accessible facilities</a:t>
            </a:r>
          </a:p>
          <a:p>
            <a:pPr marL="285750" indent="-285750">
              <a:buFont typeface="Arial" panose="020B0604020202020204" pitchFamily="34" charset="0"/>
              <a:buChar char="•"/>
              <a:defRPr sz="1400">
                <a:latin typeface="Noto Sans Medium"/>
              </a:defRPr>
            </a:pPr>
            <a:r>
              <a:rPr lang="en-US" sz="1400">
                <a:latin typeface="Noto Sans Medium"/>
              </a:rPr>
              <a:t>Opportunities for sport, creativity and collaboration</a:t>
            </a:r>
          </a:p>
        </p:txBody>
      </p:sp>
      <p:sp>
        <p:nvSpPr>
          <p:cNvPr id="8" name="TextBox 7">
            <a:extLst>
              <a:ext uri="{FF2B5EF4-FFF2-40B4-BE49-F238E27FC236}">
                <a16:creationId xmlns:a16="http://schemas.microsoft.com/office/drawing/2014/main" id="{BDC2363E-12ED-2551-6A47-C70CE0B7772E}"/>
              </a:ext>
            </a:extLst>
          </p:cNvPr>
          <p:cNvSpPr txBox="1"/>
          <p:nvPr/>
        </p:nvSpPr>
        <p:spPr>
          <a:xfrm>
            <a:off x="603812" y="1824612"/>
            <a:ext cx="3052193" cy="276999"/>
          </a:xfrm>
          <a:prstGeom prst="rect">
            <a:avLst/>
          </a:prstGeom>
          <a:noFill/>
        </p:spPr>
        <p:txBody>
          <a:bodyPr wrap="square" lIns="0" tIns="0" rIns="0" bIns="0" rtlCol="0" anchor="t">
            <a:spAutoFit/>
          </a:bodyPr>
          <a:lstStyle/>
          <a:p>
            <a:pPr>
              <a:defRPr>
                <a:latin typeface="Noto Sans Black"/>
              </a:defRPr>
            </a:pPr>
            <a:r>
              <a:rPr lang="en-US" b="1">
                <a:latin typeface="Noto Sans Black"/>
              </a:rPr>
              <a:t>Design a School</a:t>
            </a:r>
            <a:endParaRPr lang="en-GB" b="1"/>
          </a:p>
        </p:txBody>
      </p:sp>
      <p:sp>
        <p:nvSpPr>
          <p:cNvPr id="13" name="Text Placeholder 24">
            <a:extLst>
              <a:ext uri="{FF2B5EF4-FFF2-40B4-BE49-F238E27FC236}">
                <a16:creationId xmlns:a16="http://schemas.microsoft.com/office/drawing/2014/main" id="{55C225EB-AD1C-81C4-292C-90239D92F44A}"/>
              </a:ext>
            </a:extLst>
          </p:cNvPr>
          <p:cNvSpPr txBox="1">
            <a:spLocks/>
          </p:cNvSpPr>
          <p:nvPr/>
        </p:nvSpPr>
        <p:spPr>
          <a:xfrm>
            <a:off x="4301929" y="1557057"/>
            <a:ext cx="3588141" cy="5140198"/>
          </a:xfrm>
          <a:prstGeom prst="roundRect">
            <a:avLst>
              <a:gd name="adj" fmla="val 4696"/>
            </a:avLst>
          </a:prstGeom>
          <a:solidFill>
            <a:srgbClr val="F2F2F2"/>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Noto Sans Medium"/>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a:defRPr>
                <a:latin typeface="Noto Sans Black"/>
              </a:defRPr>
            </a:pPr>
            <a:r>
              <a:rPr lang="en-GB">
                <a:latin typeface="Noto Sans Black"/>
              </a:rPr>
              <a:t> </a:t>
            </a:r>
          </a:p>
        </p:txBody>
      </p:sp>
      <p:sp>
        <p:nvSpPr>
          <p:cNvPr id="14" name="TextBox 13">
            <a:extLst>
              <a:ext uri="{FF2B5EF4-FFF2-40B4-BE49-F238E27FC236}">
                <a16:creationId xmlns:a16="http://schemas.microsoft.com/office/drawing/2014/main" id="{0F57127C-4DE8-9DCF-ED8E-5D6DBDE5F569}"/>
              </a:ext>
            </a:extLst>
          </p:cNvPr>
          <p:cNvSpPr txBox="1"/>
          <p:nvPr/>
        </p:nvSpPr>
        <p:spPr>
          <a:xfrm>
            <a:off x="4593675" y="2342828"/>
            <a:ext cx="3048427" cy="4207847"/>
          </a:xfrm>
          <a:prstGeom prst="rect">
            <a:avLst/>
          </a:prstGeom>
          <a:noFill/>
        </p:spPr>
        <p:txBody>
          <a:bodyPr wrap="square" lIns="0" tIns="0" rIns="0" bIns="0" rtlCol="0" anchor="t">
            <a:spAutoFit/>
          </a:bodyPr>
          <a:lstStyle/>
          <a:p>
            <a:pPr>
              <a:defRPr>
                <a:latin typeface="Noto Sans Medium"/>
              </a:defRPr>
            </a:pPr>
            <a:r>
              <a:rPr lang="en-US" sz="1600">
                <a:latin typeface="Noto Sans Medium"/>
              </a:rPr>
              <a:t>In small groups, brainstorm factors that might discourage girls from studying STEM. Consider group labels or stereotypes, access to equipment, encouragement from adults, opportunities for hands-on learning and the availability of role models.</a:t>
            </a:r>
          </a:p>
          <a:p>
            <a:pPr>
              <a:defRPr>
                <a:latin typeface="Noto Sans Medium"/>
              </a:defRPr>
            </a:pPr>
            <a:endParaRPr lang="en-US" sz="1600"/>
          </a:p>
          <a:p>
            <a:pPr>
              <a:defRPr>
                <a:latin typeface="Noto Sans Medium"/>
              </a:defRPr>
            </a:pPr>
            <a:r>
              <a:rPr lang="en-US" sz="1600">
                <a:latin typeface="Noto Sans Medium"/>
              </a:rPr>
              <a:t>Design a poster or short campaign message encouraging girls to explore STEM. Show why girls should have the same opportunities to experiment, ask questions and develop their skills as boys.</a:t>
            </a:r>
          </a:p>
        </p:txBody>
      </p:sp>
      <p:sp>
        <p:nvSpPr>
          <p:cNvPr id="15" name="TextBox 14">
            <a:extLst>
              <a:ext uri="{FF2B5EF4-FFF2-40B4-BE49-F238E27FC236}">
                <a16:creationId xmlns:a16="http://schemas.microsoft.com/office/drawing/2014/main" id="{A47D96B2-9EB4-79A3-3129-2B74CEA14519}"/>
              </a:ext>
            </a:extLst>
          </p:cNvPr>
          <p:cNvSpPr txBox="1"/>
          <p:nvPr/>
        </p:nvSpPr>
        <p:spPr>
          <a:xfrm>
            <a:off x="4593675" y="1874535"/>
            <a:ext cx="3052193" cy="276999"/>
          </a:xfrm>
          <a:prstGeom prst="rect">
            <a:avLst/>
          </a:prstGeom>
          <a:noFill/>
        </p:spPr>
        <p:txBody>
          <a:bodyPr wrap="square" lIns="0" tIns="0" rIns="0" bIns="0" rtlCol="0" anchor="t">
            <a:spAutoFit/>
          </a:bodyPr>
          <a:lstStyle/>
          <a:p>
            <a:pPr>
              <a:defRPr>
                <a:latin typeface="Noto Sans Black"/>
              </a:defRPr>
            </a:pPr>
            <a:r>
              <a:rPr lang="en-GB" b="1">
                <a:latin typeface="Noto Sans Black"/>
              </a:rPr>
              <a:t>Girls Belong in STEM</a:t>
            </a:r>
          </a:p>
        </p:txBody>
      </p:sp>
      <p:sp>
        <p:nvSpPr>
          <p:cNvPr id="17" name="Text Placeholder 24">
            <a:extLst>
              <a:ext uri="{FF2B5EF4-FFF2-40B4-BE49-F238E27FC236}">
                <a16:creationId xmlns:a16="http://schemas.microsoft.com/office/drawing/2014/main" id="{8E027A1B-AB1B-E1F3-9AC2-079AE3C031FF}"/>
              </a:ext>
            </a:extLst>
          </p:cNvPr>
          <p:cNvSpPr txBox="1">
            <a:spLocks/>
          </p:cNvSpPr>
          <p:nvPr/>
        </p:nvSpPr>
        <p:spPr>
          <a:xfrm>
            <a:off x="8302259" y="1557057"/>
            <a:ext cx="3584448" cy="5139988"/>
          </a:xfrm>
          <a:prstGeom prst="roundRect">
            <a:avLst>
              <a:gd name="adj" fmla="val 4696"/>
            </a:avLst>
          </a:prstGeom>
          <a:solidFill>
            <a:srgbClr val="F2F2F2"/>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Noto Sans Medium"/>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a:defRPr>
                <a:latin typeface="Noto Sans Black"/>
              </a:defRPr>
            </a:pPr>
            <a:r>
              <a:rPr lang="en-GB">
                <a:latin typeface="Noto Sans Black"/>
              </a:rPr>
              <a:t> </a:t>
            </a:r>
          </a:p>
        </p:txBody>
      </p:sp>
      <p:sp>
        <p:nvSpPr>
          <p:cNvPr id="22" name="TextBox 21">
            <a:extLst>
              <a:ext uri="{FF2B5EF4-FFF2-40B4-BE49-F238E27FC236}">
                <a16:creationId xmlns:a16="http://schemas.microsoft.com/office/drawing/2014/main" id="{2430AD9C-8214-226E-9CF8-768BEF887CED}"/>
              </a:ext>
            </a:extLst>
          </p:cNvPr>
          <p:cNvSpPr txBox="1"/>
          <p:nvPr/>
        </p:nvSpPr>
        <p:spPr>
          <a:xfrm>
            <a:off x="8600776" y="2342828"/>
            <a:ext cx="2898648" cy="4185761"/>
          </a:xfrm>
          <a:prstGeom prst="rect">
            <a:avLst/>
          </a:prstGeom>
          <a:noFill/>
        </p:spPr>
        <p:txBody>
          <a:bodyPr wrap="square" lIns="0" tIns="0" rIns="0" bIns="0" rtlCol="0" anchor="t">
            <a:spAutoFit/>
          </a:bodyPr>
          <a:lstStyle/>
          <a:p>
            <a:pPr>
              <a:defRPr>
                <a:latin typeface="Noto Sans Medium"/>
              </a:defRPr>
            </a:pPr>
            <a:r>
              <a:rPr lang="en-US" sz="1600">
                <a:latin typeface="Noto Sans Medium"/>
              </a:rPr>
              <a:t>Imagine your school wants to introduce a project that helps students apply what they learn in class.</a:t>
            </a:r>
          </a:p>
          <a:p>
            <a:pPr>
              <a:defRPr>
                <a:latin typeface="Noto Sans Medium"/>
              </a:defRPr>
            </a:pPr>
            <a:endParaRPr lang="en-US" sz="1600"/>
          </a:p>
          <a:p>
            <a:pPr>
              <a:defRPr>
                <a:latin typeface="Noto Sans Medium"/>
              </a:defRPr>
            </a:pPr>
            <a:r>
              <a:rPr lang="en-US" sz="1600">
                <a:latin typeface="Noto Sans Medium"/>
              </a:rPr>
              <a:t>Choose one idea, such as:</a:t>
            </a:r>
          </a:p>
          <a:p>
            <a:pPr marL="285750" indent="-285750">
              <a:buFont typeface="Arial" panose="020B0604020202020204" pitchFamily="34" charset="0"/>
              <a:buChar char="•"/>
              <a:defRPr>
                <a:latin typeface="Noto Sans Medium"/>
              </a:defRPr>
            </a:pPr>
            <a:r>
              <a:rPr lang="en-US" sz="1600">
                <a:latin typeface="Noto Sans Medium"/>
              </a:rPr>
              <a:t>A school garden</a:t>
            </a:r>
          </a:p>
          <a:p>
            <a:pPr marL="285750" indent="-285750">
              <a:buFont typeface="Arial" panose="020B0604020202020204" pitchFamily="34" charset="0"/>
              <a:buChar char="•"/>
              <a:defRPr>
                <a:latin typeface="Noto Sans Medium"/>
              </a:defRPr>
            </a:pPr>
            <a:r>
              <a:rPr lang="en-US" sz="1600">
                <a:latin typeface="Noto Sans Medium"/>
              </a:rPr>
              <a:t>A science fair</a:t>
            </a:r>
          </a:p>
          <a:p>
            <a:pPr marL="285750" indent="-285750">
              <a:buFont typeface="Arial" panose="020B0604020202020204" pitchFamily="34" charset="0"/>
              <a:buChar char="•"/>
              <a:defRPr>
                <a:latin typeface="Noto Sans Medium"/>
              </a:defRPr>
            </a:pPr>
            <a:r>
              <a:rPr lang="en-US" sz="1600">
                <a:latin typeface="Noto Sans Medium"/>
              </a:rPr>
              <a:t>A project to reduce food waste</a:t>
            </a:r>
          </a:p>
          <a:p>
            <a:pPr marL="285750" indent="-285750">
              <a:buFont typeface="Arial" panose="020B0604020202020204" pitchFamily="34" charset="0"/>
              <a:buChar char="•"/>
              <a:defRPr>
                <a:latin typeface="Noto Sans Medium"/>
              </a:defRPr>
            </a:pPr>
            <a:endParaRPr lang="en-US" sz="1600"/>
          </a:p>
          <a:p>
            <a:pPr>
              <a:defRPr>
                <a:latin typeface="Noto Sans Medium"/>
              </a:defRPr>
            </a:pPr>
            <a:r>
              <a:rPr lang="en-US" sz="1600">
                <a:latin typeface="Noto Sans Medium"/>
              </a:rPr>
              <a:t>Create a plan explaining what students would do, what materials they would need, what they could learn and how the project could benefit the school community.</a:t>
            </a:r>
          </a:p>
        </p:txBody>
      </p:sp>
      <p:sp>
        <p:nvSpPr>
          <p:cNvPr id="24" name="TextBox 23">
            <a:extLst>
              <a:ext uri="{FF2B5EF4-FFF2-40B4-BE49-F238E27FC236}">
                <a16:creationId xmlns:a16="http://schemas.microsoft.com/office/drawing/2014/main" id="{EA89B4F0-8860-D89E-FA21-DE7B6CF615AA}"/>
              </a:ext>
            </a:extLst>
          </p:cNvPr>
          <p:cNvSpPr txBox="1"/>
          <p:nvPr/>
        </p:nvSpPr>
        <p:spPr>
          <a:xfrm>
            <a:off x="8600776" y="1874535"/>
            <a:ext cx="3052193" cy="276999"/>
          </a:xfrm>
          <a:prstGeom prst="rect">
            <a:avLst/>
          </a:prstGeom>
          <a:noFill/>
        </p:spPr>
        <p:txBody>
          <a:bodyPr wrap="square" lIns="0" tIns="0" rIns="0" bIns="0" rtlCol="0" anchor="t">
            <a:spAutoFit/>
          </a:bodyPr>
          <a:lstStyle/>
          <a:p>
            <a:pPr>
              <a:defRPr>
                <a:latin typeface="Noto Sans Black"/>
              </a:defRPr>
            </a:pPr>
            <a:r>
              <a:rPr lang="en-US" b="1">
                <a:latin typeface="Noto Sans Black"/>
              </a:rPr>
              <a:t>Beyond the Textbook</a:t>
            </a:r>
            <a:endParaRPr lang="en-GB" b="1"/>
          </a:p>
        </p:txBody>
      </p:sp>
      <p:grpSp>
        <p:nvGrpSpPr>
          <p:cNvPr id="3" name="Group 2">
            <a:extLst>
              <a:ext uri="{FF2B5EF4-FFF2-40B4-BE49-F238E27FC236}">
                <a16:creationId xmlns:a16="http://schemas.microsoft.com/office/drawing/2014/main" id="{3ABD7C22-F1ED-CE63-4B61-3426400F9AB2}"/>
              </a:ext>
            </a:extLst>
          </p:cNvPr>
          <p:cNvGrpSpPr/>
          <p:nvPr/>
        </p:nvGrpSpPr>
        <p:grpSpPr>
          <a:xfrm>
            <a:off x="10478729" y="488466"/>
            <a:ext cx="1298335" cy="648000"/>
            <a:chOff x="7714236" y="673280"/>
            <a:chExt cx="950339" cy="462159"/>
          </a:xfrm>
        </p:grpSpPr>
        <p:sp>
          <p:nvSpPr>
            <p:cNvPr id="6" name="Rounded Rectangle 3">
              <a:extLst>
                <a:ext uri="{FF2B5EF4-FFF2-40B4-BE49-F238E27FC236}">
                  <a16:creationId xmlns:a16="http://schemas.microsoft.com/office/drawing/2014/main" id="{2CA91014-6F5C-FF68-8225-08DDE98F2C3D}"/>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sp>
          <p:nvSpPr>
            <p:cNvPr id="7" name="5-point Star 5">
              <a:extLst>
                <a:ext uri="{FF2B5EF4-FFF2-40B4-BE49-F238E27FC236}">
                  <a16:creationId xmlns:a16="http://schemas.microsoft.com/office/drawing/2014/main" id="{D5BA2008-D1C9-EB6D-E0BC-37C7AD77FDB5}"/>
                </a:ext>
              </a:extLst>
            </p:cNvPr>
            <p:cNvSpPr/>
            <p:nvPr userDrawn="1"/>
          </p:nvSpPr>
          <p:spPr>
            <a:xfrm>
              <a:off x="7811262" y="71526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sp>
          <p:nvSpPr>
            <p:cNvPr id="9" name="5-point Star 6">
              <a:extLst>
                <a:ext uri="{FF2B5EF4-FFF2-40B4-BE49-F238E27FC236}">
                  <a16:creationId xmlns:a16="http://schemas.microsoft.com/office/drawing/2014/main" id="{76C09F01-3E02-2370-00C9-F84F88F1D0C5}"/>
                </a:ext>
              </a:extLst>
            </p:cNvPr>
            <p:cNvSpPr/>
            <p:nvPr userDrawn="1"/>
          </p:nvSpPr>
          <p:spPr>
            <a:xfrm>
              <a:off x="8214487" y="71526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grpSp>
    </p:spTree>
    <p:extLst>
      <p:ext uri="{BB962C8B-B14F-4D97-AF65-F5344CB8AC3E}">
        <p14:creationId xmlns:p14="http://schemas.microsoft.com/office/powerpoint/2010/main" val="176230792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50A62E41-0CF2-62A9-96DD-00111C0632F5}"/>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6577EC2F-BE8D-FB55-0587-6CBA23AF5EF3}"/>
              </a:ext>
            </a:extLst>
          </p:cNvPr>
          <p:cNvSpPr>
            <a:spLocks noGrp="1"/>
          </p:cNvSpPr>
          <p:nvPr>
            <p:ph type="title"/>
          </p:nvPr>
        </p:nvSpPr>
        <p:spPr>
          <a:xfrm>
            <a:off x="305295" y="488466"/>
            <a:ext cx="5994526" cy="651222"/>
          </a:xfrm>
          <a:effectLst>
            <a:outerShdw dist="127000" dir="2700000" algn="tl" rotWithShape="0">
              <a:schemeClr val="accent1"/>
            </a:outerShdw>
          </a:effectLst>
        </p:spPr>
        <p:txBody>
          <a:bodyPr/>
          <a:lstStyle/>
          <a:p>
            <a:pPr>
              <a:defRPr>
                <a:latin typeface="Motor-Normal"/>
              </a:defRPr>
            </a:pPr>
            <a:r>
              <a:rPr lang="en-US">
                <a:latin typeface="Motor-Normal"/>
              </a:rPr>
              <a:t>Build Your Understanding</a:t>
            </a:r>
            <a:endParaRPr lang="en-GB"/>
          </a:p>
        </p:txBody>
      </p:sp>
      <p:sp>
        <p:nvSpPr>
          <p:cNvPr id="25" name="Text Placeholder 24">
            <a:extLst>
              <a:ext uri="{FF2B5EF4-FFF2-40B4-BE49-F238E27FC236}">
                <a16:creationId xmlns:a16="http://schemas.microsoft.com/office/drawing/2014/main" id="{FE90DCFB-E839-DCF7-C7F5-298F2FEC9FE5}"/>
              </a:ext>
            </a:extLst>
          </p:cNvPr>
          <p:cNvSpPr>
            <a:spLocks noGrp="1"/>
          </p:cNvSpPr>
          <p:nvPr>
            <p:ph type="body" sz="quarter" idx="15"/>
          </p:nvPr>
        </p:nvSpPr>
        <p:spPr>
          <a:xfrm>
            <a:off x="305295" y="1672786"/>
            <a:ext cx="3584448" cy="4974336"/>
          </a:xfrm>
        </p:spPr>
        <p:txBody>
          <a:bodyPr/>
          <a:lstStyle/>
          <a:p>
            <a:pPr>
              <a:defRPr>
                <a:latin typeface="Noto Sans Black"/>
              </a:defRPr>
            </a:pPr>
            <a:r>
              <a:rPr lang="en-GB">
                <a:latin typeface="Noto Sans Black"/>
              </a:rPr>
              <a:t> </a:t>
            </a:r>
          </a:p>
        </p:txBody>
      </p:sp>
      <p:sp>
        <p:nvSpPr>
          <p:cNvPr id="4" name="TextBox 3">
            <a:extLst>
              <a:ext uri="{FF2B5EF4-FFF2-40B4-BE49-F238E27FC236}">
                <a16:creationId xmlns:a16="http://schemas.microsoft.com/office/drawing/2014/main" id="{5A855F9C-A254-9CB3-7EAD-19C0293CD408}"/>
              </a:ext>
            </a:extLst>
          </p:cNvPr>
          <p:cNvSpPr txBox="1"/>
          <p:nvPr/>
        </p:nvSpPr>
        <p:spPr>
          <a:xfrm>
            <a:off x="603811" y="2670518"/>
            <a:ext cx="2987411" cy="3939540"/>
          </a:xfrm>
          <a:prstGeom prst="rect">
            <a:avLst/>
          </a:prstGeom>
          <a:noFill/>
        </p:spPr>
        <p:txBody>
          <a:bodyPr wrap="square" lIns="0" tIns="0" rIns="0" bIns="0" rtlCol="0" anchor="t">
            <a:spAutoFit/>
          </a:bodyPr>
          <a:lstStyle/>
          <a:p>
            <a:pPr>
              <a:defRPr>
                <a:latin typeface="Noto Sans Medium"/>
              </a:defRPr>
            </a:pPr>
            <a:r>
              <a:rPr lang="en-US" sz="1600" dirty="0">
                <a:latin typeface="Noto Sans Medium"/>
              </a:rPr>
              <a:t>Imagine you could no longer attend school. How might this affect your friendships, access to meals and opportunities to develop skills for the future?</a:t>
            </a:r>
          </a:p>
          <a:p>
            <a:pPr>
              <a:defRPr>
                <a:latin typeface="Noto Sans Medium"/>
              </a:defRPr>
            </a:pPr>
            <a:endParaRPr lang="en-US" sz="1600" dirty="0"/>
          </a:p>
          <a:p>
            <a:pPr>
              <a:defRPr>
                <a:latin typeface="Noto Sans Medium"/>
              </a:defRPr>
            </a:pPr>
            <a:r>
              <a:rPr lang="en-US" sz="1600" dirty="0">
                <a:latin typeface="Noto Sans Medium"/>
              </a:rPr>
              <a:t>Create a consequence wheel showing what could change after one day, one year and five years. </a:t>
            </a:r>
          </a:p>
          <a:p>
            <a:pPr>
              <a:defRPr>
                <a:latin typeface="Noto Sans Medium"/>
              </a:defRPr>
            </a:pPr>
            <a:endParaRPr lang="en-US" sz="1600" dirty="0"/>
          </a:p>
          <a:p>
            <a:pPr>
              <a:defRPr>
                <a:latin typeface="Noto Sans Medium"/>
              </a:defRPr>
            </a:pPr>
            <a:r>
              <a:rPr lang="en-US" sz="1600" dirty="0">
                <a:latin typeface="Noto Sans Medium"/>
              </a:rPr>
              <a:t>Use </a:t>
            </a:r>
            <a:r>
              <a:rPr lang="en-US" sz="1600" dirty="0" err="1">
                <a:latin typeface="Noto Sans Medium"/>
              </a:rPr>
              <a:t>Mawaba</a:t>
            </a:r>
            <a:r>
              <a:rPr lang="en-US" sz="1600" dirty="0">
                <a:latin typeface="Noto Sans Medium"/>
              </a:rPr>
              <a:t> Primary School to explore your ideas. Which other rights are affected when children can't access education?</a:t>
            </a:r>
          </a:p>
        </p:txBody>
      </p:sp>
      <p:sp>
        <p:nvSpPr>
          <p:cNvPr id="8" name="TextBox 7">
            <a:extLst>
              <a:ext uri="{FF2B5EF4-FFF2-40B4-BE49-F238E27FC236}">
                <a16:creationId xmlns:a16="http://schemas.microsoft.com/office/drawing/2014/main" id="{9FA4427C-A956-B41F-FAC9-D5FBB5C9C397}"/>
              </a:ext>
            </a:extLst>
          </p:cNvPr>
          <p:cNvSpPr txBox="1"/>
          <p:nvPr/>
        </p:nvSpPr>
        <p:spPr>
          <a:xfrm>
            <a:off x="603812" y="1836321"/>
            <a:ext cx="3052193" cy="553998"/>
          </a:xfrm>
          <a:prstGeom prst="rect">
            <a:avLst/>
          </a:prstGeom>
          <a:noFill/>
        </p:spPr>
        <p:txBody>
          <a:bodyPr wrap="square" lIns="0" tIns="0" rIns="0" bIns="0" rtlCol="0" anchor="t">
            <a:spAutoFit/>
          </a:bodyPr>
          <a:lstStyle/>
          <a:p>
            <a:pPr>
              <a:defRPr>
                <a:latin typeface="Noto Sans Black"/>
              </a:defRPr>
            </a:pPr>
            <a:r>
              <a:rPr lang="en-US" b="1">
                <a:latin typeface="Noto Sans Black"/>
              </a:rPr>
              <a:t>What If School Disappeared Tomorrow?</a:t>
            </a:r>
          </a:p>
        </p:txBody>
      </p:sp>
      <p:sp>
        <p:nvSpPr>
          <p:cNvPr id="13" name="Text Placeholder 24">
            <a:extLst>
              <a:ext uri="{FF2B5EF4-FFF2-40B4-BE49-F238E27FC236}">
                <a16:creationId xmlns:a16="http://schemas.microsoft.com/office/drawing/2014/main" id="{D65BF195-83A6-D08F-809B-DB4DA559D03B}"/>
              </a:ext>
            </a:extLst>
          </p:cNvPr>
          <p:cNvSpPr txBox="1">
            <a:spLocks/>
          </p:cNvSpPr>
          <p:nvPr/>
        </p:nvSpPr>
        <p:spPr>
          <a:xfrm>
            <a:off x="4301929" y="1722709"/>
            <a:ext cx="3588141" cy="4974546"/>
          </a:xfrm>
          <a:prstGeom prst="roundRect">
            <a:avLst>
              <a:gd name="adj" fmla="val 4696"/>
            </a:avLst>
          </a:prstGeom>
          <a:solidFill>
            <a:srgbClr val="F2F2F2"/>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Noto Sans Medium"/>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a:defRPr>
                <a:latin typeface="Noto Sans Black"/>
              </a:defRPr>
            </a:pPr>
            <a:r>
              <a:rPr lang="en-GB">
                <a:latin typeface="Noto Sans Black"/>
              </a:rPr>
              <a:t> </a:t>
            </a:r>
          </a:p>
        </p:txBody>
      </p:sp>
      <p:sp>
        <p:nvSpPr>
          <p:cNvPr id="14" name="TextBox 13">
            <a:extLst>
              <a:ext uri="{FF2B5EF4-FFF2-40B4-BE49-F238E27FC236}">
                <a16:creationId xmlns:a16="http://schemas.microsoft.com/office/drawing/2014/main" id="{08D85911-3289-C1E2-F9D2-A0025DDDAD35}"/>
              </a:ext>
            </a:extLst>
          </p:cNvPr>
          <p:cNvSpPr txBox="1"/>
          <p:nvPr/>
        </p:nvSpPr>
        <p:spPr>
          <a:xfrm>
            <a:off x="4593675" y="2529901"/>
            <a:ext cx="3052193" cy="3693319"/>
          </a:xfrm>
          <a:prstGeom prst="rect">
            <a:avLst/>
          </a:prstGeom>
          <a:solidFill>
            <a:srgbClr val="F2F2F2"/>
          </a:solidFill>
        </p:spPr>
        <p:txBody>
          <a:bodyPr wrap="square" lIns="0" tIns="0" rIns="0" bIns="0" rtlCol="0" anchor="t">
            <a:spAutoFit/>
          </a:bodyPr>
          <a:lstStyle/>
          <a:p>
            <a:pPr>
              <a:defRPr>
                <a:latin typeface="Noto Sans Medium"/>
              </a:defRPr>
            </a:pPr>
            <a:r>
              <a:rPr lang="en-GB" sz="1600" dirty="0">
                <a:latin typeface="Noto Sans Medium"/>
              </a:rPr>
              <a:t>Explore </a:t>
            </a:r>
            <a:r>
              <a:rPr lang="en-GB" sz="1600" dirty="0">
                <a:latin typeface="Noto Sans Medium"/>
                <a:hlinkClick r:id="rId3"/>
              </a:rPr>
              <a:t>UNICEF’s webpage on girls’ education. </a:t>
            </a:r>
            <a:endParaRPr lang="en-GB" sz="1600" dirty="0">
              <a:latin typeface="Noto Sans Medium"/>
            </a:endParaRPr>
          </a:p>
          <a:p>
            <a:pPr>
              <a:defRPr>
                <a:latin typeface="Noto Sans Medium"/>
              </a:defRPr>
            </a:pPr>
            <a:endParaRPr lang="en-GB" sz="1600" dirty="0">
              <a:solidFill>
                <a:srgbClr val="000000"/>
              </a:solidFill>
              <a:highlight>
                <a:srgbClr val="FFFFFF"/>
              </a:highlight>
              <a:ea typeface="+mn-lt"/>
              <a:cs typeface="+mn-lt"/>
            </a:endParaRPr>
          </a:p>
          <a:p>
            <a:pPr>
              <a:defRPr>
                <a:latin typeface="Noto Sans Medium"/>
              </a:defRPr>
            </a:pPr>
            <a:r>
              <a:rPr lang="en-GB" sz="1600" dirty="0">
                <a:latin typeface="Noto Sans Medium"/>
              </a:rPr>
              <a:t>Identify three statistics that show the scale of the issue and how it changes as girls get older. </a:t>
            </a:r>
          </a:p>
          <a:p>
            <a:pPr>
              <a:defRPr>
                <a:latin typeface="Noto Sans Medium"/>
              </a:defRPr>
            </a:pPr>
            <a:endParaRPr lang="en-GB" sz="1600" dirty="0">
              <a:latin typeface="Noto Sans Medium"/>
            </a:endParaRPr>
          </a:p>
          <a:p>
            <a:pPr>
              <a:defRPr>
                <a:latin typeface="Noto Sans Medium"/>
              </a:defRPr>
            </a:pPr>
            <a:r>
              <a:rPr lang="en-US" sz="1600" dirty="0">
                <a:latin typeface="Noto Sans Medium"/>
              </a:rPr>
              <a:t>Create a diagram showing how barriers can connect and reinforce one another</a:t>
            </a:r>
            <a:r>
              <a:rPr lang="en-GB" sz="1600" dirty="0">
                <a:latin typeface="Noto Sans Medium"/>
              </a:rPr>
              <a:t>. </a:t>
            </a:r>
          </a:p>
          <a:p>
            <a:pPr>
              <a:defRPr>
                <a:latin typeface="Noto Sans Medium"/>
              </a:defRPr>
            </a:pPr>
            <a:endParaRPr lang="en-GB" sz="1600" dirty="0">
              <a:latin typeface="Noto Sans Medium"/>
            </a:endParaRPr>
          </a:p>
          <a:p>
            <a:pPr>
              <a:defRPr>
                <a:latin typeface="Noto Sans Medium"/>
              </a:defRPr>
            </a:pPr>
            <a:r>
              <a:rPr lang="en-US" sz="1600" dirty="0">
                <a:latin typeface="Noto Sans Medium"/>
              </a:rPr>
              <a:t>Identify which barriers the MCIC-supported project aims to address in Zimbabwe. </a:t>
            </a:r>
            <a:endParaRPr lang="en-GB" sz="1600" dirty="0">
              <a:latin typeface="Noto Sans Medium"/>
            </a:endParaRPr>
          </a:p>
        </p:txBody>
      </p:sp>
      <p:sp>
        <p:nvSpPr>
          <p:cNvPr id="15" name="TextBox 14">
            <a:extLst>
              <a:ext uri="{FF2B5EF4-FFF2-40B4-BE49-F238E27FC236}">
                <a16:creationId xmlns:a16="http://schemas.microsoft.com/office/drawing/2014/main" id="{F124F7AE-7BA4-A7C5-834B-E6A41796FC35}"/>
              </a:ext>
            </a:extLst>
          </p:cNvPr>
          <p:cNvSpPr txBox="1"/>
          <p:nvPr/>
        </p:nvSpPr>
        <p:spPr>
          <a:xfrm>
            <a:off x="4593675" y="1886244"/>
            <a:ext cx="3052193" cy="553998"/>
          </a:xfrm>
          <a:prstGeom prst="rect">
            <a:avLst/>
          </a:prstGeom>
          <a:noFill/>
        </p:spPr>
        <p:txBody>
          <a:bodyPr wrap="square" lIns="0" tIns="0" rIns="0" bIns="0" rtlCol="0" anchor="t">
            <a:spAutoFit/>
          </a:bodyPr>
          <a:lstStyle/>
          <a:p>
            <a:pPr>
              <a:defRPr>
                <a:latin typeface="Noto Sans Black"/>
              </a:defRPr>
            </a:pPr>
            <a:r>
              <a:rPr lang="en-US" b="1">
                <a:latin typeface="Noto Sans Black"/>
              </a:rPr>
              <a:t>Why Are Girls Missing Out?</a:t>
            </a:r>
            <a:endParaRPr lang="en-GB" b="1"/>
          </a:p>
        </p:txBody>
      </p:sp>
      <p:sp>
        <p:nvSpPr>
          <p:cNvPr id="17" name="Text Placeholder 24">
            <a:extLst>
              <a:ext uri="{FF2B5EF4-FFF2-40B4-BE49-F238E27FC236}">
                <a16:creationId xmlns:a16="http://schemas.microsoft.com/office/drawing/2014/main" id="{2F626659-9509-62FF-F259-783A0A3FFF40}"/>
              </a:ext>
            </a:extLst>
          </p:cNvPr>
          <p:cNvSpPr txBox="1">
            <a:spLocks/>
          </p:cNvSpPr>
          <p:nvPr/>
        </p:nvSpPr>
        <p:spPr>
          <a:xfrm>
            <a:off x="8302259" y="1722709"/>
            <a:ext cx="3584448" cy="4974336"/>
          </a:xfrm>
          <a:prstGeom prst="roundRect">
            <a:avLst>
              <a:gd name="adj" fmla="val 4696"/>
            </a:avLst>
          </a:prstGeom>
          <a:solidFill>
            <a:srgbClr val="F2F2F2"/>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Noto Sans Medium"/>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a:lstStyle>
          <a:p>
            <a:pPr>
              <a:defRPr>
                <a:latin typeface="Noto Sans Black"/>
              </a:defRPr>
            </a:pPr>
            <a:r>
              <a:rPr lang="en-GB">
                <a:latin typeface="Noto Sans Black"/>
              </a:rPr>
              <a:t> </a:t>
            </a:r>
          </a:p>
        </p:txBody>
      </p:sp>
      <p:sp>
        <p:nvSpPr>
          <p:cNvPr id="22" name="TextBox 21">
            <a:extLst>
              <a:ext uri="{FF2B5EF4-FFF2-40B4-BE49-F238E27FC236}">
                <a16:creationId xmlns:a16="http://schemas.microsoft.com/office/drawing/2014/main" id="{50CD7AC8-DEB3-315F-096C-36169B68D7FD}"/>
              </a:ext>
            </a:extLst>
          </p:cNvPr>
          <p:cNvSpPr txBox="1"/>
          <p:nvPr/>
        </p:nvSpPr>
        <p:spPr>
          <a:xfrm>
            <a:off x="8600776" y="2529901"/>
            <a:ext cx="3111798" cy="4431983"/>
          </a:xfrm>
          <a:prstGeom prst="rect">
            <a:avLst/>
          </a:prstGeom>
          <a:noFill/>
        </p:spPr>
        <p:txBody>
          <a:bodyPr wrap="square" lIns="0" tIns="0" rIns="0" bIns="0" rtlCol="0" anchor="t">
            <a:spAutoFit/>
          </a:bodyPr>
          <a:lstStyle/>
          <a:p>
            <a:pPr>
              <a:defRPr>
                <a:latin typeface="Noto Sans Medium"/>
              </a:defRPr>
            </a:pPr>
            <a:r>
              <a:rPr lang="en-US" sz="1600">
                <a:latin typeface="Noto Sans Medium"/>
              </a:rPr>
              <a:t>Imagine you are preparing a </a:t>
            </a:r>
            <a:r>
              <a:rPr lang="en-US" sz="1600">
                <a:latin typeface="Noto Sans Medium"/>
                <a:hlinkClick r:id="rId4"/>
              </a:rPr>
              <a:t>box of school supplies</a:t>
            </a:r>
            <a:r>
              <a:rPr lang="en-US" sz="1600">
                <a:latin typeface="Noto Sans Medium"/>
              </a:rPr>
              <a:t> for children. Can you pack everything a child needs to receive a quality education?</a:t>
            </a:r>
          </a:p>
          <a:p>
            <a:pPr>
              <a:defRPr>
                <a:latin typeface="Noto Sans Medium"/>
              </a:defRPr>
            </a:pPr>
            <a:endParaRPr lang="en-US" sz="1600"/>
          </a:p>
          <a:p>
            <a:pPr>
              <a:defRPr>
                <a:latin typeface="Noto Sans Medium"/>
              </a:defRPr>
            </a:pPr>
            <a:r>
              <a:rPr lang="en-US" sz="1600">
                <a:latin typeface="Noto Sans Medium"/>
              </a:rPr>
              <a:t>Create two lists:</a:t>
            </a:r>
          </a:p>
          <a:p>
            <a:pPr marL="342900" indent="-342900">
              <a:buFont typeface="+mj-lt"/>
              <a:buAutoNum type="arabicPeriod"/>
              <a:defRPr>
                <a:latin typeface="Noto Sans Medium"/>
              </a:defRPr>
            </a:pPr>
            <a:r>
              <a:rPr lang="en-US" sz="1600" u="sng">
                <a:latin typeface="Noto Sans Medium"/>
              </a:rPr>
              <a:t>What can go in the box</a:t>
            </a:r>
            <a:r>
              <a:rPr lang="en-US" sz="1600">
                <a:latin typeface="Noto Sans Medium"/>
              </a:rPr>
              <a:t>: Materials and resources that help children learn.</a:t>
            </a:r>
          </a:p>
          <a:p>
            <a:pPr marL="342900" indent="-342900">
              <a:buFont typeface="+mj-lt"/>
              <a:buAutoNum type="arabicPeriod"/>
              <a:defRPr>
                <a:latin typeface="Noto Sans Medium"/>
              </a:defRPr>
            </a:pPr>
            <a:r>
              <a:rPr lang="en-US" sz="1600" u="sng">
                <a:latin typeface="Noto Sans Medium"/>
              </a:rPr>
              <a:t>What cannot go in the box: </a:t>
            </a:r>
            <a:r>
              <a:rPr lang="en-US" sz="1600">
                <a:latin typeface="Noto Sans Medium"/>
              </a:rPr>
              <a:t>Conditions and experiences such as safety, supportive teachers, friendships, nutritious food, inclusion and opportunities to participate.</a:t>
            </a:r>
          </a:p>
          <a:p>
            <a:pPr>
              <a:defRPr>
                <a:latin typeface="Noto Sans Medium"/>
              </a:defRPr>
            </a:pPr>
            <a:endParaRPr lang="en-US" sz="1600"/>
          </a:p>
        </p:txBody>
      </p:sp>
      <p:sp>
        <p:nvSpPr>
          <p:cNvPr id="24" name="TextBox 23">
            <a:extLst>
              <a:ext uri="{FF2B5EF4-FFF2-40B4-BE49-F238E27FC236}">
                <a16:creationId xmlns:a16="http://schemas.microsoft.com/office/drawing/2014/main" id="{F6394B6E-9F01-33EF-7A83-166635FDEC45}"/>
              </a:ext>
            </a:extLst>
          </p:cNvPr>
          <p:cNvSpPr txBox="1"/>
          <p:nvPr/>
        </p:nvSpPr>
        <p:spPr>
          <a:xfrm>
            <a:off x="8600776" y="1886244"/>
            <a:ext cx="3052193" cy="553998"/>
          </a:xfrm>
          <a:prstGeom prst="rect">
            <a:avLst/>
          </a:prstGeom>
          <a:noFill/>
        </p:spPr>
        <p:txBody>
          <a:bodyPr wrap="square" lIns="0" tIns="0" rIns="0" bIns="0" rtlCol="0" anchor="t">
            <a:spAutoFit/>
          </a:bodyPr>
          <a:lstStyle/>
          <a:p>
            <a:pPr>
              <a:defRPr>
                <a:latin typeface="Noto Sans Black"/>
              </a:defRPr>
            </a:pPr>
            <a:r>
              <a:rPr lang="en-US" b="1">
                <a:latin typeface="Noto Sans Black"/>
              </a:rPr>
              <a:t>What Can’t You Put in a Box?</a:t>
            </a:r>
            <a:endParaRPr lang="en-GB" b="1"/>
          </a:p>
        </p:txBody>
      </p:sp>
      <p:grpSp>
        <p:nvGrpSpPr>
          <p:cNvPr id="2" name="Group 1">
            <a:extLst>
              <a:ext uri="{FF2B5EF4-FFF2-40B4-BE49-F238E27FC236}">
                <a16:creationId xmlns:a16="http://schemas.microsoft.com/office/drawing/2014/main" id="{01A9C2B0-E600-3124-B791-F5EDFADC0E49}"/>
              </a:ext>
            </a:extLst>
          </p:cNvPr>
          <p:cNvGrpSpPr/>
          <p:nvPr/>
        </p:nvGrpSpPr>
        <p:grpSpPr>
          <a:xfrm>
            <a:off x="9837335" y="476562"/>
            <a:ext cx="1875239" cy="648000"/>
            <a:chOff x="7714236" y="1187630"/>
            <a:chExt cx="1372614" cy="462159"/>
          </a:xfrm>
        </p:grpSpPr>
        <p:sp>
          <p:nvSpPr>
            <p:cNvPr id="10" name="Rounded Rectangle 3">
              <a:extLst>
                <a:ext uri="{FF2B5EF4-FFF2-40B4-BE49-F238E27FC236}">
                  <a16:creationId xmlns:a16="http://schemas.microsoft.com/office/drawing/2014/main" id="{F3223201-8059-E91D-51E5-185EBD3DFAFF}"/>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sp>
          <p:nvSpPr>
            <p:cNvPr id="11" name="5-point Star 5">
              <a:extLst>
                <a:ext uri="{FF2B5EF4-FFF2-40B4-BE49-F238E27FC236}">
                  <a16:creationId xmlns:a16="http://schemas.microsoft.com/office/drawing/2014/main" id="{048B8997-85B2-AD2D-89F5-7EA6FEE4DDDA}"/>
                </a:ext>
              </a:extLst>
            </p:cNvPr>
            <p:cNvSpPr/>
            <p:nvPr userDrawn="1"/>
          </p:nvSpPr>
          <p:spPr>
            <a:xfrm>
              <a:off x="7811262" y="122961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sp>
          <p:nvSpPr>
            <p:cNvPr id="12" name="5-point Star 6">
              <a:extLst>
                <a:ext uri="{FF2B5EF4-FFF2-40B4-BE49-F238E27FC236}">
                  <a16:creationId xmlns:a16="http://schemas.microsoft.com/office/drawing/2014/main" id="{5FB6D8DE-571D-9555-0749-535F7CEC1E5D}"/>
                </a:ext>
              </a:extLst>
            </p:cNvPr>
            <p:cNvSpPr/>
            <p:nvPr userDrawn="1"/>
          </p:nvSpPr>
          <p:spPr>
            <a:xfrm>
              <a:off x="8214487" y="122961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sp>
          <p:nvSpPr>
            <p:cNvPr id="16" name="5-point Star 7">
              <a:extLst>
                <a:ext uri="{FF2B5EF4-FFF2-40B4-BE49-F238E27FC236}">
                  <a16:creationId xmlns:a16="http://schemas.microsoft.com/office/drawing/2014/main" id="{EC1C5248-6DDE-7B26-BE4F-64E5E33A2E41}"/>
                </a:ext>
              </a:extLst>
            </p:cNvPr>
            <p:cNvSpPr/>
            <p:nvPr userDrawn="1"/>
          </p:nvSpPr>
          <p:spPr>
            <a:xfrm>
              <a:off x="8614537" y="1229614"/>
              <a:ext cx="356616" cy="356616"/>
            </a:xfrm>
            <a:prstGeom prst="star5">
              <a:avLst>
                <a:gd name="adj" fmla="val 20708"/>
                <a:gd name="hf" fmla="val 105146"/>
                <a:gd name="vf" fmla="val 110557"/>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defRPr>
                  <a:latin typeface="Noto Sans Black"/>
                </a:defRPr>
              </a:pPr>
              <a:endParaRPr lang="en-GB" sz="1600" b="1">
                <a:latin typeface="Noto Sans Black"/>
              </a:endParaRPr>
            </a:p>
          </p:txBody>
        </p:sp>
      </p:grpSp>
    </p:spTree>
    <p:extLst>
      <p:ext uri="{BB962C8B-B14F-4D97-AF65-F5344CB8AC3E}">
        <p14:creationId xmlns:p14="http://schemas.microsoft.com/office/powerpoint/2010/main" val="417457555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520CB8FC-4971-4077-A237-C3DF1FDB474D}"/>
            </a:ext>
          </a:extLst>
        </p:cNvPr>
        <p:cNvGrpSpPr/>
        <p:nvPr/>
      </p:nvGrpSpPr>
      <p:grpSpPr>
        <a:xfrm>
          <a:off x="0" y="0"/>
          <a:ext cx="0" cy="0"/>
          <a:chOff x="0" y="0"/>
          <a:chExt cx="0" cy="0"/>
        </a:xfrm>
      </p:grpSpPr>
      <p:sp>
        <p:nvSpPr>
          <p:cNvPr id="9" name="Title 8">
            <a:extLst>
              <a:ext uri="{FF2B5EF4-FFF2-40B4-BE49-F238E27FC236}">
                <a16:creationId xmlns:a16="http://schemas.microsoft.com/office/drawing/2014/main" id="{405AF9BB-B454-7C93-4662-B435E7B7CB18}"/>
              </a:ext>
            </a:extLst>
          </p:cNvPr>
          <p:cNvSpPr>
            <a:spLocks noGrp="1"/>
          </p:cNvSpPr>
          <p:nvPr>
            <p:ph type="title"/>
          </p:nvPr>
        </p:nvSpPr>
        <p:spPr>
          <a:xfrm>
            <a:off x="479426" y="424210"/>
            <a:ext cx="5472195" cy="1121612"/>
          </a:xfrm>
          <a:effectLst>
            <a:outerShdw dist="127000" dir="2700000" algn="tl" rotWithShape="0">
              <a:schemeClr val="accent3"/>
            </a:outerShdw>
          </a:effectLst>
        </p:spPr>
        <p:txBody>
          <a:bodyPr/>
          <a:lstStyle/>
          <a:p>
            <a:pPr>
              <a:defRPr>
                <a:latin typeface="Motor-Normal"/>
              </a:defRPr>
            </a:pPr>
            <a:r>
              <a:rPr lang="en-CA" noProof="0">
                <a:latin typeface="Motor-Normal" panose="020B0502040504020204" pitchFamily="34" charset="0"/>
                <a:ea typeface="Noto Sans Medium" panose="020B0502040504020204" pitchFamily="34" charset="0"/>
                <a:cs typeface="Noto Sans Medium" panose="020B0502040504020204" pitchFamily="34" charset="0"/>
              </a:rPr>
              <a:t>Take Your Learning Into the World </a:t>
            </a:r>
          </a:p>
        </p:txBody>
      </p:sp>
      <p:sp>
        <p:nvSpPr>
          <p:cNvPr id="4" name="Rounded Rectangle 3">
            <a:extLst>
              <a:ext uri="{FF2B5EF4-FFF2-40B4-BE49-F238E27FC236}">
                <a16:creationId xmlns:a16="http://schemas.microsoft.com/office/drawing/2014/main" id="{F9829731-ABB2-2C69-D83E-E71A36D33DC8}"/>
              </a:ext>
            </a:extLst>
          </p:cNvPr>
          <p:cNvSpPr/>
          <p:nvPr/>
        </p:nvSpPr>
        <p:spPr>
          <a:xfrm>
            <a:off x="479426" y="2134944"/>
            <a:ext cx="5472195" cy="4228898"/>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44000" tIns="1152000" rIns="144000" bIns="0" rtlCol="0" anchor="t"/>
          <a:lstStyle/>
          <a:p>
            <a:pPr marL="0" marR="0" lvl="0" indent="0" algn="l" defTabSz="914400" rtl="0" eaLnBrk="1" fontAlgn="auto" latinLnBrk="0" hangingPunct="1">
              <a:lnSpc>
                <a:spcPct val="100000"/>
              </a:lnSpc>
              <a:spcBef>
                <a:spcPts val="1200"/>
              </a:spcBef>
              <a:spcAft>
                <a:spcPts val="1200"/>
              </a:spcAft>
              <a:buClrTx/>
              <a:buSzTx/>
              <a:buFontTx/>
              <a:buNone/>
              <a:tabLst/>
              <a:defRPr>
                <a:latin typeface="Noto Sans Medium"/>
              </a:defRPr>
            </a:pPr>
            <a:r>
              <a:rPr kumimoji="0" lang="en-CA" sz="2000" b="1" i="0" u="none" strike="noStrike" kern="1200" cap="none" spc="0" normalizeH="0" baseline="0" noProof="0">
                <a:ln>
                  <a:noFill/>
                </a:ln>
                <a:solidFill>
                  <a:srgbClr val="1CABE2"/>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Action!</a:t>
            </a:r>
            <a:endParaRPr kumimoji="0" lang="en-CA" sz="1800" b="0" i="0" u="none" strike="noStrike" kern="1200" cap="none" spc="0" normalizeH="0" baseline="0" noProof="0">
              <a:ln>
                <a:noFill/>
              </a:ln>
              <a:solidFill>
                <a:srgbClr val="FFFFFF"/>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a:spcBef>
                <a:spcPts val="1200"/>
              </a:spcBef>
              <a:spcAft>
                <a:spcPts val="1200"/>
              </a:spcAft>
              <a:defRPr>
                <a:latin typeface="Noto Sans Medium"/>
              </a:defRPr>
            </a:pPr>
            <a:r>
              <a:rPr lang="en-US" dirty="0">
                <a:solidFill>
                  <a:schemeClr val="tx1"/>
                </a:solidFill>
                <a:latin typeface="Noto Sans Medium"/>
              </a:rPr>
              <a:t>Create a display to showcase what you have learned about girls’ education. Include artwork, facts, quotes or campaign messages that highlight why education matters and why every child should be able to enjoy their rights under Articles 28 and 29. Share your display with others to raise awareness of this important issue</a:t>
            </a:r>
            <a:r>
              <a:rPr lang="en-US" sz="1600" dirty="0">
                <a:solidFill>
                  <a:schemeClr val="tx1"/>
                </a:solidFill>
                <a:latin typeface="Noto Sans Medium"/>
              </a:rPr>
              <a:t>.</a:t>
            </a:r>
          </a:p>
          <a:p>
            <a:pPr marL="0" marR="0" lvl="0" indent="0" algn="l" defTabSz="914400" rtl="0" eaLnBrk="1" fontAlgn="auto" latinLnBrk="0" hangingPunct="1">
              <a:lnSpc>
                <a:spcPct val="100000"/>
              </a:lnSpc>
              <a:spcBef>
                <a:spcPts val="1200"/>
              </a:spcBef>
              <a:spcAft>
                <a:spcPts val="1200"/>
              </a:spcAft>
              <a:buClrTx/>
              <a:buSzTx/>
              <a:buFontTx/>
              <a:buNone/>
              <a:tabLst/>
              <a:defRPr>
                <a:latin typeface="Noto Sans Medium"/>
              </a:defRPr>
            </a:pPr>
            <a:endParaRPr kumimoji="0" lang="en-CA" sz="1600" b="0" i="1" u="none" strike="noStrike" kern="1200" cap="none" spc="0" normalizeH="0" baseline="0" noProof="0">
              <a:ln>
                <a:noFill/>
              </a:ln>
              <a:solidFill>
                <a:srgbClr val="0F0A07"/>
              </a:solidFill>
              <a:effectLst/>
              <a:uLnTx/>
              <a:uFillTx/>
              <a:latin typeface="Noto Sans Medium" panose="020B0502040504020204" pitchFamily="34" charset="0"/>
              <a:ea typeface="Noto Sans Black" panose="020B0502040504020204" pitchFamily="34" charset="0"/>
              <a:cs typeface="Noto Sans Black" panose="020B0502040504020204" pitchFamily="34" charset="0"/>
            </a:endParaRPr>
          </a:p>
        </p:txBody>
      </p:sp>
      <p:grpSp>
        <p:nvGrpSpPr>
          <p:cNvPr id="18" name="Group 17">
            <a:extLst>
              <a:ext uri="{FF2B5EF4-FFF2-40B4-BE49-F238E27FC236}">
                <a16:creationId xmlns:a16="http://schemas.microsoft.com/office/drawing/2014/main" id="{A0757428-930F-0FC9-1EC0-6C7B1F953B1C}"/>
              </a:ext>
            </a:extLst>
          </p:cNvPr>
          <p:cNvGrpSpPr/>
          <p:nvPr/>
        </p:nvGrpSpPr>
        <p:grpSpPr>
          <a:xfrm>
            <a:off x="807014" y="2349849"/>
            <a:ext cx="625260" cy="871948"/>
            <a:chOff x="3679514" y="4805659"/>
            <a:chExt cx="860545" cy="1200067"/>
          </a:xfrm>
        </p:grpSpPr>
        <p:sp>
          <p:nvSpPr>
            <p:cNvPr id="19" name="Freeform 18">
              <a:extLst>
                <a:ext uri="{FF2B5EF4-FFF2-40B4-BE49-F238E27FC236}">
                  <a16:creationId xmlns:a16="http://schemas.microsoft.com/office/drawing/2014/main" id="{D1401D14-C159-30C6-874A-979553FED977}"/>
                </a:ext>
              </a:extLst>
            </p:cNvPr>
            <p:cNvSpPr/>
            <p:nvPr userDrawn="1"/>
          </p:nvSpPr>
          <p:spPr>
            <a:xfrm>
              <a:off x="3740074" y="4847495"/>
              <a:ext cx="799985" cy="1158231"/>
            </a:xfrm>
            <a:custGeom>
              <a:avLst/>
              <a:gdLst>
                <a:gd name="connsiteX0" fmla="*/ 286858 w 799985"/>
                <a:gd name="connsiteY0" fmla="*/ 1063216 h 1158231"/>
                <a:gd name="connsiteX1" fmla="*/ 515020 w 799985"/>
                <a:gd name="connsiteY1" fmla="*/ 1063216 h 1158231"/>
                <a:gd name="connsiteX2" fmla="*/ 515966 w 799985"/>
                <a:gd name="connsiteY2" fmla="*/ 1063216 h 1158231"/>
                <a:gd name="connsiteX3" fmla="*/ 483778 w 799985"/>
                <a:gd name="connsiteY3" fmla="*/ 1124025 h 1158231"/>
                <a:gd name="connsiteX4" fmla="*/ 401412 w 799985"/>
                <a:gd name="connsiteY4" fmla="*/ 1158231 h 1158231"/>
                <a:gd name="connsiteX5" fmla="*/ 319047 w 799985"/>
                <a:gd name="connsiteY5" fmla="*/ 1124025 h 1158231"/>
                <a:gd name="connsiteX6" fmla="*/ 286858 w 799985"/>
                <a:gd name="connsiteY6" fmla="*/ 1063216 h 1158231"/>
                <a:gd name="connsiteX7" fmla="*/ 239522 w 799985"/>
                <a:gd name="connsiteY7" fmla="*/ 932095 h 1158231"/>
                <a:gd name="connsiteX8" fmla="*/ 560463 w 799985"/>
                <a:gd name="connsiteY8" fmla="*/ 932095 h 1158231"/>
                <a:gd name="connsiteX9" fmla="*/ 588864 w 799985"/>
                <a:gd name="connsiteY9" fmla="*/ 944447 h 1158231"/>
                <a:gd name="connsiteX10" fmla="*/ 601172 w 799985"/>
                <a:gd name="connsiteY10" fmla="*/ 972952 h 1158231"/>
                <a:gd name="connsiteX11" fmla="*/ 588864 w 799985"/>
                <a:gd name="connsiteY11" fmla="*/ 1001456 h 1158231"/>
                <a:gd name="connsiteX12" fmla="*/ 560463 w 799985"/>
                <a:gd name="connsiteY12" fmla="*/ 1013808 h 1158231"/>
                <a:gd name="connsiteX13" fmla="*/ 239522 w 799985"/>
                <a:gd name="connsiteY13" fmla="*/ 1013808 h 1158231"/>
                <a:gd name="connsiteX14" fmla="*/ 211120 w 799985"/>
                <a:gd name="connsiteY14" fmla="*/ 1001456 h 1158231"/>
                <a:gd name="connsiteX15" fmla="*/ 198813 w 799985"/>
                <a:gd name="connsiteY15" fmla="*/ 972952 h 1158231"/>
                <a:gd name="connsiteX16" fmla="*/ 210173 w 799985"/>
                <a:gd name="connsiteY16" fmla="*/ 944447 h 1158231"/>
                <a:gd name="connsiteX17" fmla="*/ 211120 w 799985"/>
                <a:gd name="connsiteY17" fmla="*/ 944447 h 1158231"/>
                <a:gd name="connsiteX18" fmla="*/ 239522 w 799985"/>
                <a:gd name="connsiteY18" fmla="*/ 932095 h 1158231"/>
                <a:gd name="connsiteX19" fmla="*/ 239522 w 799985"/>
                <a:gd name="connsiteY19" fmla="*/ 805726 h 1158231"/>
                <a:gd name="connsiteX20" fmla="*/ 560463 w 799985"/>
                <a:gd name="connsiteY20" fmla="*/ 805726 h 1158231"/>
                <a:gd name="connsiteX21" fmla="*/ 588864 w 799985"/>
                <a:gd name="connsiteY21" fmla="*/ 818078 h 1158231"/>
                <a:gd name="connsiteX22" fmla="*/ 601172 w 799985"/>
                <a:gd name="connsiteY22" fmla="*/ 846582 h 1158231"/>
                <a:gd name="connsiteX23" fmla="*/ 588864 w 799985"/>
                <a:gd name="connsiteY23" fmla="*/ 875086 h 1158231"/>
                <a:gd name="connsiteX24" fmla="*/ 560463 w 799985"/>
                <a:gd name="connsiteY24" fmla="*/ 887438 h 1158231"/>
                <a:gd name="connsiteX25" fmla="*/ 239522 w 799985"/>
                <a:gd name="connsiteY25" fmla="*/ 887438 h 1158231"/>
                <a:gd name="connsiteX26" fmla="*/ 211120 w 799985"/>
                <a:gd name="connsiteY26" fmla="*/ 875086 h 1158231"/>
                <a:gd name="connsiteX27" fmla="*/ 198813 w 799985"/>
                <a:gd name="connsiteY27" fmla="*/ 846582 h 1158231"/>
                <a:gd name="connsiteX28" fmla="*/ 211120 w 799985"/>
                <a:gd name="connsiteY28" fmla="*/ 818078 h 1158231"/>
                <a:gd name="connsiteX29" fmla="*/ 239522 w 799985"/>
                <a:gd name="connsiteY29" fmla="*/ 805726 h 1158231"/>
                <a:gd name="connsiteX30" fmla="*/ 534064 w 799985"/>
                <a:gd name="connsiteY30" fmla="*/ 553400 h 1158231"/>
                <a:gd name="connsiteX31" fmla="*/ 515590 w 799985"/>
                <a:gd name="connsiteY31" fmla="*/ 575790 h 1158231"/>
                <a:gd name="connsiteX32" fmla="*/ 528274 w 799985"/>
                <a:gd name="connsiteY32" fmla="*/ 575790 h 1158231"/>
                <a:gd name="connsiteX33" fmla="*/ 534901 w 799985"/>
                <a:gd name="connsiteY33" fmla="*/ 556787 h 1158231"/>
                <a:gd name="connsiteX34" fmla="*/ 597150 w 799985"/>
                <a:gd name="connsiteY34" fmla="*/ 326056 h 1158231"/>
                <a:gd name="connsiteX35" fmla="*/ 599923 w 799985"/>
                <a:gd name="connsiteY35" fmla="*/ 353562 h 1158231"/>
                <a:gd name="connsiteX36" fmla="*/ 601172 w 799985"/>
                <a:gd name="connsiteY36" fmla="*/ 352505 h 1158231"/>
                <a:gd name="connsiteX37" fmla="*/ 606852 w 799985"/>
                <a:gd name="connsiteY37" fmla="*/ 333502 h 1158231"/>
                <a:gd name="connsiteX38" fmla="*/ 399519 w 799985"/>
                <a:gd name="connsiteY38" fmla="*/ 0 h 1158231"/>
                <a:gd name="connsiteX39" fmla="*/ 400466 w 799985"/>
                <a:gd name="connsiteY39" fmla="*/ 0 h 1158231"/>
                <a:gd name="connsiteX40" fmla="*/ 682590 w 799985"/>
                <a:gd name="connsiteY40" fmla="*/ 117818 h 1158231"/>
                <a:gd name="connsiteX41" fmla="*/ 799985 w 799985"/>
                <a:gd name="connsiteY41" fmla="*/ 400963 h 1158231"/>
                <a:gd name="connsiteX42" fmla="*/ 741287 w 799985"/>
                <a:gd name="connsiteY42" fmla="*/ 608095 h 1158231"/>
                <a:gd name="connsiteX43" fmla="*/ 593598 w 799985"/>
                <a:gd name="connsiteY43" fmla="*/ 761069 h 1158231"/>
                <a:gd name="connsiteX44" fmla="*/ 206387 w 799985"/>
                <a:gd name="connsiteY44" fmla="*/ 761069 h 1158231"/>
                <a:gd name="connsiteX45" fmla="*/ 58697 w 799985"/>
                <a:gd name="connsiteY45" fmla="*/ 608095 h 1158231"/>
                <a:gd name="connsiteX46" fmla="*/ 0 w 799985"/>
                <a:gd name="connsiteY46" fmla="*/ 400963 h 1158231"/>
                <a:gd name="connsiteX47" fmla="*/ 117394 w 799985"/>
                <a:gd name="connsiteY47" fmla="*/ 117818 h 1158231"/>
                <a:gd name="connsiteX48" fmla="*/ 399519 w 799985"/>
                <a:gd name="connsiteY48" fmla="*/ 0 h 115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99985" h="1158231">
                  <a:moveTo>
                    <a:pt x="286858" y="1063216"/>
                  </a:moveTo>
                  <a:lnTo>
                    <a:pt x="515020" y="1063216"/>
                  </a:lnTo>
                  <a:lnTo>
                    <a:pt x="515966" y="1063216"/>
                  </a:lnTo>
                  <a:cubicBezTo>
                    <a:pt x="511233" y="1086970"/>
                    <a:pt x="499872" y="1107873"/>
                    <a:pt x="483778" y="1124025"/>
                  </a:cubicBezTo>
                  <a:cubicBezTo>
                    <a:pt x="462950" y="1144929"/>
                    <a:pt x="433601" y="1158231"/>
                    <a:pt x="401412" y="1158231"/>
                  </a:cubicBezTo>
                  <a:cubicBezTo>
                    <a:pt x="369224" y="1158231"/>
                    <a:pt x="339875" y="1144929"/>
                    <a:pt x="319047" y="1124025"/>
                  </a:cubicBezTo>
                  <a:cubicBezTo>
                    <a:pt x="302953" y="1107873"/>
                    <a:pt x="291592" y="1086970"/>
                    <a:pt x="286858" y="1063216"/>
                  </a:cubicBezTo>
                  <a:close/>
                  <a:moveTo>
                    <a:pt x="239522" y="932095"/>
                  </a:moveTo>
                  <a:lnTo>
                    <a:pt x="560463" y="932095"/>
                  </a:lnTo>
                  <a:cubicBezTo>
                    <a:pt x="571823" y="932095"/>
                    <a:pt x="581291" y="936846"/>
                    <a:pt x="588864" y="944447"/>
                  </a:cubicBezTo>
                  <a:cubicBezTo>
                    <a:pt x="596438" y="951098"/>
                    <a:pt x="601172" y="962500"/>
                    <a:pt x="601172" y="972952"/>
                  </a:cubicBezTo>
                  <a:cubicBezTo>
                    <a:pt x="601172" y="983403"/>
                    <a:pt x="596438" y="993855"/>
                    <a:pt x="588864" y="1001456"/>
                  </a:cubicBezTo>
                  <a:cubicBezTo>
                    <a:pt x="582237" y="1009057"/>
                    <a:pt x="571823" y="1013808"/>
                    <a:pt x="560463" y="1013808"/>
                  </a:cubicBezTo>
                  <a:lnTo>
                    <a:pt x="239522" y="1013808"/>
                  </a:lnTo>
                  <a:cubicBezTo>
                    <a:pt x="229108" y="1013808"/>
                    <a:pt x="218694" y="1009057"/>
                    <a:pt x="211120" y="1001456"/>
                  </a:cubicBezTo>
                  <a:cubicBezTo>
                    <a:pt x="203546" y="994805"/>
                    <a:pt x="198813" y="983403"/>
                    <a:pt x="198813" y="972952"/>
                  </a:cubicBezTo>
                  <a:cubicBezTo>
                    <a:pt x="198813" y="962500"/>
                    <a:pt x="203546" y="952999"/>
                    <a:pt x="210173" y="944447"/>
                  </a:cubicBezTo>
                  <a:lnTo>
                    <a:pt x="211120" y="944447"/>
                  </a:lnTo>
                  <a:cubicBezTo>
                    <a:pt x="217747" y="936846"/>
                    <a:pt x="228161" y="932095"/>
                    <a:pt x="239522" y="932095"/>
                  </a:cubicBezTo>
                  <a:close/>
                  <a:moveTo>
                    <a:pt x="239522" y="805726"/>
                  </a:moveTo>
                  <a:lnTo>
                    <a:pt x="560463" y="805726"/>
                  </a:lnTo>
                  <a:cubicBezTo>
                    <a:pt x="570877" y="805726"/>
                    <a:pt x="581291" y="810476"/>
                    <a:pt x="588864" y="818078"/>
                  </a:cubicBezTo>
                  <a:cubicBezTo>
                    <a:pt x="596438" y="824729"/>
                    <a:pt x="601172" y="836130"/>
                    <a:pt x="601172" y="846582"/>
                  </a:cubicBezTo>
                  <a:cubicBezTo>
                    <a:pt x="601172" y="857034"/>
                    <a:pt x="596438" y="867485"/>
                    <a:pt x="588864" y="875086"/>
                  </a:cubicBezTo>
                  <a:cubicBezTo>
                    <a:pt x="582237" y="882688"/>
                    <a:pt x="571823" y="887438"/>
                    <a:pt x="560463" y="887438"/>
                  </a:cubicBezTo>
                  <a:lnTo>
                    <a:pt x="239522" y="887438"/>
                  </a:lnTo>
                  <a:cubicBezTo>
                    <a:pt x="229108" y="887438"/>
                    <a:pt x="218694" y="882688"/>
                    <a:pt x="211120" y="875086"/>
                  </a:cubicBezTo>
                  <a:cubicBezTo>
                    <a:pt x="203546" y="868435"/>
                    <a:pt x="198813" y="857034"/>
                    <a:pt x="198813" y="846582"/>
                  </a:cubicBezTo>
                  <a:cubicBezTo>
                    <a:pt x="198813" y="836130"/>
                    <a:pt x="203546" y="825679"/>
                    <a:pt x="211120" y="818078"/>
                  </a:cubicBezTo>
                  <a:cubicBezTo>
                    <a:pt x="217747" y="810476"/>
                    <a:pt x="228161" y="805726"/>
                    <a:pt x="239522" y="805726"/>
                  </a:cubicBezTo>
                  <a:close/>
                  <a:moveTo>
                    <a:pt x="534064" y="553400"/>
                  </a:moveTo>
                  <a:lnTo>
                    <a:pt x="515590" y="575790"/>
                  </a:lnTo>
                  <a:lnTo>
                    <a:pt x="528274" y="575790"/>
                  </a:lnTo>
                  <a:cubicBezTo>
                    <a:pt x="534901" y="571039"/>
                    <a:pt x="536794" y="564388"/>
                    <a:pt x="534901" y="556787"/>
                  </a:cubicBezTo>
                  <a:close/>
                  <a:moveTo>
                    <a:pt x="597150" y="326056"/>
                  </a:moveTo>
                  <a:lnTo>
                    <a:pt x="599923" y="353562"/>
                  </a:lnTo>
                  <a:lnTo>
                    <a:pt x="601172" y="352505"/>
                  </a:lnTo>
                  <a:cubicBezTo>
                    <a:pt x="606852" y="347754"/>
                    <a:pt x="609692" y="340153"/>
                    <a:pt x="606852" y="333502"/>
                  </a:cubicBezTo>
                  <a:close/>
                  <a:moveTo>
                    <a:pt x="399519" y="0"/>
                  </a:moveTo>
                  <a:cubicBezTo>
                    <a:pt x="399519" y="0"/>
                    <a:pt x="400466" y="0"/>
                    <a:pt x="400466" y="0"/>
                  </a:cubicBezTo>
                  <a:cubicBezTo>
                    <a:pt x="510286" y="0"/>
                    <a:pt x="610639" y="45607"/>
                    <a:pt x="682590" y="117818"/>
                  </a:cubicBezTo>
                  <a:cubicBezTo>
                    <a:pt x="755488" y="190030"/>
                    <a:pt x="799985" y="290745"/>
                    <a:pt x="799985" y="400963"/>
                  </a:cubicBezTo>
                  <a:cubicBezTo>
                    <a:pt x="799985" y="480775"/>
                    <a:pt x="778210" y="549186"/>
                    <a:pt x="741287" y="608095"/>
                  </a:cubicBezTo>
                  <a:cubicBezTo>
                    <a:pt x="704365" y="666054"/>
                    <a:pt x="653242" y="716412"/>
                    <a:pt x="593598" y="761069"/>
                  </a:cubicBezTo>
                  <a:lnTo>
                    <a:pt x="206387" y="761069"/>
                  </a:lnTo>
                  <a:cubicBezTo>
                    <a:pt x="145796" y="716412"/>
                    <a:pt x="94673" y="666054"/>
                    <a:pt x="58697" y="608095"/>
                  </a:cubicBezTo>
                  <a:cubicBezTo>
                    <a:pt x="21775" y="548236"/>
                    <a:pt x="0" y="480775"/>
                    <a:pt x="0" y="400963"/>
                  </a:cubicBezTo>
                  <a:cubicBezTo>
                    <a:pt x="0" y="290745"/>
                    <a:pt x="45443" y="190030"/>
                    <a:pt x="117394" y="117818"/>
                  </a:cubicBezTo>
                  <a:cubicBezTo>
                    <a:pt x="189345" y="44657"/>
                    <a:pt x="289699" y="0"/>
                    <a:pt x="399519" y="0"/>
                  </a:cubicBezTo>
                  <a:close/>
                </a:path>
              </a:pathLst>
            </a:custGeom>
            <a:solidFill>
              <a:schemeClr val="accent4"/>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0" name="Graphic 199">
              <a:extLst>
                <a:ext uri="{FF2B5EF4-FFF2-40B4-BE49-F238E27FC236}">
                  <a16:creationId xmlns:a16="http://schemas.microsoft.com/office/drawing/2014/main" id="{79854AD0-FD1D-AD4D-2D16-812A3BF65C79}"/>
                </a:ext>
              </a:extLst>
            </p:cNvPr>
            <p:cNvSpPr/>
            <p:nvPr/>
          </p:nvSpPr>
          <p:spPr>
            <a:xfrm>
              <a:off x="3679514" y="4805659"/>
              <a:ext cx="799984" cy="1158230"/>
            </a:xfrm>
            <a:custGeom>
              <a:avLst/>
              <a:gdLst>
                <a:gd name="connsiteX0" fmla="*/ 515020 w 799984"/>
                <a:gd name="connsiteY0" fmla="*/ 1063216 h 1158230"/>
                <a:gd name="connsiteX1" fmla="*/ 286858 w 799984"/>
                <a:gd name="connsiteY1" fmla="*/ 1063216 h 1158230"/>
                <a:gd name="connsiteX2" fmla="*/ 319047 w 799984"/>
                <a:gd name="connsiteY2" fmla="*/ 1124025 h 1158230"/>
                <a:gd name="connsiteX3" fmla="*/ 401412 w 799984"/>
                <a:gd name="connsiteY3" fmla="*/ 1158231 h 1158230"/>
                <a:gd name="connsiteX4" fmla="*/ 483778 w 799984"/>
                <a:gd name="connsiteY4" fmla="*/ 1124025 h 1158230"/>
                <a:gd name="connsiteX5" fmla="*/ 515966 w 799984"/>
                <a:gd name="connsiteY5" fmla="*/ 1063216 h 1158230"/>
                <a:gd name="connsiteX6" fmla="*/ 515966 w 799984"/>
                <a:gd name="connsiteY6" fmla="*/ 1063216 h 1158230"/>
                <a:gd name="connsiteX7" fmla="*/ 560463 w 799984"/>
                <a:gd name="connsiteY7" fmla="*/ 932095 h 1158230"/>
                <a:gd name="connsiteX8" fmla="*/ 239522 w 799984"/>
                <a:gd name="connsiteY8" fmla="*/ 932095 h 1158230"/>
                <a:gd name="connsiteX9" fmla="*/ 211120 w 799984"/>
                <a:gd name="connsiteY9" fmla="*/ 944447 h 1158230"/>
                <a:gd name="connsiteX10" fmla="*/ 210173 w 799984"/>
                <a:gd name="connsiteY10" fmla="*/ 944447 h 1158230"/>
                <a:gd name="connsiteX11" fmla="*/ 198813 w 799984"/>
                <a:gd name="connsiteY11" fmla="*/ 972952 h 1158230"/>
                <a:gd name="connsiteX12" fmla="*/ 211120 w 799984"/>
                <a:gd name="connsiteY12" fmla="*/ 1001456 h 1158230"/>
                <a:gd name="connsiteX13" fmla="*/ 239522 w 799984"/>
                <a:gd name="connsiteY13" fmla="*/ 1013808 h 1158230"/>
                <a:gd name="connsiteX14" fmla="*/ 560463 w 799984"/>
                <a:gd name="connsiteY14" fmla="*/ 1013808 h 1158230"/>
                <a:gd name="connsiteX15" fmla="*/ 588864 w 799984"/>
                <a:gd name="connsiteY15" fmla="*/ 1001456 h 1158230"/>
                <a:gd name="connsiteX16" fmla="*/ 601172 w 799984"/>
                <a:gd name="connsiteY16" fmla="*/ 972952 h 1158230"/>
                <a:gd name="connsiteX17" fmla="*/ 588864 w 799984"/>
                <a:gd name="connsiteY17" fmla="*/ 944447 h 1158230"/>
                <a:gd name="connsiteX18" fmla="*/ 588864 w 799984"/>
                <a:gd name="connsiteY18" fmla="*/ 944447 h 1158230"/>
                <a:gd name="connsiteX19" fmla="*/ 560463 w 799984"/>
                <a:gd name="connsiteY19" fmla="*/ 932095 h 1158230"/>
                <a:gd name="connsiteX20" fmla="*/ 560463 w 799984"/>
                <a:gd name="connsiteY20" fmla="*/ 932095 h 1158230"/>
                <a:gd name="connsiteX21" fmla="*/ 560463 w 799984"/>
                <a:gd name="connsiteY21" fmla="*/ 805726 h 1158230"/>
                <a:gd name="connsiteX22" fmla="*/ 239522 w 799984"/>
                <a:gd name="connsiteY22" fmla="*/ 805726 h 1158230"/>
                <a:gd name="connsiteX23" fmla="*/ 211120 w 799984"/>
                <a:gd name="connsiteY23" fmla="*/ 818078 h 1158230"/>
                <a:gd name="connsiteX24" fmla="*/ 198813 w 799984"/>
                <a:gd name="connsiteY24" fmla="*/ 846582 h 1158230"/>
                <a:gd name="connsiteX25" fmla="*/ 211120 w 799984"/>
                <a:gd name="connsiteY25" fmla="*/ 875086 h 1158230"/>
                <a:gd name="connsiteX26" fmla="*/ 239522 w 799984"/>
                <a:gd name="connsiteY26" fmla="*/ 887438 h 1158230"/>
                <a:gd name="connsiteX27" fmla="*/ 560463 w 799984"/>
                <a:gd name="connsiteY27" fmla="*/ 887438 h 1158230"/>
                <a:gd name="connsiteX28" fmla="*/ 588864 w 799984"/>
                <a:gd name="connsiteY28" fmla="*/ 875086 h 1158230"/>
                <a:gd name="connsiteX29" fmla="*/ 601172 w 799984"/>
                <a:gd name="connsiteY29" fmla="*/ 846582 h 1158230"/>
                <a:gd name="connsiteX30" fmla="*/ 588864 w 799984"/>
                <a:gd name="connsiteY30" fmla="*/ 818078 h 1158230"/>
                <a:gd name="connsiteX31" fmla="*/ 560463 w 799984"/>
                <a:gd name="connsiteY31" fmla="*/ 805726 h 1158230"/>
                <a:gd name="connsiteX32" fmla="*/ 399519 w 799984"/>
                <a:gd name="connsiteY32" fmla="*/ 0 h 1158230"/>
                <a:gd name="connsiteX33" fmla="*/ 117394 w 799984"/>
                <a:gd name="connsiteY33" fmla="*/ 117818 h 1158230"/>
                <a:gd name="connsiteX34" fmla="*/ 0 w 799984"/>
                <a:gd name="connsiteY34" fmla="*/ 400963 h 1158230"/>
                <a:gd name="connsiteX35" fmla="*/ 0 w 799984"/>
                <a:gd name="connsiteY35" fmla="*/ 400963 h 1158230"/>
                <a:gd name="connsiteX36" fmla="*/ 0 w 799984"/>
                <a:gd name="connsiteY36" fmla="*/ 400963 h 1158230"/>
                <a:gd name="connsiteX37" fmla="*/ 58697 w 799984"/>
                <a:gd name="connsiteY37" fmla="*/ 608095 h 1158230"/>
                <a:gd name="connsiteX38" fmla="*/ 206387 w 799984"/>
                <a:gd name="connsiteY38" fmla="*/ 761069 h 1158230"/>
                <a:gd name="connsiteX39" fmla="*/ 593598 w 799984"/>
                <a:gd name="connsiteY39" fmla="*/ 761069 h 1158230"/>
                <a:gd name="connsiteX40" fmla="*/ 741287 w 799984"/>
                <a:gd name="connsiteY40" fmla="*/ 608095 h 1158230"/>
                <a:gd name="connsiteX41" fmla="*/ 799985 w 799984"/>
                <a:gd name="connsiteY41" fmla="*/ 400963 h 1158230"/>
                <a:gd name="connsiteX42" fmla="*/ 799985 w 799984"/>
                <a:gd name="connsiteY42" fmla="*/ 400963 h 1158230"/>
                <a:gd name="connsiteX43" fmla="*/ 799985 w 799984"/>
                <a:gd name="connsiteY43" fmla="*/ 400963 h 1158230"/>
                <a:gd name="connsiteX44" fmla="*/ 682590 w 799984"/>
                <a:gd name="connsiteY44" fmla="*/ 117818 h 1158230"/>
                <a:gd name="connsiteX45" fmla="*/ 400466 w 799984"/>
                <a:gd name="connsiteY45" fmla="*/ 0 h 1158230"/>
                <a:gd name="connsiteX46" fmla="*/ 400466 w 799984"/>
                <a:gd name="connsiteY46" fmla="*/ 0 h 1158230"/>
                <a:gd name="connsiteX47" fmla="*/ 399519 w 799984"/>
                <a:gd name="connsiteY47" fmla="*/ 0 h 1158230"/>
                <a:gd name="connsiteX48" fmla="*/ 399519 w 799984"/>
                <a:gd name="connsiteY48" fmla="*/ 0 h 1158230"/>
                <a:gd name="connsiteX49" fmla="*/ 383425 w 799984"/>
                <a:gd name="connsiteY49" fmla="*/ 194780 h 1158230"/>
                <a:gd name="connsiteX50" fmla="*/ 400466 w 799984"/>
                <a:gd name="connsiteY50" fmla="*/ 183379 h 1158230"/>
                <a:gd name="connsiteX51" fmla="*/ 417507 w 799984"/>
                <a:gd name="connsiteY51" fmla="*/ 194780 h 1158230"/>
                <a:gd name="connsiteX52" fmla="*/ 464843 w 799984"/>
                <a:gd name="connsiteY52" fmla="*/ 311649 h 1158230"/>
                <a:gd name="connsiteX53" fmla="*/ 590758 w 799984"/>
                <a:gd name="connsiteY53" fmla="*/ 321150 h 1158230"/>
                <a:gd name="connsiteX54" fmla="*/ 606852 w 799984"/>
                <a:gd name="connsiteY54" fmla="*/ 333502 h 1158230"/>
                <a:gd name="connsiteX55" fmla="*/ 601172 w 799984"/>
                <a:gd name="connsiteY55" fmla="*/ 352505 h 1158230"/>
                <a:gd name="connsiteX56" fmla="*/ 504606 w 799984"/>
                <a:gd name="connsiteY56" fmla="*/ 434218 h 1158230"/>
                <a:gd name="connsiteX57" fmla="*/ 534901 w 799984"/>
                <a:gd name="connsiteY57" fmla="*/ 556787 h 1158230"/>
                <a:gd name="connsiteX58" fmla="*/ 528274 w 799984"/>
                <a:gd name="connsiteY58" fmla="*/ 575790 h 1158230"/>
                <a:gd name="connsiteX59" fmla="*/ 508393 w 799984"/>
                <a:gd name="connsiteY59" fmla="*/ 575790 h 1158230"/>
                <a:gd name="connsiteX60" fmla="*/ 401412 w 799984"/>
                <a:gd name="connsiteY60" fmla="*/ 509279 h 1158230"/>
                <a:gd name="connsiteX61" fmla="*/ 294432 w 799984"/>
                <a:gd name="connsiteY61" fmla="*/ 575790 h 1158230"/>
                <a:gd name="connsiteX62" fmla="*/ 274551 w 799984"/>
                <a:gd name="connsiteY62" fmla="*/ 575790 h 1158230"/>
                <a:gd name="connsiteX63" fmla="*/ 267924 w 799984"/>
                <a:gd name="connsiteY63" fmla="*/ 556787 h 1158230"/>
                <a:gd name="connsiteX64" fmla="*/ 298219 w 799984"/>
                <a:gd name="connsiteY64" fmla="*/ 434218 h 1158230"/>
                <a:gd name="connsiteX65" fmla="*/ 202600 w 799984"/>
                <a:gd name="connsiteY65" fmla="*/ 352505 h 1158230"/>
                <a:gd name="connsiteX66" fmla="*/ 196919 w 799984"/>
                <a:gd name="connsiteY66" fmla="*/ 333502 h 1158230"/>
                <a:gd name="connsiteX67" fmla="*/ 213014 w 799984"/>
                <a:gd name="connsiteY67" fmla="*/ 321150 h 1158230"/>
                <a:gd name="connsiteX68" fmla="*/ 338928 w 799984"/>
                <a:gd name="connsiteY68" fmla="*/ 311649 h 1158230"/>
                <a:gd name="connsiteX69" fmla="*/ 386265 w 799984"/>
                <a:gd name="connsiteY69" fmla="*/ 194780 h 115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99984" h="1158230">
                  <a:moveTo>
                    <a:pt x="515020" y="1063216"/>
                  </a:moveTo>
                  <a:lnTo>
                    <a:pt x="286858" y="1063216"/>
                  </a:lnTo>
                  <a:cubicBezTo>
                    <a:pt x="291592" y="1086970"/>
                    <a:pt x="302953" y="1107873"/>
                    <a:pt x="319047" y="1124025"/>
                  </a:cubicBezTo>
                  <a:cubicBezTo>
                    <a:pt x="339875" y="1144929"/>
                    <a:pt x="369224" y="1158231"/>
                    <a:pt x="401412" y="1158231"/>
                  </a:cubicBezTo>
                  <a:cubicBezTo>
                    <a:pt x="433601" y="1158231"/>
                    <a:pt x="462950" y="1144929"/>
                    <a:pt x="483778" y="1124025"/>
                  </a:cubicBezTo>
                  <a:cubicBezTo>
                    <a:pt x="499872" y="1107873"/>
                    <a:pt x="511233" y="1086970"/>
                    <a:pt x="515966" y="1063216"/>
                  </a:cubicBezTo>
                  <a:lnTo>
                    <a:pt x="515966" y="1063216"/>
                  </a:lnTo>
                  <a:close/>
                  <a:moveTo>
                    <a:pt x="560463" y="932095"/>
                  </a:moveTo>
                  <a:lnTo>
                    <a:pt x="239522" y="932095"/>
                  </a:lnTo>
                  <a:cubicBezTo>
                    <a:pt x="228161" y="932095"/>
                    <a:pt x="217747" y="936846"/>
                    <a:pt x="211120" y="944447"/>
                  </a:cubicBezTo>
                  <a:lnTo>
                    <a:pt x="210173" y="944447"/>
                  </a:lnTo>
                  <a:cubicBezTo>
                    <a:pt x="203546" y="952999"/>
                    <a:pt x="198813" y="962500"/>
                    <a:pt x="198813" y="972952"/>
                  </a:cubicBezTo>
                  <a:cubicBezTo>
                    <a:pt x="198813" y="983403"/>
                    <a:pt x="203546" y="994805"/>
                    <a:pt x="211120" y="1001456"/>
                  </a:cubicBezTo>
                  <a:cubicBezTo>
                    <a:pt x="218694" y="1009057"/>
                    <a:pt x="229108" y="1013808"/>
                    <a:pt x="239522" y="1013808"/>
                  </a:cubicBezTo>
                  <a:lnTo>
                    <a:pt x="560463" y="1013808"/>
                  </a:lnTo>
                  <a:cubicBezTo>
                    <a:pt x="571823" y="1013808"/>
                    <a:pt x="582237" y="1009057"/>
                    <a:pt x="588864" y="1001456"/>
                  </a:cubicBezTo>
                  <a:cubicBezTo>
                    <a:pt x="596438" y="993855"/>
                    <a:pt x="601172" y="983403"/>
                    <a:pt x="601172" y="972952"/>
                  </a:cubicBezTo>
                  <a:cubicBezTo>
                    <a:pt x="601172" y="962500"/>
                    <a:pt x="596438" y="951098"/>
                    <a:pt x="588864" y="944447"/>
                  </a:cubicBezTo>
                  <a:lnTo>
                    <a:pt x="588864" y="944447"/>
                  </a:lnTo>
                  <a:cubicBezTo>
                    <a:pt x="581291" y="936846"/>
                    <a:pt x="571823" y="932095"/>
                    <a:pt x="560463" y="932095"/>
                  </a:cubicBezTo>
                  <a:lnTo>
                    <a:pt x="560463" y="932095"/>
                  </a:lnTo>
                  <a:close/>
                  <a:moveTo>
                    <a:pt x="560463" y="805726"/>
                  </a:moveTo>
                  <a:lnTo>
                    <a:pt x="239522" y="805726"/>
                  </a:lnTo>
                  <a:cubicBezTo>
                    <a:pt x="228161" y="805726"/>
                    <a:pt x="217747" y="810476"/>
                    <a:pt x="211120" y="818078"/>
                  </a:cubicBezTo>
                  <a:cubicBezTo>
                    <a:pt x="203546" y="825679"/>
                    <a:pt x="198813" y="836130"/>
                    <a:pt x="198813" y="846582"/>
                  </a:cubicBezTo>
                  <a:cubicBezTo>
                    <a:pt x="198813" y="857034"/>
                    <a:pt x="203546" y="868435"/>
                    <a:pt x="211120" y="875086"/>
                  </a:cubicBezTo>
                  <a:cubicBezTo>
                    <a:pt x="218694" y="882688"/>
                    <a:pt x="229108" y="887438"/>
                    <a:pt x="239522" y="887438"/>
                  </a:cubicBezTo>
                  <a:lnTo>
                    <a:pt x="560463" y="887438"/>
                  </a:lnTo>
                  <a:cubicBezTo>
                    <a:pt x="571823" y="887438"/>
                    <a:pt x="582237" y="882688"/>
                    <a:pt x="588864" y="875086"/>
                  </a:cubicBezTo>
                  <a:cubicBezTo>
                    <a:pt x="596438" y="867485"/>
                    <a:pt x="601172" y="857034"/>
                    <a:pt x="601172" y="846582"/>
                  </a:cubicBezTo>
                  <a:cubicBezTo>
                    <a:pt x="601172" y="836130"/>
                    <a:pt x="596438" y="824729"/>
                    <a:pt x="588864" y="818078"/>
                  </a:cubicBezTo>
                  <a:cubicBezTo>
                    <a:pt x="581291" y="810476"/>
                    <a:pt x="570877" y="805726"/>
                    <a:pt x="560463" y="805726"/>
                  </a:cubicBezTo>
                  <a:close/>
                  <a:moveTo>
                    <a:pt x="399519" y="0"/>
                  </a:moveTo>
                  <a:cubicBezTo>
                    <a:pt x="289699" y="0"/>
                    <a:pt x="189345" y="44657"/>
                    <a:pt x="117394" y="117818"/>
                  </a:cubicBezTo>
                  <a:cubicBezTo>
                    <a:pt x="45443" y="190030"/>
                    <a:pt x="0" y="290745"/>
                    <a:pt x="0" y="400963"/>
                  </a:cubicBezTo>
                  <a:lnTo>
                    <a:pt x="0" y="400963"/>
                  </a:lnTo>
                  <a:cubicBezTo>
                    <a:pt x="0" y="400963"/>
                    <a:pt x="0" y="400963"/>
                    <a:pt x="0" y="400963"/>
                  </a:cubicBezTo>
                  <a:cubicBezTo>
                    <a:pt x="0" y="480775"/>
                    <a:pt x="21775" y="548236"/>
                    <a:pt x="58697" y="608095"/>
                  </a:cubicBezTo>
                  <a:cubicBezTo>
                    <a:pt x="94673" y="666054"/>
                    <a:pt x="145796" y="716412"/>
                    <a:pt x="206387" y="761069"/>
                  </a:cubicBezTo>
                  <a:lnTo>
                    <a:pt x="593598" y="761069"/>
                  </a:lnTo>
                  <a:cubicBezTo>
                    <a:pt x="653242" y="716412"/>
                    <a:pt x="704365" y="666054"/>
                    <a:pt x="741287" y="608095"/>
                  </a:cubicBezTo>
                  <a:cubicBezTo>
                    <a:pt x="778210" y="549186"/>
                    <a:pt x="799985" y="480775"/>
                    <a:pt x="799985" y="400963"/>
                  </a:cubicBezTo>
                  <a:lnTo>
                    <a:pt x="799985" y="400963"/>
                  </a:lnTo>
                  <a:cubicBezTo>
                    <a:pt x="799985" y="400963"/>
                    <a:pt x="799985" y="400963"/>
                    <a:pt x="799985" y="400963"/>
                  </a:cubicBezTo>
                  <a:cubicBezTo>
                    <a:pt x="799985" y="290745"/>
                    <a:pt x="755488" y="190030"/>
                    <a:pt x="682590" y="117818"/>
                  </a:cubicBezTo>
                  <a:cubicBezTo>
                    <a:pt x="610639" y="45607"/>
                    <a:pt x="510286" y="0"/>
                    <a:pt x="400466" y="0"/>
                  </a:cubicBezTo>
                  <a:lnTo>
                    <a:pt x="400466" y="0"/>
                  </a:lnTo>
                  <a:cubicBezTo>
                    <a:pt x="400466" y="0"/>
                    <a:pt x="399519" y="0"/>
                    <a:pt x="399519" y="0"/>
                  </a:cubicBezTo>
                  <a:lnTo>
                    <a:pt x="399519" y="0"/>
                  </a:lnTo>
                  <a:close/>
                  <a:moveTo>
                    <a:pt x="383425" y="194780"/>
                  </a:moveTo>
                  <a:cubicBezTo>
                    <a:pt x="386265" y="188129"/>
                    <a:pt x="392892" y="183379"/>
                    <a:pt x="400466" y="183379"/>
                  </a:cubicBezTo>
                  <a:cubicBezTo>
                    <a:pt x="408039" y="183379"/>
                    <a:pt x="414667" y="187179"/>
                    <a:pt x="417507" y="194780"/>
                  </a:cubicBezTo>
                  <a:lnTo>
                    <a:pt x="464843" y="311649"/>
                  </a:lnTo>
                  <a:lnTo>
                    <a:pt x="590758" y="321150"/>
                  </a:lnTo>
                  <a:cubicBezTo>
                    <a:pt x="598332" y="321150"/>
                    <a:pt x="604012" y="326851"/>
                    <a:pt x="606852" y="333502"/>
                  </a:cubicBezTo>
                  <a:cubicBezTo>
                    <a:pt x="609692" y="340153"/>
                    <a:pt x="606852" y="347754"/>
                    <a:pt x="601172" y="352505"/>
                  </a:cubicBezTo>
                  <a:lnTo>
                    <a:pt x="504606" y="434218"/>
                  </a:lnTo>
                  <a:lnTo>
                    <a:pt x="534901" y="556787"/>
                  </a:lnTo>
                  <a:cubicBezTo>
                    <a:pt x="536794" y="564388"/>
                    <a:pt x="534901" y="571039"/>
                    <a:pt x="528274" y="575790"/>
                  </a:cubicBezTo>
                  <a:cubicBezTo>
                    <a:pt x="522593" y="580541"/>
                    <a:pt x="515020" y="580541"/>
                    <a:pt x="508393" y="575790"/>
                  </a:cubicBezTo>
                  <a:lnTo>
                    <a:pt x="401412" y="509279"/>
                  </a:lnTo>
                  <a:lnTo>
                    <a:pt x="294432" y="575790"/>
                  </a:lnTo>
                  <a:cubicBezTo>
                    <a:pt x="287805" y="579590"/>
                    <a:pt x="280231" y="579590"/>
                    <a:pt x="274551" y="575790"/>
                  </a:cubicBezTo>
                  <a:cubicBezTo>
                    <a:pt x="268871" y="571039"/>
                    <a:pt x="266030" y="564388"/>
                    <a:pt x="267924" y="556787"/>
                  </a:cubicBezTo>
                  <a:lnTo>
                    <a:pt x="298219" y="434218"/>
                  </a:lnTo>
                  <a:lnTo>
                    <a:pt x="202600" y="352505"/>
                  </a:lnTo>
                  <a:cubicBezTo>
                    <a:pt x="196919" y="347754"/>
                    <a:pt x="195026" y="340153"/>
                    <a:pt x="196919" y="333502"/>
                  </a:cubicBezTo>
                  <a:cubicBezTo>
                    <a:pt x="198813" y="326851"/>
                    <a:pt x="205440" y="322100"/>
                    <a:pt x="213014" y="321150"/>
                  </a:cubicBezTo>
                  <a:lnTo>
                    <a:pt x="338928" y="311649"/>
                  </a:lnTo>
                  <a:lnTo>
                    <a:pt x="386265" y="194780"/>
                  </a:lnTo>
                  <a:close/>
                </a:path>
              </a:pathLst>
            </a:custGeom>
            <a:solidFill>
              <a:schemeClr val="accent1"/>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pic>
        <p:nvPicPr>
          <p:cNvPr id="11" name="Picture 10">
            <a:extLst>
              <a:ext uri="{FF2B5EF4-FFF2-40B4-BE49-F238E27FC236}">
                <a16:creationId xmlns:a16="http://schemas.microsoft.com/office/drawing/2014/main" id="{7B7C6234-7012-761A-3FF9-6FDF5289419C}"/>
              </a:ext>
            </a:extLst>
          </p:cNvPr>
          <p:cNvPicPr>
            <a:picLocks noChangeAspect="1"/>
          </p:cNvPicPr>
          <p:nvPr/>
        </p:nvPicPr>
        <p:blipFill>
          <a:blip r:embed="rId3"/>
          <a:srcRect l="17298" r="26515"/>
          <a:stretch>
            <a:fillRect/>
          </a:stretch>
        </p:blipFill>
        <p:spPr>
          <a:xfrm>
            <a:off x="6412089" y="0"/>
            <a:ext cx="5779911" cy="6858000"/>
          </a:xfrm>
          <a:prstGeom prst="rect">
            <a:avLst/>
          </a:prstGeom>
        </p:spPr>
      </p:pic>
      <p:sp>
        <p:nvSpPr>
          <p:cNvPr id="12" name="TextBox 11">
            <a:extLst>
              <a:ext uri="{FF2B5EF4-FFF2-40B4-BE49-F238E27FC236}">
                <a16:creationId xmlns:a16="http://schemas.microsoft.com/office/drawing/2014/main" id="{4302FAAC-60B0-727E-709A-EE0C752227AF}"/>
              </a:ext>
            </a:extLst>
          </p:cNvPr>
          <p:cNvSpPr txBox="1"/>
          <p:nvPr/>
        </p:nvSpPr>
        <p:spPr>
          <a:xfrm>
            <a:off x="7687170" y="6628524"/>
            <a:ext cx="4368800" cy="184666"/>
          </a:xfrm>
          <a:prstGeom prst="rect">
            <a:avLst/>
          </a:prstGeom>
          <a:noFill/>
        </p:spPr>
        <p:txBody>
          <a:bodyPr wrap="square" lIns="0" tIns="0" rIns="0" bIns="0" rtlCol="0">
            <a:spAutoFit/>
          </a:bodyPr>
          <a:lstStyle/>
          <a:p>
            <a:pPr algn="r"/>
            <a:r>
              <a:rPr lang="en-US" sz="1200" dirty="0"/>
              <a:t>©UNICEF/UN0929426/</a:t>
            </a:r>
            <a:r>
              <a:rPr lang="en-US" sz="1200" dirty="0" err="1"/>
              <a:t>Andriantsoarana</a:t>
            </a:r>
            <a:endParaRPr lang="en-US" sz="1200" dirty="0">
              <a:cs typeface="Arial"/>
            </a:endParaRPr>
          </a:p>
        </p:txBody>
      </p:sp>
      <p:sp>
        <p:nvSpPr>
          <p:cNvPr id="30" name="TextBox 29">
            <a:extLst>
              <a:ext uri="{FF2B5EF4-FFF2-40B4-BE49-F238E27FC236}">
                <a16:creationId xmlns:a16="http://schemas.microsoft.com/office/drawing/2014/main" id="{82EE82BB-F626-8BD3-3FF9-3C04BF123AFC}"/>
              </a:ext>
            </a:extLst>
          </p:cNvPr>
          <p:cNvSpPr txBox="1"/>
          <p:nvPr/>
        </p:nvSpPr>
        <p:spPr>
          <a:xfrm>
            <a:off x="7687170" y="6420046"/>
            <a:ext cx="4368800" cy="184666"/>
          </a:xfrm>
          <a:prstGeom prst="rect">
            <a:avLst/>
          </a:prstGeom>
          <a:noFill/>
        </p:spPr>
        <p:txBody>
          <a:bodyPr wrap="square" lIns="0" tIns="0" rIns="0" bIns="0" rtlCol="0">
            <a:spAutoFit/>
          </a:bodyPr>
          <a:lstStyle/>
          <a:p>
            <a:pPr algn="r"/>
            <a:r>
              <a:rPr lang="en-US" sz="1200" dirty="0"/>
              <a:t>UNICEF Madagascar</a:t>
            </a:r>
            <a:endParaRPr lang="en-US" sz="1200" dirty="0">
              <a:cs typeface="Arial"/>
            </a:endParaRPr>
          </a:p>
        </p:txBody>
      </p:sp>
    </p:spTree>
    <p:extLst>
      <p:ext uri="{BB962C8B-B14F-4D97-AF65-F5344CB8AC3E}">
        <p14:creationId xmlns:p14="http://schemas.microsoft.com/office/powerpoint/2010/main" val="329884161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3B8E9FB-206F-865B-D6CB-4DA7C577AD3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12" name="Title 2">
            <a:extLst>
              <a:ext uri="{FF2B5EF4-FFF2-40B4-BE49-F238E27FC236}">
                <a16:creationId xmlns:a16="http://schemas.microsoft.com/office/drawing/2014/main" id="{9308A637-A3C8-8478-0B13-91FCFC987FCD}"/>
              </a:ext>
            </a:extLst>
          </p:cNvPr>
          <p:cNvSpPr>
            <a:spLocks noGrp="1"/>
          </p:cNvSpPr>
          <p:nvPr/>
        </p:nvSpPr>
        <p:spPr>
          <a:xfrm>
            <a:off x="865986" y="668803"/>
            <a:ext cx="7786524" cy="112161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pPr marL="0" marR="0" lvl="0" indent="0" algn="l" defTabSz="914400" rtl="0" eaLnBrk="1" fontAlgn="auto" latinLnBrk="0" hangingPunct="1">
              <a:lnSpc>
                <a:spcPct val="90000"/>
              </a:lnSpc>
              <a:spcBef>
                <a:spcPct val="0"/>
              </a:spcBef>
              <a:spcAft>
                <a:spcPts val="0"/>
              </a:spcAft>
              <a:buClrTx/>
              <a:buSzTx/>
              <a:buFontTx/>
              <a:buNone/>
              <a:tabLst/>
              <a:defRPr>
                <a:latin typeface="Motor-Normal"/>
                <a:ea typeface="Motor-Normal"/>
                <a:cs typeface="Motor-Normal"/>
              </a:defRPr>
            </a:pPr>
            <a:r>
              <a:rPr kumimoji="0" lang="en-CA" sz="3200" b="1" i="0" u="none" strike="noStrike" kern="1200" cap="none" spc="0" normalizeH="0" baseline="0" noProof="0">
                <a:ln>
                  <a:noFill/>
                </a:ln>
                <a:solidFill>
                  <a:sysClr val="windowText" lastClr="000000"/>
                </a:solidFill>
                <a:effectLst/>
                <a:uLnTx/>
                <a:uFillTx/>
                <a:latin typeface="Motor-Normal"/>
                <a:ea typeface="Motor-Normal"/>
                <a:cs typeface="Motor-Normal"/>
              </a:rPr>
              <a:t>Kickstart a UNICEF Campus Club at your School</a:t>
            </a:r>
          </a:p>
        </p:txBody>
      </p:sp>
      <p:grpSp>
        <p:nvGrpSpPr>
          <p:cNvPr id="2" name="Group 1">
            <a:extLst>
              <a:ext uri="{FF2B5EF4-FFF2-40B4-BE49-F238E27FC236}">
                <a16:creationId xmlns:a16="http://schemas.microsoft.com/office/drawing/2014/main" id="{9A9A2DDA-45B6-57A8-9D91-73B7557EAA20}"/>
              </a:ext>
            </a:extLst>
          </p:cNvPr>
          <p:cNvGrpSpPr/>
          <p:nvPr/>
        </p:nvGrpSpPr>
        <p:grpSpPr>
          <a:xfrm>
            <a:off x="9837335" y="476562"/>
            <a:ext cx="1875239" cy="648000"/>
            <a:chOff x="7714236" y="1187630"/>
            <a:chExt cx="1372614" cy="462159"/>
          </a:xfrm>
        </p:grpSpPr>
        <p:sp>
          <p:nvSpPr>
            <p:cNvPr id="3" name="Rounded Rectangle 3">
              <a:extLst>
                <a:ext uri="{FF2B5EF4-FFF2-40B4-BE49-F238E27FC236}">
                  <a16:creationId xmlns:a16="http://schemas.microsoft.com/office/drawing/2014/main" id="{4480B9B2-C05A-30BF-151B-FDD93B8DC4A1}"/>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4" name="5-point Star 5">
              <a:extLst>
                <a:ext uri="{FF2B5EF4-FFF2-40B4-BE49-F238E27FC236}">
                  <a16:creationId xmlns:a16="http://schemas.microsoft.com/office/drawing/2014/main" id="{B0D81AF5-DAA2-7E5A-02FC-888E0BA13884}"/>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5" name="5-point Star 6">
              <a:extLst>
                <a:ext uri="{FF2B5EF4-FFF2-40B4-BE49-F238E27FC236}">
                  <a16:creationId xmlns:a16="http://schemas.microsoft.com/office/drawing/2014/main" id="{DF63D752-C4A0-41C6-CB29-B7657DF46662}"/>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7" name="5-point Star 7">
              <a:extLst>
                <a:ext uri="{FF2B5EF4-FFF2-40B4-BE49-F238E27FC236}">
                  <a16:creationId xmlns:a16="http://schemas.microsoft.com/office/drawing/2014/main" id="{FC6EF4FE-3FC0-71E4-99C5-DC75FF40C4BB}"/>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grpSp>
      <p:sp>
        <p:nvSpPr>
          <p:cNvPr id="10" name="Rounded Rectangle 47">
            <a:extLst>
              <a:ext uri="{FF2B5EF4-FFF2-40B4-BE49-F238E27FC236}">
                <a16:creationId xmlns:a16="http://schemas.microsoft.com/office/drawing/2014/main" id="{B7C9EEB1-BABD-7B4A-867D-1800C2136A72}"/>
              </a:ext>
            </a:extLst>
          </p:cNvPr>
          <p:cNvSpPr/>
          <p:nvPr/>
        </p:nvSpPr>
        <p:spPr>
          <a:xfrm>
            <a:off x="1536192" y="2243687"/>
            <a:ext cx="9811512" cy="3285028"/>
          </a:xfrm>
          <a:prstGeom prst="roundRect">
            <a:avLst>
              <a:gd name="adj" fmla="val 840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defPPr>
              <a:defRPr lang="en-US">
                <a:latin typeface="Noto Sans Medium"/>
                <a:ea typeface="Noto Sans Medium"/>
                <a:cs typeface="Noto Sans Medium"/>
              </a:defRPr>
            </a:defPPr>
            <a:lvl1pPr marL="0" algn="l" defTabSz="914400" rtl="0" eaLnBrk="1" latinLnBrk="0" hangingPunct="1">
              <a:defRPr sz="1800" kern="1200">
                <a:solidFill>
                  <a:schemeClr val="lt1"/>
                </a:solidFill>
                <a:latin typeface="Noto Sans Medium"/>
                <a:ea typeface="Noto Sans Medium"/>
                <a:cs typeface="Noto Sans Medium"/>
              </a:defRPr>
            </a:lvl1pPr>
            <a:lvl2pPr marL="457200" algn="l" defTabSz="914400" rtl="0" eaLnBrk="1" latinLnBrk="0" hangingPunct="1">
              <a:defRPr sz="1800" kern="1200">
                <a:solidFill>
                  <a:schemeClr val="lt1"/>
                </a:solidFill>
                <a:latin typeface="Noto Sans Medium"/>
                <a:ea typeface="Noto Sans Medium"/>
                <a:cs typeface="Noto Sans Medium"/>
              </a:defRPr>
            </a:lvl2pPr>
            <a:lvl3pPr marL="914400" algn="l" defTabSz="914400" rtl="0" eaLnBrk="1" latinLnBrk="0" hangingPunct="1">
              <a:defRPr sz="1800" kern="1200">
                <a:solidFill>
                  <a:schemeClr val="lt1"/>
                </a:solidFill>
                <a:latin typeface="Noto Sans Medium"/>
                <a:ea typeface="Noto Sans Medium"/>
                <a:cs typeface="Noto Sans Medium"/>
              </a:defRPr>
            </a:lvl3pPr>
            <a:lvl4pPr marL="1371600" algn="l" defTabSz="914400" rtl="0" eaLnBrk="1" latinLnBrk="0" hangingPunct="1">
              <a:defRPr sz="1800" kern="1200">
                <a:solidFill>
                  <a:schemeClr val="lt1"/>
                </a:solidFill>
                <a:latin typeface="Noto Sans Medium"/>
                <a:ea typeface="Noto Sans Medium"/>
                <a:cs typeface="Noto Sans Medium"/>
              </a:defRPr>
            </a:lvl4pPr>
            <a:lvl5pPr marL="1828800" algn="l" defTabSz="914400" rtl="0" eaLnBrk="1" latinLnBrk="0" hangingPunct="1">
              <a:defRPr sz="1800" kern="1200">
                <a:solidFill>
                  <a:schemeClr val="lt1"/>
                </a:solidFill>
                <a:latin typeface="Noto Sans Medium"/>
                <a:ea typeface="Noto Sans Medium"/>
                <a:cs typeface="Noto Sans Medium"/>
              </a:defRPr>
            </a:lvl5pPr>
            <a:lvl6pPr marL="2286000" algn="l" defTabSz="914400" rtl="0" eaLnBrk="1" latinLnBrk="0" hangingPunct="1">
              <a:defRPr sz="1800" kern="1200">
                <a:solidFill>
                  <a:schemeClr val="lt1"/>
                </a:solidFill>
                <a:latin typeface="Noto Sans Medium"/>
                <a:ea typeface="Noto Sans Medium"/>
                <a:cs typeface="Noto Sans Medium"/>
              </a:defRPr>
            </a:lvl6pPr>
            <a:lvl7pPr marL="2743200" algn="l" defTabSz="914400" rtl="0" eaLnBrk="1" latinLnBrk="0" hangingPunct="1">
              <a:defRPr sz="1800" kern="1200">
                <a:solidFill>
                  <a:schemeClr val="lt1"/>
                </a:solidFill>
                <a:latin typeface="Noto Sans Medium"/>
                <a:ea typeface="Noto Sans Medium"/>
                <a:cs typeface="Noto Sans Medium"/>
              </a:defRPr>
            </a:lvl7pPr>
            <a:lvl8pPr marL="3200400" algn="l" defTabSz="914400" rtl="0" eaLnBrk="1" latinLnBrk="0" hangingPunct="1">
              <a:defRPr sz="1800" kern="1200">
                <a:solidFill>
                  <a:schemeClr val="lt1"/>
                </a:solidFill>
                <a:latin typeface="Noto Sans Medium"/>
                <a:ea typeface="Noto Sans Medium"/>
                <a:cs typeface="Noto Sans Medium"/>
              </a:defRPr>
            </a:lvl8pPr>
            <a:lvl9pPr marL="3657600" algn="l" defTabSz="914400" rtl="0" eaLnBrk="1" latinLnBrk="0" hangingPunct="1">
              <a:defRPr sz="1800" kern="1200">
                <a:solidFill>
                  <a:schemeClr val="lt1"/>
                </a:solidFill>
                <a:latin typeface="Noto Sans Medium"/>
                <a:ea typeface="Noto Sans Medium"/>
                <a:cs typeface="Noto Sans Medium"/>
              </a:defRPr>
            </a:lvl9p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Your ideas belong here.</a:t>
            </a: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CA"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Bring students together to stand up for every child’s rights, including the right to learn. Create a welcoming club where everyone can contribute.</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Learn together, speak up about issues you care about and fundraise to support UNICEF’s work for children.</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Ready to start? Gather a small leadership team, explore the How to Start a Club Guide and register your club.</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unicef.ca/</a:t>
            </a:r>
            <a:r>
              <a:rPr kumimoji="0" lang="en-CA" sz="1800" b="1" i="0" u="sng" strike="noStrike" kern="1200" cap="none" spc="0" normalizeH="0" baseline="0" noProof="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en</a:t>
            </a: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a:t>
            </a:r>
            <a:r>
              <a:rPr kumimoji="0" lang="en-CA" sz="1800" b="1" i="0" u="sng" strike="noStrike" kern="1200" cap="none" spc="0" normalizeH="0" baseline="0" noProof="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a:t>
            </a: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-campus</a:t>
            </a:r>
          </a:p>
        </p:txBody>
      </p:sp>
      <p:pic>
        <p:nvPicPr>
          <p:cNvPr id="11" name="Graphic 10">
            <a:extLst>
              <a:ext uri="{FF2B5EF4-FFF2-40B4-BE49-F238E27FC236}">
                <a16:creationId xmlns:a16="http://schemas.microsoft.com/office/drawing/2014/main" id="{6D69132D-4167-0191-9222-17B76E7108F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Tree>
    <p:extLst>
      <p:ext uri="{BB962C8B-B14F-4D97-AF65-F5344CB8AC3E}">
        <p14:creationId xmlns:p14="http://schemas.microsoft.com/office/powerpoint/2010/main" val="112809815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1CABE2"/>
        </a:solidFill>
        <a:effectLst/>
      </p:bgPr>
    </p:bg>
    <p:spTree>
      <p:nvGrpSpPr>
        <p:cNvPr id="1" name="Shape 1991"/>
        <p:cNvGrpSpPr/>
        <p:nvPr/>
      </p:nvGrpSpPr>
      <p:grpSpPr>
        <a:xfrm>
          <a:off x="0" y="0"/>
          <a:ext cx="0" cy="0"/>
          <a:chOff x="0" y="0"/>
          <a:chExt cx="0" cy="0"/>
        </a:xfrm>
      </p:grpSpPr>
      <p:sp>
        <p:nvSpPr>
          <p:cNvPr id="2" name="Google Shape;1491;p116">
            <a:extLst>
              <a:ext uri="{FF2B5EF4-FFF2-40B4-BE49-F238E27FC236}">
                <a16:creationId xmlns:a16="http://schemas.microsoft.com/office/drawing/2014/main" id="{FFAD6F43-6A4C-9F4D-634F-717F659CEE27}"/>
              </a:ext>
            </a:extLst>
          </p:cNvPr>
          <p:cNvSpPr txBox="1"/>
          <p:nvPr/>
        </p:nvSpPr>
        <p:spPr>
          <a:xfrm>
            <a:off x="50482" y="1088272"/>
            <a:ext cx="6062000" cy="3984800"/>
          </a:xfrm>
          <a:prstGeom prst="rect">
            <a:avLst/>
          </a:prstGeom>
          <a:noFill/>
          <a:ln>
            <a:noFill/>
          </a:ln>
        </p:spPr>
        <p:txBody>
          <a:bodyPr spcFirstLastPara="1" wrap="square" lIns="25400" tIns="25400" rIns="25400" bIns="25400" anchor="t" anchorCtr="0">
            <a:noAutofit/>
          </a:bodyPr>
          <a:lstStyle/>
          <a:p>
            <a:pPr marL="0" marR="0" lvl="0" indent="0" algn="l" defTabSz="1219215" rtl="0" eaLnBrk="1" fontAlgn="auto" latinLnBrk="0" hangingPunct="1">
              <a:lnSpc>
                <a:spcPct val="70000"/>
              </a:lnSpc>
              <a:spcBef>
                <a:spcPts val="0"/>
              </a:spcBef>
              <a:spcAft>
                <a:spcPts val="0"/>
              </a:spcAft>
              <a:buClr>
                <a:srgbClr val="EEEEEE"/>
              </a:buClr>
              <a:buSzPts val="400"/>
              <a:buFontTx/>
              <a:buNone/>
              <a:tabLst/>
              <a:defRPr/>
            </a:pPr>
            <a:r>
              <a:rPr kumimoji="0" lang="en-GB" sz="19334" b="0" i="0" u="none" strike="noStrike" kern="0" cap="none" spc="0" normalizeH="0" baseline="0" noProof="0" dirty="0">
                <a:ln>
                  <a:noFill/>
                </a:ln>
                <a:solidFill>
                  <a:srgbClr val="000000"/>
                </a:solidFill>
                <a:effectLst/>
                <a:uLnTx/>
                <a:uFillTx/>
                <a:latin typeface="Motor-Normal" panose="02000000000000000000" pitchFamily="2" charset="77"/>
                <a:ea typeface="Bebas Neue"/>
                <a:cs typeface="Bebas Neue"/>
                <a:sym typeface="Bebas Neue"/>
              </a:rPr>
              <a:t>THANK YOU</a:t>
            </a:r>
            <a:endParaRPr kumimoji="0" sz="19334" b="0" i="0" u="none" strike="noStrike" kern="0" cap="none" spc="0" normalizeH="0" baseline="0" noProof="0" dirty="0">
              <a:ln>
                <a:noFill/>
              </a:ln>
              <a:solidFill>
                <a:srgbClr val="000000"/>
              </a:solidFill>
              <a:effectLst/>
              <a:uLnTx/>
              <a:uFillTx/>
              <a:latin typeface="Motor-Normal" panose="02000000000000000000" pitchFamily="2" charset="77"/>
              <a:ea typeface="Inter Medium"/>
              <a:cs typeface="Inter Medium"/>
              <a:sym typeface="Inter Medium"/>
            </a:endParaRPr>
          </a:p>
        </p:txBody>
      </p:sp>
      <p:pic>
        <p:nvPicPr>
          <p:cNvPr id="3" name="Google Shape;1984;p181" title="UNICEF_CH_All-Lockups_DIGITAL_ENG_June2026_Small - EN - Ink + Blue.png">
            <a:extLst>
              <a:ext uri="{FF2B5EF4-FFF2-40B4-BE49-F238E27FC236}">
                <a16:creationId xmlns:a16="http://schemas.microsoft.com/office/drawing/2014/main" id="{02FEAB23-B242-A97E-0838-274A82AD4C28}"/>
              </a:ext>
            </a:extLst>
          </p:cNvPr>
          <p:cNvPicPr preferRelativeResize="0"/>
          <p:nvPr/>
        </p:nvPicPr>
        <p:blipFill rotWithShape="1">
          <a:blip r:embed="rId3">
            <a:alphaModFix/>
          </a:blip>
          <a:srcRect b="38913"/>
          <a:stretch/>
        </p:blipFill>
        <p:spPr>
          <a:xfrm>
            <a:off x="10225677" y="6116600"/>
            <a:ext cx="1290732" cy="387859"/>
          </a:xfrm>
          <a:prstGeom prst="rect">
            <a:avLst/>
          </a:prstGeom>
          <a:noFill/>
          <a:ln>
            <a:noFill/>
          </a:ln>
        </p:spPr>
      </p:pic>
      <p:pic>
        <p:nvPicPr>
          <p:cNvPr id="4" name="Google Shape;1985;p181" title="UNICEF_CH_All-Lockups_DIGITAL_ENG_June2026_Wide - EN - Ink Only.png">
            <a:extLst>
              <a:ext uri="{FF2B5EF4-FFF2-40B4-BE49-F238E27FC236}">
                <a16:creationId xmlns:a16="http://schemas.microsoft.com/office/drawing/2014/main" id="{8B636163-479B-C717-F022-253C80AFE169}"/>
              </a:ext>
            </a:extLst>
          </p:cNvPr>
          <p:cNvPicPr preferRelativeResize="0"/>
          <p:nvPr/>
        </p:nvPicPr>
        <p:blipFill rotWithShape="1">
          <a:blip r:embed="rId4">
            <a:alphaModFix/>
          </a:blip>
          <a:srcRect b="36532"/>
          <a:stretch/>
        </p:blipFill>
        <p:spPr>
          <a:xfrm>
            <a:off x="676601" y="6153129"/>
            <a:ext cx="1611167" cy="314800"/>
          </a:xfrm>
          <a:prstGeom prst="rect">
            <a:avLst/>
          </a:prstGeom>
          <a:noFill/>
          <a:ln>
            <a:noFill/>
          </a:ln>
        </p:spPr>
      </p:pic>
      <p:sp>
        <p:nvSpPr>
          <p:cNvPr id="5" name="Google Shape;1488;p116">
            <a:extLst>
              <a:ext uri="{FF2B5EF4-FFF2-40B4-BE49-F238E27FC236}">
                <a16:creationId xmlns:a16="http://schemas.microsoft.com/office/drawing/2014/main" id="{AA1ED4AA-8E7B-6AE4-574D-44E704D8E917}"/>
              </a:ext>
            </a:extLst>
          </p:cNvPr>
          <p:cNvSpPr txBox="1"/>
          <p:nvPr/>
        </p:nvSpPr>
        <p:spPr>
          <a:xfrm>
            <a:off x="5303803" y="6243379"/>
            <a:ext cx="1584400" cy="134301"/>
          </a:xfrm>
          <a:prstGeom prst="rect">
            <a:avLst/>
          </a:prstGeom>
          <a:noFill/>
          <a:ln>
            <a:noFill/>
          </a:ln>
        </p:spPr>
        <p:txBody>
          <a:bodyPr spcFirstLastPara="1" wrap="square" lIns="20467" tIns="20467" rIns="20467" bIns="20467" anchor="t" anchorCtr="0">
            <a:noAutofit/>
          </a:bodyPr>
          <a:lstStyle/>
          <a:p>
            <a:pPr marL="0" marR="0" lvl="0" indent="0" algn="ctr" defTabSz="1219215" rtl="0" eaLnBrk="1" fontAlgn="auto" latinLnBrk="0" hangingPunct="1">
              <a:lnSpc>
                <a:spcPct val="80000"/>
              </a:lnSpc>
              <a:spcBef>
                <a:spcPts val="0"/>
              </a:spcBef>
              <a:spcAft>
                <a:spcPts val="0"/>
              </a:spcAft>
              <a:buClr>
                <a:srgbClr val="EEEEEE"/>
              </a:buClr>
              <a:buSzPts val="322"/>
              <a:buFontTx/>
              <a:buNone/>
              <a:tabLst/>
              <a:defRPr/>
            </a:pPr>
            <a:r>
              <a:rPr kumimoji="0" lang="en-GB" sz="1000" b="0" i="0" u="none" strike="noStrike" kern="0" cap="none" spc="0" normalizeH="0" baseline="0" noProof="0" dirty="0">
                <a:ln>
                  <a:noFill/>
                </a:ln>
                <a:solidFill>
                  <a:srgbClr val="000000"/>
                </a:solidFill>
                <a:effectLst/>
                <a:uLnTx/>
                <a:uFillTx/>
                <a:latin typeface="Noto Sans" panose="020B0502040504020204" pitchFamily="34" charset="0"/>
                <a:ea typeface="Noto Sans" panose="020B0502040504020204" pitchFamily="34" charset="0"/>
                <a:cs typeface="Noto Sans" panose="020B0502040504020204" pitchFamily="34" charset="0"/>
                <a:sym typeface="Bebas Neue"/>
              </a:rPr>
              <a:t>U  N  I  C  E  F  .  C  A</a:t>
            </a:r>
            <a:endParaRPr kumimoji="0" lang="en-GB" sz="1000" b="0" i="0" u="none" strike="noStrike" kern="0" cap="none" spc="0" normalizeH="0" baseline="0" noProof="0" dirty="0">
              <a:ln>
                <a:noFill/>
              </a:ln>
              <a:solidFill>
                <a:srgbClr val="000000"/>
              </a:solidFill>
              <a:effectLst/>
              <a:uLnTx/>
              <a:uFillTx/>
              <a:latin typeface="Noto Sans" panose="020B0502040504020204" pitchFamily="34" charset="0"/>
              <a:ea typeface="Noto Sans" panose="020B0502040504020204" pitchFamily="34" charset="0"/>
              <a:cs typeface="Noto Sans" panose="020B0502040504020204" pitchFamily="34" charset="0"/>
              <a:sym typeface="Inter Medium"/>
            </a:endParaRPr>
          </a:p>
        </p:txBody>
      </p:sp>
      <p:sp>
        <p:nvSpPr>
          <p:cNvPr id="7" name="Country Pack attribution">
            <a:extLst>
              <a:ext uri="{FF2B5EF4-FFF2-40B4-BE49-F238E27FC236}">
                <a16:creationId xmlns:a16="http://schemas.microsoft.com/office/drawing/2014/main" id="{3F3EB6A3-26D8-EFC0-A70B-18B7B99FD21F}"/>
              </a:ext>
            </a:extLst>
          </p:cNvPr>
          <p:cNvSpPr txBox="1"/>
          <p:nvPr/>
        </p:nvSpPr>
        <p:spPr>
          <a:xfrm>
            <a:off x="295126" y="5152477"/>
            <a:ext cx="10970278" cy="276999"/>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Noto Sans Black"/>
                <a:ea typeface="+mn-ea"/>
                <a:cs typeface="+mn-cs"/>
              </a:rPr>
              <a:t>Credit Note: </a:t>
            </a:r>
            <a:r>
              <a:rPr kumimoji="0" lang="en-US" sz="1800" b="0" i="0" u="none" strike="noStrike" kern="1200" cap="none" spc="0" normalizeH="0" baseline="0" noProof="0" dirty="0">
                <a:ln>
                  <a:noFill/>
                </a:ln>
                <a:solidFill>
                  <a:srgbClr val="FFFFFF"/>
                </a:solidFill>
                <a:effectLst/>
                <a:uLnTx/>
                <a:uFillTx/>
                <a:latin typeface="Noto Sans Medium"/>
                <a:ea typeface="+mn-ea"/>
                <a:cs typeface="+mn-cs"/>
              </a:rPr>
              <a:t>Country Pack adapted from UNICEF UK Rights Respecting Schools Award Program </a:t>
            </a:r>
          </a:p>
        </p:txBody>
      </p:sp>
    </p:spTree>
  </p:cSld>
  <p:clrMapOvr>
    <a:masterClrMapping/>
  </p:clrMapOvr>
</p:sld>
</file>

<file path=ppt/theme/theme1.xml><?xml version="1.0" encoding="utf-8"?>
<a:theme xmlns:a="http://schemas.openxmlformats.org/drawingml/2006/main" name="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Motor-Norm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Noto Sans Medium"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spcBef>
            <a:spcPts val="600"/>
          </a:spcBef>
          <a:defRPr sz="2000" dirty="0" smtClean="0"/>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2.xml><?xml version="1.0" encoding="utf-8"?>
<a:theme xmlns:a="http://schemas.openxmlformats.org/drawingml/2006/main" name="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Motor-Norm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Noto Sans Medium"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3.xml><?xml version="1.0" encoding="utf-8"?>
<a:theme xmlns:a="http://schemas.openxmlformats.org/drawingml/2006/main" name="2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spcBef>
            <a:spcPts val="600"/>
          </a:spcBef>
          <a:defRPr sz="2000" dirty="0" smtClean="0"/>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4.xml><?xml version="1.0" encoding="utf-8"?>
<a:theme xmlns:a="http://schemas.openxmlformats.org/drawingml/2006/main" name="3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5.xml><?xml version="1.0" encoding="utf-8"?>
<a:theme xmlns:a="http://schemas.openxmlformats.org/drawingml/2006/main" name="4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6.xml><?xml version="1.0" encoding="utf-8"?>
<a:theme xmlns:a="http://schemas.openxmlformats.org/drawingml/2006/main" name="1_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394E8AEC90584240BC308EE74F3657E8" ma:contentTypeVersion="17" ma:contentTypeDescription="Create a new document." ma:contentTypeScope="" ma:versionID="eea585e32e78083cebffc08de0152558">
  <xsd:schema xmlns:xsd="http://www.w3.org/2001/XMLSchema" xmlns:xs="http://www.w3.org/2001/XMLSchema" xmlns:p="http://schemas.microsoft.com/office/2006/metadata/properties" xmlns:ns2="acc1075f-3572-400c-a49c-83dcfb8dc183" xmlns:ns3="f42980f4-14a4-445e-8a25-65e6f63bf9fa" targetNamespace="http://schemas.microsoft.com/office/2006/metadata/properties" ma:root="true" ma:fieldsID="503b1ff0c784f1e079f6429ad216c199" ns2:_="" ns3:_="">
    <xsd:import namespace="acc1075f-3572-400c-a49c-83dcfb8dc183"/>
    <xsd:import namespace="f42980f4-14a4-445e-8a25-65e6f63bf9fa"/>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3:SharedWithUsers" minOccurs="0"/>
                <xsd:element ref="ns3:SharedWithDetail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element ref="ns2:MediaServiceDateTaken" minOccurs="0"/>
                <xsd:element ref="ns2:MediaLengthInSeconds"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cc1075f-3572-400c-a49c-83dcfb8dc18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lcf76f155ced4ddcb4097134ff3c332f" ma:index="15" nillable="true" ma:taxonomy="true" ma:internalName="lcf76f155ced4ddcb4097134ff3c332f" ma:taxonomyFieldName="MediaServiceImageTags" ma:displayName="Image Tags" ma:readOnly="false" ma:fieldId="{5cf76f15-5ced-4ddc-b409-7134ff3c332f}" ma:taxonomyMulti="true" ma:sspId="b9563dee-4c4c-4441-8f2b-fab2bfb89127" ma:termSetId="09814cd3-568e-fe90-9814-8d621ff8fb84" ma:anchorId="fba54fb3-c3e1-fe81-a776-ca4b69148c4d" ma:open="true" ma:isKeyword="false">
      <xsd:complexType>
        <xsd:sequence>
          <xsd:element ref="pc:Terms" minOccurs="0" maxOccurs="1"/>
        </xsd:sequence>
      </xsd:complexType>
    </xsd:element>
    <xsd:element name="MediaServiceOCR" ma:index="17" nillable="true" ma:displayName="Extracted Text" ma:internalName="MediaServiceOCR" ma:readOnly="true">
      <xsd:simpleType>
        <xsd:restriction base="dms:Note">
          <xsd:maxLength value="255"/>
        </xsd:restrictio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ObjectDetectorVersions" ma:index="20" nillable="true" ma:displayName="MediaServiceObjectDetectorVersions" ma:hidden="true" ma:indexed="true" ma:internalName="MediaServiceObjectDetectorVersions" ma:readOnly="true">
      <xsd:simpleType>
        <xsd:restriction base="dms:Text"/>
      </xsd:simpleType>
    </xsd:element>
    <xsd:element name="MediaServiceSearchProperties" ma:index="21" nillable="true" ma:displayName="MediaServiceSearchProperties" ma:hidden="true" ma:internalName="MediaServiceSearchProperties" ma:readOnly="true">
      <xsd:simpleType>
        <xsd:restriction base="dms:Note"/>
      </xsd:simpleType>
    </xsd:element>
    <xsd:element name="MediaServiceDateTaken" ma:index="22" nillable="true" ma:displayName="MediaServiceDateTaken" ma:hidden="true" ma:indexed="true" ma:internalName="MediaServiceDateTaken" ma:readOnly="true">
      <xsd:simpleType>
        <xsd:restriction base="dms:Text"/>
      </xsd:simpleType>
    </xsd:element>
    <xsd:element name="MediaLengthInSeconds" ma:index="23" nillable="true" ma:displayName="MediaLengthInSeconds" ma:hidden="true" ma:internalName="MediaLengthInSeconds" ma:readOnly="true">
      <xsd:simpleType>
        <xsd:restriction base="dms:Unknown"/>
      </xsd:simpleType>
    </xsd:element>
    <xsd:element name="MediaServiceLocation" ma:index="24" nillable="true" ma:displayName="Location" ma:indexed="true"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42980f4-14a4-445e-8a25-65e6f63bf9fa"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element name="TaxCatchAll" ma:index="16" nillable="true" ma:displayName="Taxonomy Catch All Column" ma:hidden="true" ma:list="{38fef808-b10a-426c-91cc-a4bfe902fd24}" ma:internalName="TaxCatchAll" ma:showField="CatchAllData" ma:web="f42980f4-14a4-445e-8a25-65e6f63bf9f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acc1075f-3572-400c-a49c-83dcfb8dc183">
      <Terms xmlns="http://schemas.microsoft.com/office/infopath/2007/PartnerControls"/>
    </lcf76f155ced4ddcb4097134ff3c332f>
    <TaxCatchAll xmlns="f42980f4-14a4-445e-8a25-65e6f63bf9fa" xsi:nil="true"/>
    <SharedWithUsers xmlns="f42980f4-14a4-445e-8a25-65e6f63bf9fa">
      <UserInfo>
        <DisplayName/>
        <AccountId xsi:nil="true"/>
        <AccountType/>
      </UserInfo>
    </SharedWithUsers>
  </documentManagement>
</p:properties>
</file>

<file path=customXml/itemProps1.xml><?xml version="1.0" encoding="utf-8"?>
<ds:datastoreItem xmlns:ds="http://schemas.openxmlformats.org/officeDocument/2006/customXml" ds:itemID="{363365C2-DA8B-4A84-ADDA-8E99B736291C}"/>
</file>

<file path=customXml/itemProps2.xml><?xml version="1.0" encoding="utf-8"?>
<ds:datastoreItem xmlns:ds="http://schemas.openxmlformats.org/officeDocument/2006/customXml" ds:itemID="{9229848B-4A64-4005-8143-CCC74936F381}">
  <ds:schemaRefs>
    <ds:schemaRef ds:uri="http://schemas.microsoft.com/sharepoint/v3/contenttype/forms"/>
  </ds:schemaRefs>
</ds:datastoreItem>
</file>

<file path=customXml/itemProps3.xml><?xml version="1.0" encoding="utf-8"?>
<ds:datastoreItem xmlns:ds="http://schemas.openxmlformats.org/officeDocument/2006/customXml" ds:itemID="{FF8ED005-FC8B-48C8-86EE-0C548D1A5C52}">
  <ds:schemaRefs>
    <ds:schemaRef ds:uri="acc1075f-3572-400c-a49c-83dcfb8dc183"/>
    <ds:schemaRef ds:uri="http://purl.org/dc/elements/1.1/"/>
    <ds:schemaRef ds:uri="http://schemas.openxmlformats.org/package/2006/metadata/core-properties"/>
    <ds:schemaRef ds:uri="http://purl.org/dc/dcmitype/"/>
    <ds:schemaRef ds:uri="http://schemas.microsoft.com/office/infopath/2007/PartnerControls"/>
    <ds:schemaRef ds:uri="http://schemas.microsoft.com/office/2006/metadata/properties"/>
    <ds:schemaRef ds:uri="http://schemas.microsoft.com/office/2006/documentManagement/types"/>
    <ds:schemaRef ds:uri="http://www.w3.org/XML/1998/namespace"/>
    <ds:schemaRef ds:uri="http://purl.org/dc/terms/"/>
    <ds:schemaRef ds:uri="f42980f4-14a4-445e-8a25-65e6f63bf9fa"/>
  </ds:schemaRefs>
</ds:datastoreItem>
</file>

<file path=docProps/app.xml><?xml version="1.0" encoding="utf-8"?>
<Properties xmlns="http://schemas.openxmlformats.org/officeDocument/2006/extended-properties" xmlns:vt="http://schemas.openxmlformats.org/officeDocument/2006/docPropsVTypes">
  <Template>Office Theme</Template>
  <TotalTime>20</TotalTime>
  <Words>3688</Words>
  <Application>Microsoft Office PowerPoint</Application>
  <PresentationFormat>Widescreen</PresentationFormat>
  <Paragraphs>292</Paragraphs>
  <Slides>23</Slides>
  <Notes>20</Notes>
  <HiddenSlides>0</HiddenSlides>
  <MMClips>3</MMClips>
  <ScaleCrop>false</ScaleCrop>
  <HeadingPairs>
    <vt:vector size="6" baseType="variant">
      <vt:variant>
        <vt:lpstr>Fonts Used</vt:lpstr>
      </vt:variant>
      <vt:variant>
        <vt:i4>11</vt:i4>
      </vt:variant>
      <vt:variant>
        <vt:lpstr>Theme</vt:lpstr>
      </vt:variant>
      <vt:variant>
        <vt:i4>6</vt:i4>
      </vt:variant>
      <vt:variant>
        <vt:lpstr>Slide Titles</vt:lpstr>
      </vt:variant>
      <vt:variant>
        <vt:i4>23</vt:i4>
      </vt:variant>
    </vt:vector>
  </HeadingPairs>
  <TitlesOfParts>
    <vt:vector size="40" baseType="lpstr">
      <vt:lpstr>Aptos</vt:lpstr>
      <vt:lpstr>Arial</vt:lpstr>
      <vt:lpstr>Calibri</vt:lpstr>
      <vt:lpstr>Motor-Normal</vt:lpstr>
      <vt:lpstr>Noto Sans</vt:lpstr>
      <vt:lpstr>Noto Sans Black</vt:lpstr>
      <vt:lpstr>Noto Sans Medium</vt:lpstr>
      <vt:lpstr>System Font</vt:lpstr>
      <vt:lpstr>System Font Regular</vt:lpstr>
      <vt:lpstr>Univers LT Pro 45 Light</vt:lpstr>
      <vt:lpstr>Univers LT Pro 55</vt:lpstr>
      <vt:lpstr>Rights Around The World</vt:lpstr>
      <vt:lpstr>Rights Around The World</vt:lpstr>
      <vt:lpstr>2_Rights Around The World</vt:lpstr>
      <vt:lpstr>3_Rights Around The World</vt:lpstr>
      <vt:lpstr>4_Rights Around The World</vt:lpstr>
      <vt:lpstr>1_Simple Light</vt:lpstr>
      <vt:lpstr>Growing, Learning and Thriving in Zimbabwe </vt:lpstr>
      <vt:lpstr>How to Use This Resource</vt:lpstr>
      <vt:lpstr>About UNICEF</vt:lpstr>
      <vt:lpstr>Presentations for Classroom Lessons</vt:lpstr>
      <vt:lpstr>PowerPoint Presentation</vt:lpstr>
      <vt:lpstr>Traveller’s Guide</vt:lpstr>
      <vt:lpstr>Intro to UNICEF in Zimbabwe</vt:lpstr>
      <vt:lpstr>Helping Girls Learn and Grow</vt:lpstr>
      <vt:lpstr>Helping Girls Learn and Grow</vt:lpstr>
      <vt:lpstr>Growing Food, Growing Minds</vt:lpstr>
      <vt:lpstr>From the Garden to the Classroom</vt:lpstr>
      <vt:lpstr>More Than a School Meal</vt:lpstr>
      <vt:lpstr>The Rights Link... </vt:lpstr>
      <vt:lpstr>...and what about the Global Goals?</vt:lpstr>
      <vt:lpstr>...and what about the Global Goals?</vt:lpstr>
      <vt:lpstr>PowerPoint Presentation</vt:lpstr>
      <vt:lpstr>Activities</vt:lpstr>
      <vt:lpstr>Build Your Understanding</vt:lpstr>
      <vt:lpstr>Build Your Understanding</vt:lpstr>
      <vt:lpstr>Build Your Understanding</vt:lpstr>
      <vt:lpstr>Take Your Learning Into the World </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Joy Njenga</cp:lastModifiedBy>
  <cp:revision>6</cp:revision>
  <dcterms:created xsi:type="dcterms:W3CDTF">2021-09-08T14:02:26Z</dcterms:created>
  <dcterms:modified xsi:type="dcterms:W3CDTF">2026-10-29T19:47:25Z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0x010100394E8AEC90584240BC308EE74F3657E8</vt:lpwstr>
  </property>
  <property fmtid="{D5CDD505-2E9C-101B-9397-08002B2CF9AE}" pid="4" name="Order">
    <vt:r8>7809700</vt:r8>
  </property>
  <property fmtid="{D5CDD505-2E9C-101B-9397-08002B2CF9AE}" pid="5" name="xd_Signature">
    <vt:bool>false</vt:bool>
  </property>
  <property fmtid="{D5CDD505-2E9C-101B-9397-08002B2CF9AE}" pid="6" name="xd_ProgID">
    <vt:lpwstr/>
  </property>
  <property fmtid="{D5CDD505-2E9C-101B-9397-08002B2CF9AE}" pid="7" name="ComplianceAssetId">
    <vt:lpwstr/>
  </property>
  <property fmtid="{D5CDD505-2E9C-101B-9397-08002B2CF9AE}" pid="8" name="TemplateUrl">
    <vt:lpwstr/>
  </property>
  <property fmtid="{D5CDD505-2E9C-101B-9397-08002B2CF9AE}" pid="9" name="_ExtendedDescription">
    <vt:lpwstr/>
  </property>
  <property fmtid="{D5CDD505-2E9C-101B-9397-08002B2CF9AE}" pid="10" name="TriggerFlowInfo">
    <vt:lpwstr/>
  </property>
</Properties>
</file>